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2" name="자유형: 도형 241">
            <a:extLst>
              <a:ext uri="{FF2B5EF4-FFF2-40B4-BE49-F238E27FC236}">
                <a16:creationId xmlns:a16="http://schemas.microsoft.com/office/drawing/2014/main" id="{BAEBA885-C689-4F7D-BCC5-402C739FF08D}"/>
              </a:ext>
            </a:extLst>
          </p:cNvPr>
          <p:cNvSpPr/>
          <p:nvPr/>
        </p:nvSpPr>
        <p:spPr>
          <a:xfrm>
            <a:off x="3459770" y="3428055"/>
            <a:ext cx="697060" cy="811332"/>
          </a:xfrm>
          <a:custGeom>
            <a:avLst/>
            <a:gdLst/>
            <a:ahLst/>
            <a:cxnLst/>
            <a:rect l="l" t="t" r="r" b="b"/>
            <a:pathLst>
              <a:path w="697060" h="811332">
                <a:moveTo>
                  <a:pt x="403762" y="239232"/>
                </a:moveTo>
                <a:lnTo>
                  <a:pt x="190420" y="490282"/>
                </a:lnTo>
                <a:lnTo>
                  <a:pt x="403762" y="490282"/>
                </a:lnTo>
                <a:close/>
                <a:moveTo>
                  <a:pt x="403762" y="0"/>
                </a:moveTo>
                <a:lnTo>
                  <a:pt x="596936" y="0"/>
                </a:lnTo>
                <a:lnTo>
                  <a:pt x="596936" y="490282"/>
                </a:lnTo>
                <a:lnTo>
                  <a:pt x="697060" y="490282"/>
                </a:lnTo>
                <a:lnTo>
                  <a:pt x="697060" y="662234"/>
                </a:lnTo>
                <a:lnTo>
                  <a:pt x="596936" y="662234"/>
                </a:lnTo>
                <a:lnTo>
                  <a:pt x="596936" y="811332"/>
                </a:lnTo>
                <a:lnTo>
                  <a:pt x="403762" y="811332"/>
                </a:lnTo>
                <a:lnTo>
                  <a:pt x="403762" y="662234"/>
                </a:lnTo>
                <a:lnTo>
                  <a:pt x="0" y="662234"/>
                </a:lnTo>
                <a:lnTo>
                  <a:pt x="0" y="479943"/>
                </a:lnTo>
                <a:close/>
              </a:path>
            </a:pathLst>
          </a:cu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3" name="자유형: 도형 242">
            <a:extLst>
              <a:ext uri="{FF2B5EF4-FFF2-40B4-BE49-F238E27FC236}">
                <a16:creationId xmlns:a16="http://schemas.microsoft.com/office/drawing/2014/main" id="{B9825AD8-33E6-4B4D-B508-D25F95E51DA8}"/>
              </a:ext>
            </a:extLst>
          </p:cNvPr>
          <p:cNvSpPr/>
          <p:nvPr/>
        </p:nvSpPr>
        <p:spPr>
          <a:xfrm>
            <a:off x="569112" y="5100868"/>
            <a:ext cx="658969" cy="824936"/>
          </a:xfrm>
          <a:custGeom>
            <a:avLst/>
            <a:gdLst/>
            <a:ahLst/>
            <a:cxnLst/>
            <a:rect l="l" t="t" r="r" b="b"/>
            <a:pathLst>
              <a:path w="658969" h="824936">
                <a:moveTo>
                  <a:pt x="322683" y="0"/>
                </a:moveTo>
                <a:cubicBezTo>
                  <a:pt x="426797" y="0"/>
                  <a:pt x="502072" y="19408"/>
                  <a:pt x="548506" y="58225"/>
                </a:cubicBezTo>
                <a:cubicBezTo>
                  <a:pt x="594941" y="97041"/>
                  <a:pt x="618158" y="145833"/>
                  <a:pt x="618158" y="204602"/>
                </a:cubicBezTo>
                <a:cubicBezTo>
                  <a:pt x="618158" y="239065"/>
                  <a:pt x="608726" y="270263"/>
                  <a:pt x="589862" y="298196"/>
                </a:cubicBezTo>
                <a:cubicBezTo>
                  <a:pt x="570998" y="326129"/>
                  <a:pt x="542521" y="350616"/>
                  <a:pt x="504430" y="371657"/>
                </a:cubicBezTo>
                <a:cubicBezTo>
                  <a:pt x="535265" y="379275"/>
                  <a:pt x="558845" y="388163"/>
                  <a:pt x="575170" y="398320"/>
                </a:cubicBezTo>
                <a:cubicBezTo>
                  <a:pt x="601652" y="414645"/>
                  <a:pt x="622239" y="436139"/>
                  <a:pt x="636931" y="462802"/>
                </a:cubicBezTo>
                <a:cubicBezTo>
                  <a:pt x="651623" y="489466"/>
                  <a:pt x="658969" y="521299"/>
                  <a:pt x="658969" y="558301"/>
                </a:cubicBezTo>
                <a:cubicBezTo>
                  <a:pt x="658969" y="604735"/>
                  <a:pt x="646817" y="649265"/>
                  <a:pt x="622511" y="691891"/>
                </a:cubicBezTo>
                <a:cubicBezTo>
                  <a:pt x="598206" y="734516"/>
                  <a:pt x="563198" y="767346"/>
                  <a:pt x="517490" y="790382"/>
                </a:cubicBezTo>
                <a:cubicBezTo>
                  <a:pt x="471781" y="813418"/>
                  <a:pt x="411742" y="824936"/>
                  <a:pt x="337375" y="824936"/>
                </a:cubicBezTo>
                <a:cubicBezTo>
                  <a:pt x="264821" y="824936"/>
                  <a:pt x="207594" y="816411"/>
                  <a:pt x="165695" y="799361"/>
                </a:cubicBezTo>
                <a:cubicBezTo>
                  <a:pt x="123795" y="782311"/>
                  <a:pt x="89332" y="757370"/>
                  <a:pt x="62306" y="724540"/>
                </a:cubicBezTo>
                <a:cubicBezTo>
                  <a:pt x="35279" y="691709"/>
                  <a:pt x="14511" y="650444"/>
                  <a:pt x="0" y="600745"/>
                </a:cubicBezTo>
                <a:lnTo>
                  <a:pt x="221470" y="571361"/>
                </a:lnTo>
                <a:cubicBezTo>
                  <a:pt x="230177" y="615981"/>
                  <a:pt x="243690" y="646907"/>
                  <a:pt x="262010" y="664139"/>
                </a:cubicBezTo>
                <a:cubicBezTo>
                  <a:pt x="280330" y="681370"/>
                  <a:pt x="303637" y="689986"/>
                  <a:pt x="331933" y="689986"/>
                </a:cubicBezTo>
                <a:cubicBezTo>
                  <a:pt x="361680" y="689986"/>
                  <a:pt x="386439" y="679103"/>
                  <a:pt x="406210" y="657337"/>
                </a:cubicBezTo>
                <a:cubicBezTo>
                  <a:pt x="425981" y="635571"/>
                  <a:pt x="435867" y="606549"/>
                  <a:pt x="435867" y="570272"/>
                </a:cubicBezTo>
                <a:cubicBezTo>
                  <a:pt x="435867" y="533270"/>
                  <a:pt x="426344" y="504611"/>
                  <a:pt x="407299" y="484296"/>
                </a:cubicBezTo>
                <a:cubicBezTo>
                  <a:pt x="388253" y="463981"/>
                  <a:pt x="362406" y="453824"/>
                  <a:pt x="329757" y="453824"/>
                </a:cubicBezTo>
                <a:cubicBezTo>
                  <a:pt x="312344" y="453824"/>
                  <a:pt x="288401" y="458177"/>
                  <a:pt x="257929" y="466883"/>
                </a:cubicBezTo>
                <a:lnTo>
                  <a:pt x="269356" y="308535"/>
                </a:lnTo>
                <a:cubicBezTo>
                  <a:pt x="281690" y="310349"/>
                  <a:pt x="291303" y="311256"/>
                  <a:pt x="298196" y="311256"/>
                </a:cubicBezTo>
                <a:cubicBezTo>
                  <a:pt x="327217" y="311256"/>
                  <a:pt x="351432" y="302005"/>
                  <a:pt x="370840" y="283504"/>
                </a:cubicBezTo>
                <a:cubicBezTo>
                  <a:pt x="390248" y="265003"/>
                  <a:pt x="399953" y="243055"/>
                  <a:pt x="399953" y="217661"/>
                </a:cubicBezTo>
                <a:cubicBezTo>
                  <a:pt x="399953" y="193356"/>
                  <a:pt x="392697" y="173948"/>
                  <a:pt x="378186" y="159437"/>
                </a:cubicBezTo>
                <a:cubicBezTo>
                  <a:pt x="363676" y="144926"/>
                  <a:pt x="343723" y="137671"/>
                  <a:pt x="318330" y="137671"/>
                </a:cubicBezTo>
                <a:cubicBezTo>
                  <a:pt x="292210" y="137671"/>
                  <a:pt x="270988" y="145561"/>
                  <a:pt x="254664" y="161342"/>
                </a:cubicBezTo>
                <a:cubicBezTo>
                  <a:pt x="238339" y="177122"/>
                  <a:pt x="227275" y="204783"/>
                  <a:pt x="221470" y="244325"/>
                </a:cubicBezTo>
                <a:lnTo>
                  <a:pt x="11972" y="206778"/>
                </a:lnTo>
                <a:cubicBezTo>
                  <a:pt x="29384" y="140029"/>
                  <a:pt x="62850" y="88879"/>
                  <a:pt x="112368" y="53327"/>
                </a:cubicBezTo>
                <a:cubicBezTo>
                  <a:pt x="161886" y="17776"/>
                  <a:pt x="231991" y="0"/>
                  <a:pt x="322683" y="0"/>
                </a:cubicBezTo>
                <a:close/>
              </a:path>
            </a:pathLst>
          </a:custGeom>
          <a:solidFill>
            <a:schemeClr val="accent3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4" name="자유형: 도형 243">
            <a:extLst>
              <a:ext uri="{FF2B5EF4-FFF2-40B4-BE49-F238E27FC236}">
                <a16:creationId xmlns:a16="http://schemas.microsoft.com/office/drawing/2014/main" id="{8A37F17E-9884-4557-B857-07CFC2DC9E1B}"/>
              </a:ext>
            </a:extLst>
          </p:cNvPr>
          <p:cNvSpPr/>
          <p:nvPr/>
        </p:nvSpPr>
        <p:spPr>
          <a:xfrm>
            <a:off x="566119" y="3428055"/>
            <a:ext cx="664955" cy="811332"/>
          </a:xfrm>
          <a:custGeom>
            <a:avLst/>
            <a:gdLst/>
            <a:ahLst/>
            <a:cxnLst/>
            <a:rect l="l" t="t" r="r" b="b"/>
            <a:pathLst>
              <a:path w="664955" h="811332">
                <a:moveTo>
                  <a:pt x="337919" y="0"/>
                </a:moveTo>
                <a:cubicBezTo>
                  <a:pt x="415915" y="0"/>
                  <a:pt x="476588" y="8888"/>
                  <a:pt x="519939" y="26664"/>
                </a:cubicBezTo>
                <a:cubicBezTo>
                  <a:pt x="563289" y="44439"/>
                  <a:pt x="597390" y="71738"/>
                  <a:pt x="622239" y="108559"/>
                </a:cubicBezTo>
                <a:cubicBezTo>
                  <a:pt x="647089" y="145380"/>
                  <a:pt x="659514" y="186645"/>
                  <a:pt x="659514" y="232354"/>
                </a:cubicBezTo>
                <a:cubicBezTo>
                  <a:pt x="659514" y="280965"/>
                  <a:pt x="645275" y="327399"/>
                  <a:pt x="616798" y="371657"/>
                </a:cubicBezTo>
                <a:cubicBezTo>
                  <a:pt x="588320" y="415914"/>
                  <a:pt x="536535" y="464525"/>
                  <a:pt x="461442" y="517490"/>
                </a:cubicBezTo>
                <a:cubicBezTo>
                  <a:pt x="416822" y="548325"/>
                  <a:pt x="386984" y="569910"/>
                  <a:pt x="371929" y="582244"/>
                </a:cubicBezTo>
                <a:cubicBezTo>
                  <a:pt x="356874" y="594578"/>
                  <a:pt x="339189" y="610721"/>
                  <a:pt x="318874" y="630673"/>
                </a:cubicBezTo>
                <a:lnTo>
                  <a:pt x="664955" y="630673"/>
                </a:lnTo>
                <a:lnTo>
                  <a:pt x="664955" y="811332"/>
                </a:lnTo>
                <a:lnTo>
                  <a:pt x="0" y="811332"/>
                </a:lnTo>
                <a:cubicBezTo>
                  <a:pt x="7619" y="745671"/>
                  <a:pt x="30745" y="683910"/>
                  <a:pt x="69380" y="626048"/>
                </a:cubicBezTo>
                <a:cubicBezTo>
                  <a:pt x="108015" y="568187"/>
                  <a:pt x="180478" y="499895"/>
                  <a:pt x="286769" y="421175"/>
                </a:cubicBezTo>
                <a:cubicBezTo>
                  <a:pt x="351705" y="372926"/>
                  <a:pt x="393242" y="336287"/>
                  <a:pt x="411380" y="311256"/>
                </a:cubicBezTo>
                <a:cubicBezTo>
                  <a:pt x="429518" y="286225"/>
                  <a:pt x="438588" y="262463"/>
                  <a:pt x="438588" y="239972"/>
                </a:cubicBezTo>
                <a:cubicBezTo>
                  <a:pt x="438588" y="215666"/>
                  <a:pt x="429609" y="194898"/>
                  <a:pt x="411652" y="177666"/>
                </a:cubicBezTo>
                <a:cubicBezTo>
                  <a:pt x="393695" y="160435"/>
                  <a:pt x="371113" y="151819"/>
                  <a:pt x="343905" y="151819"/>
                </a:cubicBezTo>
                <a:cubicBezTo>
                  <a:pt x="315609" y="151819"/>
                  <a:pt x="292483" y="160707"/>
                  <a:pt x="274526" y="178482"/>
                </a:cubicBezTo>
                <a:cubicBezTo>
                  <a:pt x="256568" y="196258"/>
                  <a:pt x="244506" y="227638"/>
                  <a:pt x="238339" y="272621"/>
                </a:cubicBezTo>
                <a:lnTo>
                  <a:pt x="16325" y="254664"/>
                </a:lnTo>
                <a:cubicBezTo>
                  <a:pt x="25031" y="192268"/>
                  <a:pt x="40993" y="143566"/>
                  <a:pt x="64210" y="108559"/>
                </a:cubicBezTo>
                <a:cubicBezTo>
                  <a:pt x="87428" y="73552"/>
                  <a:pt x="120167" y="46707"/>
                  <a:pt x="162430" y="28024"/>
                </a:cubicBezTo>
                <a:cubicBezTo>
                  <a:pt x="204693" y="9341"/>
                  <a:pt x="263189" y="0"/>
                  <a:pt x="337919" y="0"/>
                </a:cubicBez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5" name="자유형: 도형 244">
            <a:extLst>
              <a:ext uri="{FF2B5EF4-FFF2-40B4-BE49-F238E27FC236}">
                <a16:creationId xmlns:a16="http://schemas.microsoft.com/office/drawing/2014/main" id="{58BD1EF3-E7DB-4AF8-A24B-81F1744FB10D}"/>
              </a:ext>
            </a:extLst>
          </p:cNvPr>
          <p:cNvSpPr/>
          <p:nvPr/>
        </p:nvSpPr>
        <p:spPr>
          <a:xfrm>
            <a:off x="670052" y="1726080"/>
            <a:ext cx="457088" cy="811332"/>
          </a:xfrm>
          <a:custGeom>
            <a:avLst/>
            <a:gdLst/>
            <a:ahLst/>
            <a:cxnLst/>
            <a:rect l="l" t="t" r="r" b="b"/>
            <a:pathLst>
              <a:path w="457088" h="811332">
                <a:moveTo>
                  <a:pt x="273709" y="0"/>
                </a:moveTo>
                <a:lnTo>
                  <a:pt x="457088" y="0"/>
                </a:lnTo>
                <a:lnTo>
                  <a:pt x="457088" y="811332"/>
                </a:lnTo>
                <a:lnTo>
                  <a:pt x="232897" y="811332"/>
                </a:lnTo>
                <a:lnTo>
                  <a:pt x="232897" y="279695"/>
                </a:lnTo>
                <a:cubicBezTo>
                  <a:pt x="196620" y="307265"/>
                  <a:pt x="161522" y="329576"/>
                  <a:pt x="127604" y="346626"/>
                </a:cubicBezTo>
                <a:cubicBezTo>
                  <a:pt x="93685" y="363676"/>
                  <a:pt x="51150" y="380000"/>
                  <a:pt x="0" y="395599"/>
                </a:cubicBezTo>
                <a:lnTo>
                  <a:pt x="0" y="213852"/>
                </a:lnTo>
                <a:cubicBezTo>
                  <a:pt x="75456" y="189547"/>
                  <a:pt x="134043" y="160344"/>
                  <a:pt x="175761" y="126244"/>
                </a:cubicBezTo>
                <a:cubicBezTo>
                  <a:pt x="217480" y="92143"/>
                  <a:pt x="250129" y="50062"/>
                  <a:pt x="273709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6" name="직사각형 245">
            <a:extLst>
              <a:ext uri="{FF2B5EF4-FFF2-40B4-BE49-F238E27FC236}">
                <a16:creationId xmlns:a16="http://schemas.microsoft.com/office/drawing/2014/main" id="{5E15F43D-3A59-43A4-832F-E63802680193}"/>
              </a:ext>
            </a:extLst>
          </p:cNvPr>
          <p:cNvSpPr/>
          <p:nvPr/>
        </p:nvSpPr>
        <p:spPr>
          <a:xfrm>
            <a:off x="7045017" y="1678146"/>
            <a:ext cx="5146984" cy="90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7" name="직사각형 246">
            <a:extLst>
              <a:ext uri="{FF2B5EF4-FFF2-40B4-BE49-F238E27FC236}">
                <a16:creationId xmlns:a16="http://schemas.microsoft.com/office/drawing/2014/main" id="{E9868023-EA09-4E9F-8068-528F0AA13B7F}"/>
              </a:ext>
            </a:extLst>
          </p:cNvPr>
          <p:cNvSpPr/>
          <p:nvPr/>
        </p:nvSpPr>
        <p:spPr>
          <a:xfrm>
            <a:off x="7045017" y="2587732"/>
            <a:ext cx="5146984" cy="90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8" name="직사각형 247">
            <a:extLst>
              <a:ext uri="{FF2B5EF4-FFF2-40B4-BE49-F238E27FC236}">
                <a16:creationId xmlns:a16="http://schemas.microsoft.com/office/drawing/2014/main" id="{E30A4159-D901-4B68-80E3-65F1BFA0DE6B}"/>
              </a:ext>
            </a:extLst>
          </p:cNvPr>
          <p:cNvSpPr/>
          <p:nvPr/>
        </p:nvSpPr>
        <p:spPr>
          <a:xfrm>
            <a:off x="7045017" y="3497318"/>
            <a:ext cx="5146984" cy="90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9" name="직사각형 248">
            <a:extLst>
              <a:ext uri="{FF2B5EF4-FFF2-40B4-BE49-F238E27FC236}">
                <a16:creationId xmlns:a16="http://schemas.microsoft.com/office/drawing/2014/main" id="{6062253C-8191-41D0-9037-0BBF1C4D3906}"/>
              </a:ext>
            </a:extLst>
          </p:cNvPr>
          <p:cNvSpPr/>
          <p:nvPr/>
        </p:nvSpPr>
        <p:spPr>
          <a:xfrm>
            <a:off x="7045017" y="4406904"/>
            <a:ext cx="5146984" cy="90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0" name="직사각형 249">
            <a:extLst>
              <a:ext uri="{FF2B5EF4-FFF2-40B4-BE49-F238E27FC236}">
                <a16:creationId xmlns:a16="http://schemas.microsoft.com/office/drawing/2014/main" id="{8FD4C0DC-9552-4D20-BB6E-9B76E56A718F}"/>
              </a:ext>
            </a:extLst>
          </p:cNvPr>
          <p:cNvSpPr/>
          <p:nvPr/>
        </p:nvSpPr>
        <p:spPr>
          <a:xfrm>
            <a:off x="9008207" y="5316490"/>
            <a:ext cx="3183793" cy="907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51" name="그룹 250">
            <a:extLst>
              <a:ext uri="{FF2B5EF4-FFF2-40B4-BE49-F238E27FC236}">
                <a16:creationId xmlns:a16="http://schemas.microsoft.com/office/drawing/2014/main" id="{E357CBC7-05FF-4F53-9228-A3D617D75958}"/>
              </a:ext>
            </a:extLst>
          </p:cNvPr>
          <p:cNvGrpSpPr/>
          <p:nvPr/>
        </p:nvGrpSpPr>
        <p:grpSpPr>
          <a:xfrm>
            <a:off x="5514135" y="1678147"/>
            <a:ext cx="4533900" cy="4760595"/>
            <a:chOff x="5791200" y="1388574"/>
            <a:chExt cx="4953000" cy="520065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252" name="자유형: 도형 251">
              <a:extLst>
                <a:ext uri="{FF2B5EF4-FFF2-40B4-BE49-F238E27FC236}">
                  <a16:creationId xmlns:a16="http://schemas.microsoft.com/office/drawing/2014/main" id="{3B3A4987-95E0-4451-948E-A58FBC29321E}"/>
                </a:ext>
              </a:extLst>
            </p:cNvPr>
            <p:cNvSpPr/>
            <p:nvPr/>
          </p:nvSpPr>
          <p:spPr>
            <a:xfrm>
              <a:off x="6696076" y="1388574"/>
              <a:ext cx="4018831" cy="5200650"/>
            </a:xfrm>
            <a:custGeom>
              <a:avLst/>
              <a:gdLst>
                <a:gd name="connsiteX0" fmla="*/ 0 w 3295650"/>
                <a:gd name="connsiteY0" fmla="*/ 238125 h 4933950"/>
                <a:gd name="connsiteX1" fmla="*/ 0 w 3295650"/>
                <a:gd name="connsiteY1" fmla="*/ 3905250 h 4933950"/>
                <a:gd name="connsiteX2" fmla="*/ 2514600 w 3295650"/>
                <a:gd name="connsiteY2" fmla="*/ 4933950 h 4933950"/>
                <a:gd name="connsiteX3" fmla="*/ 3276600 w 3295650"/>
                <a:gd name="connsiteY3" fmla="*/ 4705350 h 4933950"/>
                <a:gd name="connsiteX4" fmla="*/ 3295650 w 3295650"/>
                <a:gd name="connsiteY4" fmla="*/ 4000500 h 4933950"/>
                <a:gd name="connsiteX5" fmla="*/ 2771775 w 3295650"/>
                <a:gd name="connsiteY5" fmla="*/ 3762375 h 4933950"/>
                <a:gd name="connsiteX6" fmla="*/ 2771775 w 3295650"/>
                <a:gd name="connsiteY6" fmla="*/ 3048000 h 4933950"/>
                <a:gd name="connsiteX7" fmla="*/ 2276475 w 3295650"/>
                <a:gd name="connsiteY7" fmla="*/ 2819400 h 4933950"/>
                <a:gd name="connsiteX8" fmla="*/ 2257425 w 3295650"/>
                <a:gd name="connsiteY8" fmla="*/ 2095500 h 4933950"/>
                <a:gd name="connsiteX9" fmla="*/ 1743075 w 3295650"/>
                <a:gd name="connsiteY9" fmla="*/ 1876425 h 4933950"/>
                <a:gd name="connsiteX10" fmla="*/ 1752600 w 3295650"/>
                <a:gd name="connsiteY10" fmla="*/ 1162050 h 4933950"/>
                <a:gd name="connsiteX11" fmla="*/ 1257300 w 3295650"/>
                <a:gd name="connsiteY11" fmla="*/ 904875 h 4933950"/>
                <a:gd name="connsiteX12" fmla="*/ 1266825 w 3295650"/>
                <a:gd name="connsiteY12" fmla="*/ 209550 h 4933950"/>
                <a:gd name="connsiteX13" fmla="*/ 781050 w 3295650"/>
                <a:gd name="connsiteY13" fmla="*/ 0 h 4933950"/>
                <a:gd name="connsiteX14" fmla="*/ 0 w 3295650"/>
                <a:gd name="connsiteY14" fmla="*/ 238125 h 493395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743075 w 3295650"/>
                <a:gd name="connsiteY9" fmla="*/ 1857375 h 4914900"/>
                <a:gd name="connsiteX10" fmla="*/ 1752600 w 3295650"/>
                <a:gd name="connsiteY10" fmla="*/ 1143000 h 4914900"/>
                <a:gd name="connsiteX11" fmla="*/ 1257300 w 3295650"/>
                <a:gd name="connsiteY11" fmla="*/ 885825 h 4914900"/>
                <a:gd name="connsiteX12" fmla="*/ 1266825 w 3295650"/>
                <a:gd name="connsiteY12" fmla="*/ 19050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743075 w 3295650"/>
                <a:gd name="connsiteY9" fmla="*/ 1857375 h 4914900"/>
                <a:gd name="connsiteX10" fmla="*/ 1752600 w 3295650"/>
                <a:gd name="connsiteY10" fmla="*/ 1143000 h 4914900"/>
                <a:gd name="connsiteX11" fmla="*/ 1257300 w 3295650"/>
                <a:gd name="connsiteY11" fmla="*/ 8858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743075 w 3295650"/>
                <a:gd name="connsiteY9" fmla="*/ 1857375 h 4914900"/>
                <a:gd name="connsiteX10" fmla="*/ 1752600 w 3295650"/>
                <a:gd name="connsiteY10" fmla="*/ 1143000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743075 w 3295650"/>
                <a:gd name="connsiteY9" fmla="*/ 18573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103020 w 3295650"/>
                <a:gd name="connsiteY7" fmla="*/ 3000375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628486 w 3295650"/>
                <a:gd name="connsiteY6" fmla="*/ 3248025 h 4914900"/>
                <a:gd name="connsiteX7" fmla="*/ 2103020 w 3295650"/>
                <a:gd name="connsiteY7" fmla="*/ 3000375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598320 w 3295650"/>
                <a:gd name="connsiteY6" fmla="*/ 3248025 h 4914900"/>
                <a:gd name="connsiteX7" fmla="*/ 2103020 w 3295650"/>
                <a:gd name="connsiteY7" fmla="*/ 3000375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620944 w 3295650"/>
                <a:gd name="connsiteY5" fmla="*/ 4019550 h 4914900"/>
                <a:gd name="connsiteX6" fmla="*/ 2598320 w 3295650"/>
                <a:gd name="connsiteY6" fmla="*/ 3248025 h 4914900"/>
                <a:gd name="connsiteX7" fmla="*/ 2103020 w 3295650"/>
                <a:gd name="connsiteY7" fmla="*/ 3000375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76600"/>
                <a:gd name="connsiteY0" fmla="*/ 219075 h 4914900"/>
                <a:gd name="connsiteX1" fmla="*/ 0 w 3276600"/>
                <a:gd name="connsiteY1" fmla="*/ 3886200 h 4914900"/>
                <a:gd name="connsiteX2" fmla="*/ 2514600 w 3276600"/>
                <a:gd name="connsiteY2" fmla="*/ 4914900 h 4914900"/>
                <a:gd name="connsiteX3" fmla="*/ 3276600 w 3276600"/>
                <a:gd name="connsiteY3" fmla="*/ 4686300 h 4914900"/>
                <a:gd name="connsiteX4" fmla="*/ 3092029 w 3276600"/>
                <a:gd name="connsiteY4" fmla="*/ 4267200 h 4914900"/>
                <a:gd name="connsiteX5" fmla="*/ 2620944 w 3276600"/>
                <a:gd name="connsiteY5" fmla="*/ 4019550 h 4914900"/>
                <a:gd name="connsiteX6" fmla="*/ 2598320 w 3276600"/>
                <a:gd name="connsiteY6" fmla="*/ 3248025 h 4914900"/>
                <a:gd name="connsiteX7" fmla="*/ 2103020 w 3276600"/>
                <a:gd name="connsiteY7" fmla="*/ 3000375 h 4914900"/>
                <a:gd name="connsiteX8" fmla="*/ 2099053 w 3276600"/>
                <a:gd name="connsiteY8" fmla="*/ 2266950 h 4914900"/>
                <a:gd name="connsiteX9" fmla="*/ 1622411 w 3276600"/>
                <a:gd name="connsiteY9" fmla="*/ 2009775 h 4914900"/>
                <a:gd name="connsiteX10" fmla="*/ 1601769 w 3276600"/>
                <a:gd name="connsiteY10" fmla="*/ 1266825 h 4914900"/>
                <a:gd name="connsiteX11" fmla="*/ 1076303 w 3276600"/>
                <a:gd name="connsiteY11" fmla="*/ 1000125 h 4914900"/>
                <a:gd name="connsiteX12" fmla="*/ 1078286 w 3276600"/>
                <a:gd name="connsiteY12" fmla="*/ 247650 h 4914900"/>
                <a:gd name="connsiteX13" fmla="*/ 554804 w 3276600"/>
                <a:gd name="connsiteY13" fmla="*/ 0 h 4914900"/>
                <a:gd name="connsiteX14" fmla="*/ 0 w 3276600"/>
                <a:gd name="connsiteY14" fmla="*/ 219075 h 4914900"/>
                <a:gd name="connsiteX0" fmla="*/ 0 w 3133311"/>
                <a:gd name="connsiteY0" fmla="*/ 219075 h 4953000"/>
                <a:gd name="connsiteX1" fmla="*/ 0 w 3133311"/>
                <a:gd name="connsiteY1" fmla="*/ 3886200 h 4953000"/>
                <a:gd name="connsiteX2" fmla="*/ 2514600 w 3133311"/>
                <a:gd name="connsiteY2" fmla="*/ 4914900 h 4953000"/>
                <a:gd name="connsiteX3" fmla="*/ 3133311 w 3133311"/>
                <a:gd name="connsiteY3" fmla="*/ 4953000 h 4953000"/>
                <a:gd name="connsiteX4" fmla="*/ 3092029 w 3133311"/>
                <a:gd name="connsiteY4" fmla="*/ 4267200 h 4953000"/>
                <a:gd name="connsiteX5" fmla="*/ 2620944 w 3133311"/>
                <a:gd name="connsiteY5" fmla="*/ 4019550 h 4953000"/>
                <a:gd name="connsiteX6" fmla="*/ 2598320 w 3133311"/>
                <a:gd name="connsiteY6" fmla="*/ 3248025 h 4953000"/>
                <a:gd name="connsiteX7" fmla="*/ 2103020 w 3133311"/>
                <a:gd name="connsiteY7" fmla="*/ 3000375 h 4953000"/>
                <a:gd name="connsiteX8" fmla="*/ 2099053 w 3133311"/>
                <a:gd name="connsiteY8" fmla="*/ 2266950 h 4953000"/>
                <a:gd name="connsiteX9" fmla="*/ 1622411 w 3133311"/>
                <a:gd name="connsiteY9" fmla="*/ 2009775 h 4953000"/>
                <a:gd name="connsiteX10" fmla="*/ 1601769 w 3133311"/>
                <a:gd name="connsiteY10" fmla="*/ 1266825 h 4953000"/>
                <a:gd name="connsiteX11" fmla="*/ 1076303 w 3133311"/>
                <a:gd name="connsiteY11" fmla="*/ 1000125 h 4953000"/>
                <a:gd name="connsiteX12" fmla="*/ 1078286 w 3133311"/>
                <a:gd name="connsiteY12" fmla="*/ 247650 h 4953000"/>
                <a:gd name="connsiteX13" fmla="*/ 554804 w 3133311"/>
                <a:gd name="connsiteY13" fmla="*/ 0 h 4953000"/>
                <a:gd name="connsiteX14" fmla="*/ 0 w 3133311"/>
                <a:gd name="connsiteY14" fmla="*/ 219075 h 4953000"/>
                <a:gd name="connsiteX0" fmla="*/ 0 w 3133311"/>
                <a:gd name="connsiteY0" fmla="*/ 219075 h 5200650"/>
                <a:gd name="connsiteX1" fmla="*/ 0 w 3133311"/>
                <a:gd name="connsiteY1" fmla="*/ 3886200 h 5200650"/>
                <a:gd name="connsiteX2" fmla="*/ 2544767 w 3133311"/>
                <a:gd name="connsiteY2" fmla="*/ 5200650 h 5200650"/>
                <a:gd name="connsiteX3" fmla="*/ 3133311 w 3133311"/>
                <a:gd name="connsiteY3" fmla="*/ 4953000 h 5200650"/>
                <a:gd name="connsiteX4" fmla="*/ 3092029 w 3133311"/>
                <a:gd name="connsiteY4" fmla="*/ 4267200 h 5200650"/>
                <a:gd name="connsiteX5" fmla="*/ 2620944 w 3133311"/>
                <a:gd name="connsiteY5" fmla="*/ 4019550 h 5200650"/>
                <a:gd name="connsiteX6" fmla="*/ 2598320 w 3133311"/>
                <a:gd name="connsiteY6" fmla="*/ 3248025 h 5200650"/>
                <a:gd name="connsiteX7" fmla="*/ 2103020 w 3133311"/>
                <a:gd name="connsiteY7" fmla="*/ 3000375 h 5200650"/>
                <a:gd name="connsiteX8" fmla="*/ 2099053 w 3133311"/>
                <a:gd name="connsiteY8" fmla="*/ 2266950 h 5200650"/>
                <a:gd name="connsiteX9" fmla="*/ 1622411 w 3133311"/>
                <a:gd name="connsiteY9" fmla="*/ 2009775 h 5200650"/>
                <a:gd name="connsiteX10" fmla="*/ 1601769 w 3133311"/>
                <a:gd name="connsiteY10" fmla="*/ 1266825 h 5200650"/>
                <a:gd name="connsiteX11" fmla="*/ 1076303 w 3133311"/>
                <a:gd name="connsiteY11" fmla="*/ 1000125 h 5200650"/>
                <a:gd name="connsiteX12" fmla="*/ 1078286 w 3133311"/>
                <a:gd name="connsiteY12" fmla="*/ 247650 h 5200650"/>
                <a:gd name="connsiteX13" fmla="*/ 554804 w 3133311"/>
                <a:gd name="connsiteY13" fmla="*/ 0 h 5200650"/>
                <a:gd name="connsiteX14" fmla="*/ 0 w 3133311"/>
                <a:gd name="connsiteY14" fmla="*/ 219075 h 5200650"/>
                <a:gd name="connsiteX0" fmla="*/ 0 w 3133311"/>
                <a:gd name="connsiteY0" fmla="*/ 219075 h 5200650"/>
                <a:gd name="connsiteX1" fmla="*/ 0 w 3133311"/>
                <a:gd name="connsiteY1" fmla="*/ 3886200 h 5200650"/>
                <a:gd name="connsiteX2" fmla="*/ 2544767 w 3133311"/>
                <a:gd name="connsiteY2" fmla="*/ 5200650 h 5200650"/>
                <a:gd name="connsiteX3" fmla="*/ 3133311 w 3133311"/>
                <a:gd name="connsiteY3" fmla="*/ 4953000 h 5200650"/>
                <a:gd name="connsiteX4" fmla="*/ 3099571 w 3133311"/>
                <a:gd name="connsiteY4" fmla="*/ 4267200 h 5200650"/>
                <a:gd name="connsiteX5" fmla="*/ 2620944 w 3133311"/>
                <a:gd name="connsiteY5" fmla="*/ 4019550 h 5200650"/>
                <a:gd name="connsiteX6" fmla="*/ 2598320 w 3133311"/>
                <a:gd name="connsiteY6" fmla="*/ 3248025 h 5200650"/>
                <a:gd name="connsiteX7" fmla="*/ 2103020 w 3133311"/>
                <a:gd name="connsiteY7" fmla="*/ 3000375 h 5200650"/>
                <a:gd name="connsiteX8" fmla="*/ 2099053 w 3133311"/>
                <a:gd name="connsiteY8" fmla="*/ 2266950 h 5200650"/>
                <a:gd name="connsiteX9" fmla="*/ 1622411 w 3133311"/>
                <a:gd name="connsiteY9" fmla="*/ 2009775 h 5200650"/>
                <a:gd name="connsiteX10" fmla="*/ 1601769 w 3133311"/>
                <a:gd name="connsiteY10" fmla="*/ 1266825 h 5200650"/>
                <a:gd name="connsiteX11" fmla="*/ 1076303 w 3133311"/>
                <a:gd name="connsiteY11" fmla="*/ 1000125 h 5200650"/>
                <a:gd name="connsiteX12" fmla="*/ 1078286 w 3133311"/>
                <a:gd name="connsiteY12" fmla="*/ 247650 h 5200650"/>
                <a:gd name="connsiteX13" fmla="*/ 554804 w 3133311"/>
                <a:gd name="connsiteY13" fmla="*/ 0 h 5200650"/>
                <a:gd name="connsiteX14" fmla="*/ 0 w 3133311"/>
                <a:gd name="connsiteY14" fmla="*/ 219075 h 5200650"/>
                <a:gd name="connsiteX0" fmla="*/ 0 w 3133311"/>
                <a:gd name="connsiteY0" fmla="*/ 219075 h 5179839"/>
                <a:gd name="connsiteX1" fmla="*/ 0 w 3133311"/>
                <a:gd name="connsiteY1" fmla="*/ 3886200 h 5179839"/>
                <a:gd name="connsiteX2" fmla="*/ 2487096 w 3133311"/>
                <a:gd name="connsiteY2" fmla="*/ 5179839 h 5179839"/>
                <a:gd name="connsiteX3" fmla="*/ 3133311 w 3133311"/>
                <a:gd name="connsiteY3" fmla="*/ 4953000 h 5179839"/>
                <a:gd name="connsiteX4" fmla="*/ 3099571 w 3133311"/>
                <a:gd name="connsiteY4" fmla="*/ 4267200 h 5179839"/>
                <a:gd name="connsiteX5" fmla="*/ 2620944 w 3133311"/>
                <a:gd name="connsiteY5" fmla="*/ 4019550 h 5179839"/>
                <a:gd name="connsiteX6" fmla="*/ 2598320 w 3133311"/>
                <a:gd name="connsiteY6" fmla="*/ 3248025 h 5179839"/>
                <a:gd name="connsiteX7" fmla="*/ 2103020 w 3133311"/>
                <a:gd name="connsiteY7" fmla="*/ 3000375 h 5179839"/>
                <a:gd name="connsiteX8" fmla="*/ 2099053 w 3133311"/>
                <a:gd name="connsiteY8" fmla="*/ 2266950 h 5179839"/>
                <a:gd name="connsiteX9" fmla="*/ 1622411 w 3133311"/>
                <a:gd name="connsiteY9" fmla="*/ 2009775 h 5179839"/>
                <a:gd name="connsiteX10" fmla="*/ 1601769 w 3133311"/>
                <a:gd name="connsiteY10" fmla="*/ 1266825 h 5179839"/>
                <a:gd name="connsiteX11" fmla="*/ 1076303 w 3133311"/>
                <a:gd name="connsiteY11" fmla="*/ 1000125 h 5179839"/>
                <a:gd name="connsiteX12" fmla="*/ 1078286 w 3133311"/>
                <a:gd name="connsiteY12" fmla="*/ 247650 h 5179839"/>
                <a:gd name="connsiteX13" fmla="*/ 554804 w 3133311"/>
                <a:gd name="connsiteY13" fmla="*/ 0 h 5179839"/>
                <a:gd name="connsiteX14" fmla="*/ 0 w 3133311"/>
                <a:gd name="connsiteY14" fmla="*/ 219075 h 5179839"/>
                <a:gd name="connsiteX0" fmla="*/ 0 w 3174504"/>
                <a:gd name="connsiteY0" fmla="*/ 219075 h 5179839"/>
                <a:gd name="connsiteX1" fmla="*/ 0 w 3174504"/>
                <a:gd name="connsiteY1" fmla="*/ 3886200 h 5179839"/>
                <a:gd name="connsiteX2" fmla="*/ 2487096 w 3174504"/>
                <a:gd name="connsiteY2" fmla="*/ 5179839 h 5179839"/>
                <a:gd name="connsiteX3" fmla="*/ 3174504 w 3174504"/>
                <a:gd name="connsiteY3" fmla="*/ 4932189 h 5179839"/>
                <a:gd name="connsiteX4" fmla="*/ 3099571 w 3174504"/>
                <a:gd name="connsiteY4" fmla="*/ 4267200 h 5179839"/>
                <a:gd name="connsiteX5" fmla="*/ 2620944 w 3174504"/>
                <a:gd name="connsiteY5" fmla="*/ 4019550 h 5179839"/>
                <a:gd name="connsiteX6" fmla="*/ 2598320 w 3174504"/>
                <a:gd name="connsiteY6" fmla="*/ 3248025 h 5179839"/>
                <a:gd name="connsiteX7" fmla="*/ 2103020 w 3174504"/>
                <a:gd name="connsiteY7" fmla="*/ 3000375 h 5179839"/>
                <a:gd name="connsiteX8" fmla="*/ 2099053 w 3174504"/>
                <a:gd name="connsiteY8" fmla="*/ 2266950 h 5179839"/>
                <a:gd name="connsiteX9" fmla="*/ 1622411 w 3174504"/>
                <a:gd name="connsiteY9" fmla="*/ 2009775 h 5179839"/>
                <a:gd name="connsiteX10" fmla="*/ 1601769 w 3174504"/>
                <a:gd name="connsiteY10" fmla="*/ 1266825 h 5179839"/>
                <a:gd name="connsiteX11" fmla="*/ 1076303 w 3174504"/>
                <a:gd name="connsiteY11" fmla="*/ 1000125 h 5179839"/>
                <a:gd name="connsiteX12" fmla="*/ 1078286 w 3174504"/>
                <a:gd name="connsiteY12" fmla="*/ 247650 h 5179839"/>
                <a:gd name="connsiteX13" fmla="*/ 554804 w 3174504"/>
                <a:gd name="connsiteY13" fmla="*/ 0 h 5179839"/>
                <a:gd name="connsiteX14" fmla="*/ 0 w 3174504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20944 w 3181957"/>
                <a:gd name="connsiteY5" fmla="*/ 4019550 h 5179839"/>
                <a:gd name="connsiteX6" fmla="*/ 2598320 w 3181957"/>
                <a:gd name="connsiteY6" fmla="*/ 3248025 h 5179839"/>
                <a:gd name="connsiteX7" fmla="*/ 2103020 w 3181957"/>
                <a:gd name="connsiteY7" fmla="*/ 3000375 h 5179839"/>
                <a:gd name="connsiteX8" fmla="*/ 2099053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598320 w 3181957"/>
                <a:gd name="connsiteY6" fmla="*/ 3248025 h 5179839"/>
                <a:gd name="connsiteX7" fmla="*/ 2103020 w 3181957"/>
                <a:gd name="connsiteY7" fmla="*/ 3000375 h 5179839"/>
                <a:gd name="connsiteX8" fmla="*/ 2099053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03020 w 3181957"/>
                <a:gd name="connsiteY7" fmla="*/ 3000375 h 5179839"/>
                <a:gd name="connsiteX8" fmla="*/ 2099053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099053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14172 w 3181957"/>
                <a:gd name="connsiteY9" fmla="*/ 1936937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14172 w 3181957"/>
                <a:gd name="connsiteY9" fmla="*/ 1936937 h 5179839"/>
                <a:gd name="connsiteX10" fmla="*/ 1626485 w 3181957"/>
                <a:gd name="connsiteY10" fmla="*/ 1246014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14172 w 3181957"/>
                <a:gd name="connsiteY9" fmla="*/ 1936937 h 5179839"/>
                <a:gd name="connsiteX10" fmla="*/ 1626485 w 3181957"/>
                <a:gd name="connsiteY10" fmla="*/ 1246014 h 5179839"/>
                <a:gd name="connsiteX11" fmla="*/ 1166928 w 3181957"/>
                <a:gd name="connsiteY11" fmla="*/ 979314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14172 w 3181957"/>
                <a:gd name="connsiteY9" fmla="*/ 1936937 h 5179839"/>
                <a:gd name="connsiteX10" fmla="*/ 1626485 w 3181957"/>
                <a:gd name="connsiteY10" fmla="*/ 1246014 h 5179839"/>
                <a:gd name="connsiteX11" fmla="*/ 1166928 w 3181957"/>
                <a:gd name="connsiteY11" fmla="*/ 979314 h 5179839"/>
                <a:gd name="connsiteX12" fmla="*/ 1144196 w 3181957"/>
                <a:gd name="connsiteY12" fmla="*/ 237245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39886 h 5200650"/>
                <a:gd name="connsiteX1" fmla="*/ 0 w 3181957"/>
                <a:gd name="connsiteY1" fmla="*/ 3907011 h 5200650"/>
                <a:gd name="connsiteX2" fmla="*/ 2487096 w 3181957"/>
                <a:gd name="connsiteY2" fmla="*/ 5200650 h 5200650"/>
                <a:gd name="connsiteX3" fmla="*/ 3174504 w 3181957"/>
                <a:gd name="connsiteY3" fmla="*/ 4953000 h 5200650"/>
                <a:gd name="connsiteX4" fmla="*/ 3181957 w 3181957"/>
                <a:gd name="connsiteY4" fmla="*/ 4298416 h 5200650"/>
                <a:gd name="connsiteX5" fmla="*/ 2653899 w 3181957"/>
                <a:gd name="connsiteY5" fmla="*/ 3988333 h 5200650"/>
                <a:gd name="connsiteX6" fmla="*/ 2639513 w 3181957"/>
                <a:gd name="connsiteY6" fmla="*/ 3258430 h 5200650"/>
                <a:gd name="connsiteX7" fmla="*/ 2152452 w 3181957"/>
                <a:gd name="connsiteY7" fmla="*/ 2979564 h 5200650"/>
                <a:gd name="connsiteX8" fmla="*/ 2173201 w 3181957"/>
                <a:gd name="connsiteY8" fmla="*/ 2287761 h 5200650"/>
                <a:gd name="connsiteX9" fmla="*/ 1614172 w 3181957"/>
                <a:gd name="connsiteY9" fmla="*/ 1957748 h 5200650"/>
                <a:gd name="connsiteX10" fmla="*/ 1626485 w 3181957"/>
                <a:gd name="connsiteY10" fmla="*/ 1266825 h 5200650"/>
                <a:gd name="connsiteX11" fmla="*/ 1166928 w 3181957"/>
                <a:gd name="connsiteY11" fmla="*/ 1000125 h 5200650"/>
                <a:gd name="connsiteX12" fmla="*/ 1144196 w 3181957"/>
                <a:gd name="connsiteY12" fmla="*/ 258056 h 5200650"/>
                <a:gd name="connsiteX13" fmla="*/ 661906 w 3181957"/>
                <a:gd name="connsiteY13" fmla="*/ 0 h 5200650"/>
                <a:gd name="connsiteX14" fmla="*/ 0 w 3181957"/>
                <a:gd name="connsiteY14" fmla="*/ 239886 h 520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81957" h="5200650">
                  <a:moveTo>
                    <a:pt x="0" y="239886"/>
                  </a:moveTo>
                  <a:lnTo>
                    <a:pt x="0" y="3907011"/>
                  </a:lnTo>
                  <a:lnTo>
                    <a:pt x="2487096" y="5200650"/>
                  </a:lnTo>
                  <a:lnTo>
                    <a:pt x="3174504" y="4953000"/>
                  </a:lnTo>
                  <a:cubicBezTo>
                    <a:pt x="3176988" y="4734805"/>
                    <a:pt x="3179473" y="4516611"/>
                    <a:pt x="3181957" y="4298416"/>
                  </a:cubicBezTo>
                  <a:lnTo>
                    <a:pt x="2653899" y="3988333"/>
                  </a:lnTo>
                  <a:lnTo>
                    <a:pt x="2639513" y="3258430"/>
                  </a:lnTo>
                  <a:lnTo>
                    <a:pt x="2152452" y="2979564"/>
                  </a:lnTo>
                  <a:cubicBezTo>
                    <a:pt x="2151130" y="2735089"/>
                    <a:pt x="2174523" y="2532236"/>
                    <a:pt x="2173201" y="2287761"/>
                  </a:cubicBezTo>
                  <a:lnTo>
                    <a:pt x="1614172" y="1957748"/>
                  </a:lnTo>
                  <a:lnTo>
                    <a:pt x="1626485" y="1266825"/>
                  </a:lnTo>
                  <a:lnTo>
                    <a:pt x="1166928" y="1000125"/>
                  </a:lnTo>
                  <a:lnTo>
                    <a:pt x="1144196" y="258056"/>
                  </a:lnTo>
                  <a:lnTo>
                    <a:pt x="661906" y="0"/>
                  </a:lnTo>
                  <a:lnTo>
                    <a:pt x="0" y="23988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3" name="자유형: 도형 252">
              <a:extLst>
                <a:ext uri="{FF2B5EF4-FFF2-40B4-BE49-F238E27FC236}">
                  <a16:creationId xmlns:a16="http://schemas.microsoft.com/office/drawing/2014/main" id="{8C00666B-0FAD-4ECF-BC31-DC195A202B99}"/>
                </a:ext>
              </a:extLst>
            </p:cNvPr>
            <p:cNvSpPr/>
            <p:nvPr/>
          </p:nvSpPr>
          <p:spPr>
            <a:xfrm>
              <a:off x="5791200" y="2152650"/>
              <a:ext cx="4953000" cy="3918450"/>
            </a:xfrm>
            <a:custGeom>
              <a:avLst/>
              <a:gdLst>
                <a:gd name="connsiteX0" fmla="*/ 0 w 5400000"/>
                <a:gd name="connsiteY0" fmla="*/ 0 h 5400000"/>
                <a:gd name="connsiteX1" fmla="*/ 1080000 w 5400000"/>
                <a:gd name="connsiteY1" fmla="*/ 0 h 5400000"/>
                <a:gd name="connsiteX2" fmla="*/ 1080000 w 5400000"/>
                <a:gd name="connsiteY2" fmla="*/ 1080000 h 5400000"/>
                <a:gd name="connsiteX3" fmla="*/ 2160000 w 5400000"/>
                <a:gd name="connsiteY3" fmla="*/ 1080000 h 5400000"/>
                <a:gd name="connsiteX4" fmla="*/ 2160000 w 5400000"/>
                <a:gd name="connsiteY4" fmla="*/ 2160000 h 5400000"/>
                <a:gd name="connsiteX5" fmla="*/ 3240000 w 5400000"/>
                <a:gd name="connsiteY5" fmla="*/ 2160000 h 5400000"/>
                <a:gd name="connsiteX6" fmla="*/ 3240000 w 5400000"/>
                <a:gd name="connsiteY6" fmla="*/ 3240000 h 5400000"/>
                <a:gd name="connsiteX7" fmla="*/ 4320000 w 5400000"/>
                <a:gd name="connsiteY7" fmla="*/ 3240000 h 5400000"/>
                <a:gd name="connsiteX8" fmla="*/ 4320000 w 5400000"/>
                <a:gd name="connsiteY8" fmla="*/ 4320000 h 5400000"/>
                <a:gd name="connsiteX9" fmla="*/ 5400000 w 5400000"/>
                <a:gd name="connsiteY9" fmla="*/ 4320000 h 5400000"/>
                <a:gd name="connsiteX10" fmla="*/ 5400000 w 5400000"/>
                <a:gd name="connsiteY10" fmla="*/ 5400000 h 5400000"/>
                <a:gd name="connsiteX11" fmla="*/ 4320000 w 5400000"/>
                <a:gd name="connsiteY11" fmla="*/ 5400000 h 5400000"/>
                <a:gd name="connsiteX12" fmla="*/ 3240000 w 5400000"/>
                <a:gd name="connsiteY12" fmla="*/ 5400000 h 5400000"/>
                <a:gd name="connsiteX13" fmla="*/ 2160000 w 5400000"/>
                <a:gd name="connsiteY13" fmla="*/ 5400000 h 5400000"/>
                <a:gd name="connsiteX14" fmla="*/ 1080000 w 5400000"/>
                <a:gd name="connsiteY14" fmla="*/ 5400000 h 5400000"/>
                <a:gd name="connsiteX15" fmla="*/ 0 w 5400000"/>
                <a:gd name="connsiteY15" fmla="*/ 5400000 h 54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400000" h="5400000">
                  <a:moveTo>
                    <a:pt x="0" y="0"/>
                  </a:moveTo>
                  <a:lnTo>
                    <a:pt x="1080000" y="0"/>
                  </a:lnTo>
                  <a:lnTo>
                    <a:pt x="1080000" y="1080000"/>
                  </a:lnTo>
                  <a:lnTo>
                    <a:pt x="2160000" y="1080000"/>
                  </a:lnTo>
                  <a:lnTo>
                    <a:pt x="2160000" y="2160000"/>
                  </a:lnTo>
                  <a:lnTo>
                    <a:pt x="3240000" y="2160000"/>
                  </a:lnTo>
                  <a:lnTo>
                    <a:pt x="3240000" y="3240000"/>
                  </a:lnTo>
                  <a:lnTo>
                    <a:pt x="4320000" y="3240000"/>
                  </a:lnTo>
                  <a:lnTo>
                    <a:pt x="4320000" y="4320000"/>
                  </a:lnTo>
                  <a:lnTo>
                    <a:pt x="5400000" y="4320000"/>
                  </a:lnTo>
                  <a:lnTo>
                    <a:pt x="5400000" y="5400000"/>
                  </a:lnTo>
                  <a:lnTo>
                    <a:pt x="4320000" y="5400000"/>
                  </a:lnTo>
                  <a:lnTo>
                    <a:pt x="3240000" y="5400000"/>
                  </a:lnTo>
                  <a:lnTo>
                    <a:pt x="2160000" y="5400000"/>
                  </a:lnTo>
                  <a:lnTo>
                    <a:pt x="1080000" y="5400000"/>
                  </a:lnTo>
                  <a:lnTo>
                    <a:pt x="0" y="54000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1Left">
                <a:rot lat="1200000" lon="3000000" rev="0"/>
              </a:camera>
              <a:lightRig rig="soft" dir="t"/>
            </a:scene3d>
            <a:sp3d extrusionH="1028700">
              <a:extrusionClr>
                <a:schemeClr val="bg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54" name="그룹 253">
            <a:extLst>
              <a:ext uri="{FF2B5EF4-FFF2-40B4-BE49-F238E27FC236}">
                <a16:creationId xmlns:a16="http://schemas.microsoft.com/office/drawing/2014/main" id="{82EA7E36-E202-47F3-B102-4B9F45D0FACB}"/>
              </a:ext>
            </a:extLst>
          </p:cNvPr>
          <p:cNvGrpSpPr/>
          <p:nvPr/>
        </p:nvGrpSpPr>
        <p:grpSpPr>
          <a:xfrm>
            <a:off x="6509559" y="1684547"/>
            <a:ext cx="3516073" cy="4646556"/>
            <a:chOff x="6509559" y="1684547"/>
            <a:chExt cx="3516073" cy="4646556"/>
          </a:xfrm>
        </p:grpSpPr>
        <p:sp>
          <p:nvSpPr>
            <p:cNvPr id="255" name="평행 사변형 254">
              <a:extLst>
                <a:ext uri="{FF2B5EF4-FFF2-40B4-BE49-F238E27FC236}">
                  <a16:creationId xmlns:a16="http://schemas.microsoft.com/office/drawing/2014/main" id="{C139E2CD-D9BC-4EF2-B95F-A9CEC977AD78}"/>
                </a:ext>
              </a:extLst>
            </p:cNvPr>
            <p:cNvSpPr/>
            <p:nvPr/>
          </p:nvSpPr>
          <p:spPr>
            <a:xfrm rot="20661256" flipH="1">
              <a:off x="7078823" y="2593723"/>
              <a:ext cx="1075948" cy="398535"/>
            </a:xfrm>
            <a:prstGeom prst="parallelogram">
              <a:avLst>
                <a:gd name="adj" fmla="val 12848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6" name="평행 사변형 255">
              <a:extLst>
                <a:ext uri="{FF2B5EF4-FFF2-40B4-BE49-F238E27FC236}">
                  <a16:creationId xmlns:a16="http://schemas.microsoft.com/office/drawing/2014/main" id="{74E5C99F-0EF7-4A99-AA70-29BF692EF1B7}"/>
                </a:ext>
              </a:extLst>
            </p:cNvPr>
            <p:cNvSpPr/>
            <p:nvPr/>
          </p:nvSpPr>
          <p:spPr>
            <a:xfrm rot="20661256" flipH="1">
              <a:off x="6509559" y="1684547"/>
              <a:ext cx="1075948" cy="389200"/>
            </a:xfrm>
            <a:prstGeom prst="parallelogram">
              <a:avLst>
                <a:gd name="adj" fmla="val 12848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7" name="평행 사변형 256">
              <a:extLst>
                <a:ext uri="{FF2B5EF4-FFF2-40B4-BE49-F238E27FC236}">
                  <a16:creationId xmlns:a16="http://schemas.microsoft.com/office/drawing/2014/main" id="{C76ABA35-ADA6-4759-A74F-9D84E0FCDD56}"/>
                </a:ext>
              </a:extLst>
            </p:cNvPr>
            <p:cNvSpPr/>
            <p:nvPr/>
          </p:nvSpPr>
          <p:spPr>
            <a:xfrm rot="20636847">
              <a:off x="6949118" y="2008722"/>
              <a:ext cx="764843" cy="653089"/>
            </a:xfrm>
            <a:prstGeom prst="parallelogram">
              <a:avLst>
                <a:gd name="adj" fmla="val 29281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8" name="평행 사변형 257">
              <a:extLst>
                <a:ext uri="{FF2B5EF4-FFF2-40B4-BE49-F238E27FC236}">
                  <a16:creationId xmlns:a16="http://schemas.microsoft.com/office/drawing/2014/main" id="{CBA800D7-A554-44CD-BA85-D22122CAAB04}"/>
                </a:ext>
              </a:extLst>
            </p:cNvPr>
            <p:cNvSpPr/>
            <p:nvPr/>
          </p:nvSpPr>
          <p:spPr>
            <a:xfrm rot="20661256" flipH="1">
              <a:off x="7654762" y="3508367"/>
              <a:ext cx="1075948" cy="398535"/>
            </a:xfrm>
            <a:prstGeom prst="parallelogram">
              <a:avLst>
                <a:gd name="adj" fmla="val 1276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9" name="평행 사변형 258">
              <a:extLst>
                <a:ext uri="{FF2B5EF4-FFF2-40B4-BE49-F238E27FC236}">
                  <a16:creationId xmlns:a16="http://schemas.microsoft.com/office/drawing/2014/main" id="{8E8883B7-AAE6-4798-B612-DE9F80634F90}"/>
                </a:ext>
              </a:extLst>
            </p:cNvPr>
            <p:cNvSpPr/>
            <p:nvPr/>
          </p:nvSpPr>
          <p:spPr>
            <a:xfrm rot="20636847">
              <a:off x="7525057" y="2923366"/>
              <a:ext cx="764843" cy="653089"/>
            </a:xfrm>
            <a:prstGeom prst="parallelogram">
              <a:avLst>
                <a:gd name="adj" fmla="val 29281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0" name="평행 사변형 259">
              <a:extLst>
                <a:ext uri="{FF2B5EF4-FFF2-40B4-BE49-F238E27FC236}">
                  <a16:creationId xmlns:a16="http://schemas.microsoft.com/office/drawing/2014/main" id="{B3BD44C2-A0BF-45B8-BD5F-529CE2450223}"/>
                </a:ext>
              </a:extLst>
            </p:cNvPr>
            <p:cNvSpPr/>
            <p:nvPr/>
          </p:nvSpPr>
          <p:spPr>
            <a:xfrm rot="20661256" flipH="1">
              <a:off x="8239302" y="4424412"/>
              <a:ext cx="1075948" cy="398535"/>
            </a:xfrm>
            <a:prstGeom prst="parallelogram">
              <a:avLst>
                <a:gd name="adj" fmla="val 125965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1" name="평행 사변형 260">
              <a:extLst>
                <a:ext uri="{FF2B5EF4-FFF2-40B4-BE49-F238E27FC236}">
                  <a16:creationId xmlns:a16="http://schemas.microsoft.com/office/drawing/2014/main" id="{3F288617-B119-4E80-8311-4D1EB87D0892}"/>
                </a:ext>
              </a:extLst>
            </p:cNvPr>
            <p:cNvSpPr/>
            <p:nvPr/>
          </p:nvSpPr>
          <p:spPr>
            <a:xfrm rot="20636847">
              <a:off x="8105263" y="3841205"/>
              <a:ext cx="759259" cy="649272"/>
            </a:xfrm>
            <a:prstGeom prst="parallelogram">
              <a:avLst>
                <a:gd name="adj" fmla="val 29281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2" name="평행 사변형 261">
              <a:extLst>
                <a:ext uri="{FF2B5EF4-FFF2-40B4-BE49-F238E27FC236}">
                  <a16:creationId xmlns:a16="http://schemas.microsoft.com/office/drawing/2014/main" id="{2ADA57C0-8174-4609-8CBD-7EC7CDC7C159}"/>
                </a:ext>
              </a:extLst>
            </p:cNvPr>
            <p:cNvSpPr/>
            <p:nvPr/>
          </p:nvSpPr>
          <p:spPr>
            <a:xfrm rot="20661256" flipH="1">
              <a:off x="8815427" y="5339861"/>
              <a:ext cx="1075948" cy="398535"/>
            </a:xfrm>
            <a:prstGeom prst="parallelogram">
              <a:avLst>
                <a:gd name="adj" fmla="val 12509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3" name="평행 사변형 262">
              <a:extLst>
                <a:ext uri="{FF2B5EF4-FFF2-40B4-BE49-F238E27FC236}">
                  <a16:creationId xmlns:a16="http://schemas.microsoft.com/office/drawing/2014/main" id="{1561C6C6-D2AB-4034-81F8-342B569E9477}"/>
                </a:ext>
              </a:extLst>
            </p:cNvPr>
            <p:cNvSpPr/>
            <p:nvPr/>
          </p:nvSpPr>
          <p:spPr>
            <a:xfrm rot="20636847">
              <a:off x="8684167" y="4760918"/>
              <a:ext cx="764843" cy="644050"/>
            </a:xfrm>
            <a:prstGeom prst="parallelogram">
              <a:avLst>
                <a:gd name="adj" fmla="val 29281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4" name="평행 사변형 263">
              <a:extLst>
                <a:ext uri="{FF2B5EF4-FFF2-40B4-BE49-F238E27FC236}">
                  <a16:creationId xmlns:a16="http://schemas.microsoft.com/office/drawing/2014/main" id="{B1FE9113-CCCF-4031-9F60-25C53A30FB06}"/>
                </a:ext>
              </a:extLst>
            </p:cNvPr>
            <p:cNvSpPr/>
            <p:nvPr/>
          </p:nvSpPr>
          <p:spPr>
            <a:xfrm rot="20636847">
              <a:off x="9260789" y="5670351"/>
              <a:ext cx="764843" cy="660752"/>
            </a:xfrm>
            <a:prstGeom prst="parallelogram">
              <a:avLst>
                <a:gd name="adj" fmla="val 29281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65" name="Rounded Rectangle 5">
            <a:extLst>
              <a:ext uri="{FF2B5EF4-FFF2-40B4-BE49-F238E27FC236}">
                <a16:creationId xmlns:a16="http://schemas.microsoft.com/office/drawing/2014/main" id="{094D1B6C-F3B9-4F2B-8E56-5E2FD78667F0}"/>
              </a:ext>
            </a:extLst>
          </p:cNvPr>
          <p:cNvSpPr/>
          <p:nvPr/>
        </p:nvSpPr>
        <p:spPr>
          <a:xfrm flipH="1">
            <a:off x="6994373" y="3113783"/>
            <a:ext cx="349340" cy="28818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266" name="Teardrop 1">
            <a:extLst>
              <a:ext uri="{FF2B5EF4-FFF2-40B4-BE49-F238E27FC236}">
                <a16:creationId xmlns:a16="http://schemas.microsoft.com/office/drawing/2014/main" id="{E1164BBB-6043-455C-B0C5-5EFC08240D2C}"/>
              </a:ext>
            </a:extLst>
          </p:cNvPr>
          <p:cNvSpPr/>
          <p:nvPr/>
        </p:nvSpPr>
        <p:spPr>
          <a:xfrm rot="18805991">
            <a:off x="8751354" y="5829777"/>
            <a:ext cx="323920" cy="32054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7" name="Round Same Side Corner Rectangle 11">
            <a:extLst>
              <a:ext uri="{FF2B5EF4-FFF2-40B4-BE49-F238E27FC236}">
                <a16:creationId xmlns:a16="http://schemas.microsoft.com/office/drawing/2014/main" id="{B20C97EA-50B3-4622-8B29-D4D5F8A5FB5A}"/>
              </a:ext>
            </a:extLst>
          </p:cNvPr>
          <p:cNvSpPr>
            <a:spLocks noChangeAspect="1"/>
          </p:cNvSpPr>
          <p:nvPr/>
        </p:nvSpPr>
        <p:spPr>
          <a:xfrm rot="9900000">
            <a:off x="7542636" y="4013743"/>
            <a:ext cx="342535" cy="29091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8" name="Rounded Rectangle 27">
            <a:extLst>
              <a:ext uri="{FF2B5EF4-FFF2-40B4-BE49-F238E27FC236}">
                <a16:creationId xmlns:a16="http://schemas.microsoft.com/office/drawing/2014/main" id="{F87C9D15-09BB-4CA7-A726-4F2867644470}"/>
              </a:ext>
            </a:extLst>
          </p:cNvPr>
          <p:cNvSpPr/>
          <p:nvPr/>
        </p:nvSpPr>
        <p:spPr>
          <a:xfrm>
            <a:off x="6437901" y="2218706"/>
            <a:ext cx="308949" cy="23731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9" name="Round Same Side Corner Rectangle 36">
            <a:extLst>
              <a:ext uri="{FF2B5EF4-FFF2-40B4-BE49-F238E27FC236}">
                <a16:creationId xmlns:a16="http://schemas.microsoft.com/office/drawing/2014/main" id="{5AF39CF5-ACF1-4913-AA33-0D742234A35E}"/>
              </a:ext>
            </a:extLst>
          </p:cNvPr>
          <p:cNvSpPr>
            <a:spLocks noChangeAspect="1"/>
          </p:cNvSpPr>
          <p:nvPr/>
        </p:nvSpPr>
        <p:spPr>
          <a:xfrm>
            <a:off x="8164418" y="4932273"/>
            <a:ext cx="326494" cy="258131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B04ABC12-F50C-4D56-9115-00BA15C37047}"/>
              </a:ext>
            </a:extLst>
          </p:cNvPr>
          <p:cNvSpPr txBox="1"/>
          <p:nvPr/>
        </p:nvSpPr>
        <p:spPr>
          <a:xfrm>
            <a:off x="8030297" y="1977858"/>
            <a:ext cx="3678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ALLPPT Layout Clean Text Slide 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7FA57119-40B4-4868-A1A7-B7B586C91678}"/>
              </a:ext>
            </a:extLst>
          </p:cNvPr>
          <p:cNvSpPr txBox="1"/>
          <p:nvPr/>
        </p:nvSpPr>
        <p:spPr>
          <a:xfrm>
            <a:off x="8591378" y="2887444"/>
            <a:ext cx="31176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0CD4E453-6DD6-4C3D-998B-7ED3E411A7C4}"/>
              </a:ext>
            </a:extLst>
          </p:cNvPr>
          <p:cNvSpPr txBox="1"/>
          <p:nvPr/>
        </p:nvSpPr>
        <p:spPr>
          <a:xfrm>
            <a:off x="9152459" y="3797030"/>
            <a:ext cx="25566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C8B16A0D-AF96-4FD2-9131-15E945C1CB6B}"/>
              </a:ext>
            </a:extLst>
          </p:cNvPr>
          <p:cNvSpPr txBox="1"/>
          <p:nvPr/>
        </p:nvSpPr>
        <p:spPr>
          <a:xfrm>
            <a:off x="9713540" y="4706616"/>
            <a:ext cx="19955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02E4DB2C-D734-475A-8F73-7752A980A2B1}"/>
              </a:ext>
            </a:extLst>
          </p:cNvPr>
          <p:cNvSpPr txBox="1"/>
          <p:nvPr/>
        </p:nvSpPr>
        <p:spPr>
          <a:xfrm>
            <a:off x="10274622" y="5616202"/>
            <a:ext cx="14344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973B99AE-17DD-453E-B68A-A0F5CE74B5FA}"/>
              </a:ext>
            </a:extLst>
          </p:cNvPr>
          <p:cNvSpPr txBox="1"/>
          <p:nvPr/>
        </p:nvSpPr>
        <p:spPr>
          <a:xfrm>
            <a:off x="3476639" y="5114472"/>
            <a:ext cx="663323" cy="811332"/>
          </a:xfrm>
          <a:custGeom>
            <a:avLst/>
            <a:gdLst/>
            <a:ahLst/>
            <a:cxnLst/>
            <a:rect l="l" t="t" r="r" b="b"/>
            <a:pathLst>
              <a:path w="663323" h="811332">
                <a:moveTo>
                  <a:pt x="99036" y="0"/>
                </a:moveTo>
                <a:lnTo>
                  <a:pt x="625232" y="0"/>
                </a:lnTo>
                <a:lnTo>
                  <a:pt x="625232" y="176850"/>
                </a:lnTo>
                <a:lnTo>
                  <a:pt x="268812" y="176850"/>
                </a:lnTo>
                <a:lnTo>
                  <a:pt x="249766" y="296563"/>
                </a:lnTo>
                <a:cubicBezTo>
                  <a:pt x="274435" y="284955"/>
                  <a:pt x="298831" y="276248"/>
                  <a:pt x="322955" y="270444"/>
                </a:cubicBezTo>
                <a:cubicBezTo>
                  <a:pt x="347079" y="264640"/>
                  <a:pt x="370931" y="261738"/>
                  <a:pt x="394511" y="261738"/>
                </a:cubicBezTo>
                <a:cubicBezTo>
                  <a:pt x="474320" y="261738"/>
                  <a:pt x="539074" y="285862"/>
                  <a:pt x="588774" y="334110"/>
                </a:cubicBezTo>
                <a:cubicBezTo>
                  <a:pt x="638473" y="382358"/>
                  <a:pt x="663323" y="443122"/>
                  <a:pt x="663323" y="516401"/>
                </a:cubicBezTo>
                <a:cubicBezTo>
                  <a:pt x="663323" y="567914"/>
                  <a:pt x="650535" y="617432"/>
                  <a:pt x="624960" y="664955"/>
                </a:cubicBezTo>
                <a:cubicBezTo>
                  <a:pt x="599385" y="712478"/>
                  <a:pt x="563108" y="748754"/>
                  <a:pt x="516129" y="773785"/>
                </a:cubicBezTo>
                <a:cubicBezTo>
                  <a:pt x="469151" y="798816"/>
                  <a:pt x="409022" y="811332"/>
                  <a:pt x="335743" y="811332"/>
                </a:cubicBezTo>
                <a:cubicBezTo>
                  <a:pt x="283141" y="811332"/>
                  <a:pt x="238067" y="806344"/>
                  <a:pt x="200521" y="796368"/>
                </a:cubicBezTo>
                <a:cubicBezTo>
                  <a:pt x="162974" y="786392"/>
                  <a:pt x="131050" y="771518"/>
                  <a:pt x="104750" y="751747"/>
                </a:cubicBezTo>
                <a:cubicBezTo>
                  <a:pt x="78449" y="731976"/>
                  <a:pt x="57136" y="709575"/>
                  <a:pt x="40812" y="684544"/>
                </a:cubicBezTo>
                <a:cubicBezTo>
                  <a:pt x="24487" y="659513"/>
                  <a:pt x="10883" y="628315"/>
                  <a:pt x="0" y="590950"/>
                </a:cubicBezTo>
                <a:lnTo>
                  <a:pt x="224191" y="566463"/>
                </a:lnTo>
                <a:cubicBezTo>
                  <a:pt x="229633" y="602377"/>
                  <a:pt x="242330" y="629676"/>
                  <a:pt x="262282" y="648358"/>
                </a:cubicBezTo>
                <a:cubicBezTo>
                  <a:pt x="282234" y="667041"/>
                  <a:pt x="305996" y="676382"/>
                  <a:pt x="333566" y="676382"/>
                </a:cubicBezTo>
                <a:cubicBezTo>
                  <a:pt x="364401" y="676382"/>
                  <a:pt x="389886" y="664683"/>
                  <a:pt x="410019" y="641284"/>
                </a:cubicBezTo>
                <a:cubicBezTo>
                  <a:pt x="430153" y="617886"/>
                  <a:pt x="440220" y="582969"/>
                  <a:pt x="440220" y="536535"/>
                </a:cubicBezTo>
                <a:cubicBezTo>
                  <a:pt x="440220" y="489012"/>
                  <a:pt x="430062" y="454186"/>
                  <a:pt x="409747" y="432057"/>
                </a:cubicBezTo>
                <a:cubicBezTo>
                  <a:pt x="389432" y="409929"/>
                  <a:pt x="362406" y="398864"/>
                  <a:pt x="328669" y="398864"/>
                </a:cubicBezTo>
                <a:cubicBezTo>
                  <a:pt x="307265" y="398864"/>
                  <a:pt x="286587" y="404124"/>
                  <a:pt x="266635" y="414645"/>
                </a:cubicBezTo>
                <a:cubicBezTo>
                  <a:pt x="251762" y="422263"/>
                  <a:pt x="235437" y="436048"/>
                  <a:pt x="217661" y="456000"/>
                </a:cubicBezTo>
                <a:lnTo>
                  <a:pt x="28840" y="428793"/>
                </a:lnTo>
                <a:close/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8800" b="1" dirty="0">
              <a:solidFill>
                <a:schemeClr val="accent4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grpSp>
        <p:nvGrpSpPr>
          <p:cNvPr id="276" name="그룹 275">
            <a:extLst>
              <a:ext uri="{FF2B5EF4-FFF2-40B4-BE49-F238E27FC236}">
                <a16:creationId xmlns:a16="http://schemas.microsoft.com/office/drawing/2014/main" id="{9184CF0C-DEE1-469E-AA2A-086821CC297F}"/>
              </a:ext>
            </a:extLst>
          </p:cNvPr>
          <p:cNvGrpSpPr/>
          <p:nvPr/>
        </p:nvGrpSpPr>
        <p:grpSpPr>
          <a:xfrm>
            <a:off x="964966" y="3390562"/>
            <a:ext cx="2020745" cy="866890"/>
            <a:chOff x="7601785" y="3109216"/>
            <a:chExt cx="1324552" cy="866890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1BE33F8F-A555-4D4E-BA5F-E7607D4526E6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891F5BAA-415E-449C-9D34-F57DBBB5DA53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9" name="그룹 278">
            <a:extLst>
              <a:ext uri="{FF2B5EF4-FFF2-40B4-BE49-F238E27FC236}">
                <a16:creationId xmlns:a16="http://schemas.microsoft.com/office/drawing/2014/main" id="{7A52BF84-9737-4D4A-BF31-B416C60E5E71}"/>
              </a:ext>
            </a:extLst>
          </p:cNvPr>
          <p:cNvGrpSpPr/>
          <p:nvPr/>
        </p:nvGrpSpPr>
        <p:grpSpPr>
          <a:xfrm>
            <a:off x="3890532" y="3400276"/>
            <a:ext cx="2020745" cy="866890"/>
            <a:chOff x="7601785" y="3109216"/>
            <a:chExt cx="1324552" cy="866890"/>
          </a:xfrm>
        </p:grpSpPr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843665AB-CF26-4D98-8EB4-A964AA33848F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A0986714-C267-4749-B7DD-AE97E1A9EED6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2" name="그룹 281">
            <a:extLst>
              <a:ext uri="{FF2B5EF4-FFF2-40B4-BE49-F238E27FC236}">
                <a16:creationId xmlns:a16="http://schemas.microsoft.com/office/drawing/2014/main" id="{4B751D02-3331-41FA-8885-8F0A663CEA87}"/>
              </a:ext>
            </a:extLst>
          </p:cNvPr>
          <p:cNvGrpSpPr/>
          <p:nvPr/>
        </p:nvGrpSpPr>
        <p:grpSpPr>
          <a:xfrm>
            <a:off x="964966" y="5080975"/>
            <a:ext cx="2020745" cy="866890"/>
            <a:chOff x="7601785" y="3109216"/>
            <a:chExt cx="1324552" cy="866890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EE76CD02-4FDE-4FFF-B661-596FC7D835C1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EABA75FD-12EF-4C4C-963F-189D37FF15B8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5" name="그룹 284">
            <a:extLst>
              <a:ext uri="{FF2B5EF4-FFF2-40B4-BE49-F238E27FC236}">
                <a16:creationId xmlns:a16="http://schemas.microsoft.com/office/drawing/2014/main" id="{02A22D1D-1A29-474A-B368-55B09D16641F}"/>
              </a:ext>
            </a:extLst>
          </p:cNvPr>
          <p:cNvGrpSpPr/>
          <p:nvPr/>
        </p:nvGrpSpPr>
        <p:grpSpPr>
          <a:xfrm>
            <a:off x="3895115" y="5080975"/>
            <a:ext cx="2020745" cy="866890"/>
            <a:chOff x="7601785" y="3109216"/>
            <a:chExt cx="1324552" cy="866890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419ADC12-9767-4F97-890B-61F28F8FD248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6595A963-3C76-4E6E-A39B-AF06A302AA9E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8" name="그룹 287">
            <a:extLst>
              <a:ext uri="{FF2B5EF4-FFF2-40B4-BE49-F238E27FC236}">
                <a16:creationId xmlns:a16="http://schemas.microsoft.com/office/drawing/2014/main" id="{3238A6F2-A45C-468B-B1F6-C8C27FD473F3}"/>
              </a:ext>
            </a:extLst>
          </p:cNvPr>
          <p:cNvGrpSpPr/>
          <p:nvPr/>
        </p:nvGrpSpPr>
        <p:grpSpPr>
          <a:xfrm>
            <a:off x="969454" y="1700149"/>
            <a:ext cx="2020745" cy="866890"/>
            <a:chOff x="7601785" y="3109216"/>
            <a:chExt cx="1324552" cy="866890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43D18707-2A25-4EF3-A301-91DC965C76D2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9CAB7CB5-F71C-49AB-8607-1C337DC00F11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11235</TotalTime>
  <Words>98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18</cp:revision>
  <dcterms:created xsi:type="dcterms:W3CDTF">2018-02-18T19:39:47Z</dcterms:created>
  <dcterms:modified xsi:type="dcterms:W3CDTF">2022-10-31T03:17:45Z</dcterms:modified>
</cp:coreProperties>
</file>