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pic>
        <p:nvPicPr>
          <p:cNvPr id="1565" name="Picture 2" descr="E:\002-KIMS BUSINESS\007-04-1-FIVERR\01-PPT-TEMPLATE\COVER-PSD\05-cut-01.png">
            <a:extLst>
              <a:ext uri="{FF2B5EF4-FFF2-40B4-BE49-F238E27FC236}">
                <a16:creationId xmlns:a16="http://schemas.microsoft.com/office/drawing/2014/main" id="{DBD53990-C6EE-47D5-92FD-D7EB5E6F8C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>
            <a:off x="-1048916" y="3798789"/>
            <a:ext cx="4122065" cy="184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66" name="Picture 2" descr="E:\002-KIMS BUSINESS\007-04-1-FIVERR\01-PPT-TEMPLATE\COVER-PSD\05-cut-01.png">
            <a:extLst>
              <a:ext uri="{FF2B5EF4-FFF2-40B4-BE49-F238E27FC236}">
                <a16:creationId xmlns:a16="http://schemas.microsoft.com/office/drawing/2014/main" id="{E8814B18-FB96-46E5-9079-1A5835CD5B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>
            <a:off x="1132775" y="3798790"/>
            <a:ext cx="4122065" cy="184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67" name="Picture 2" descr="E:\002-KIMS BUSINESS\007-04-1-FIVERR\01-PPT-TEMPLATE\COVER-PSD\05-cut-01.png">
            <a:extLst>
              <a:ext uri="{FF2B5EF4-FFF2-40B4-BE49-F238E27FC236}">
                <a16:creationId xmlns:a16="http://schemas.microsoft.com/office/drawing/2014/main" id="{7FAAD8A3-CAD0-4981-B6BB-36D76A66A3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>
            <a:off x="3314466" y="3798789"/>
            <a:ext cx="4122065" cy="184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68" name="Picture 2" descr="E:\002-KIMS BUSINESS\007-04-1-FIVERR\01-PPT-TEMPLATE\COVER-PSD\05-cut-01.png">
            <a:extLst>
              <a:ext uri="{FF2B5EF4-FFF2-40B4-BE49-F238E27FC236}">
                <a16:creationId xmlns:a16="http://schemas.microsoft.com/office/drawing/2014/main" id="{0E6256D3-4378-43CE-823D-30E75F959D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>
            <a:off x="5496157" y="3798789"/>
            <a:ext cx="4122065" cy="184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69" name="Picture 2" descr="E:\002-KIMS BUSINESS\007-04-1-FIVERR\01-PPT-TEMPLATE\COVER-PSD\05-cut-01.png">
            <a:extLst>
              <a:ext uri="{FF2B5EF4-FFF2-40B4-BE49-F238E27FC236}">
                <a16:creationId xmlns:a16="http://schemas.microsoft.com/office/drawing/2014/main" id="{CAE23A9C-0599-45AE-A8E9-49877E3516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>
            <a:off x="7677847" y="3798789"/>
            <a:ext cx="4122065" cy="184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70" name="그룹 1569">
            <a:extLst>
              <a:ext uri="{FF2B5EF4-FFF2-40B4-BE49-F238E27FC236}">
                <a16:creationId xmlns:a16="http://schemas.microsoft.com/office/drawing/2014/main" id="{5BE89BA4-FC22-42E0-9DA5-3940257269F1}"/>
              </a:ext>
            </a:extLst>
          </p:cNvPr>
          <p:cNvGrpSpPr/>
          <p:nvPr/>
        </p:nvGrpSpPr>
        <p:grpSpPr>
          <a:xfrm>
            <a:off x="672802" y="3844773"/>
            <a:ext cx="1883566" cy="660523"/>
            <a:chOff x="1644352" y="3090881"/>
            <a:chExt cx="2053172" cy="720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571" name="화살표: 오각형 1570">
              <a:extLst>
                <a:ext uri="{FF2B5EF4-FFF2-40B4-BE49-F238E27FC236}">
                  <a16:creationId xmlns:a16="http://schemas.microsoft.com/office/drawing/2014/main" id="{06C1BBE0-AD3D-474A-853F-FA8C44FE8D15}"/>
                </a:ext>
              </a:extLst>
            </p:cNvPr>
            <p:cNvSpPr/>
            <p:nvPr/>
          </p:nvSpPr>
          <p:spPr>
            <a:xfrm>
              <a:off x="2004352" y="3090881"/>
              <a:ext cx="1693172" cy="720000"/>
            </a:xfrm>
            <a:prstGeom prst="homePlat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72" name="타원 1571">
              <a:extLst>
                <a:ext uri="{FF2B5EF4-FFF2-40B4-BE49-F238E27FC236}">
                  <a16:creationId xmlns:a16="http://schemas.microsoft.com/office/drawing/2014/main" id="{FE3C7417-B1A8-47D8-BCB5-38DB4DF31BA2}"/>
                </a:ext>
              </a:extLst>
            </p:cNvPr>
            <p:cNvSpPr/>
            <p:nvPr/>
          </p:nvSpPr>
          <p:spPr>
            <a:xfrm>
              <a:off x="1644352" y="3090881"/>
              <a:ext cx="720000" cy="720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73" name="타원 1572">
              <a:extLst>
                <a:ext uri="{FF2B5EF4-FFF2-40B4-BE49-F238E27FC236}">
                  <a16:creationId xmlns:a16="http://schemas.microsoft.com/office/drawing/2014/main" id="{5D821EB7-A8CA-4954-A0F8-DA6ADE14E398}"/>
                </a:ext>
              </a:extLst>
            </p:cNvPr>
            <p:cNvSpPr/>
            <p:nvPr/>
          </p:nvSpPr>
          <p:spPr>
            <a:xfrm>
              <a:off x="1690874" y="3137403"/>
              <a:ext cx="626957" cy="62695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574" name="TextBox 1573">
              <a:extLst>
                <a:ext uri="{FF2B5EF4-FFF2-40B4-BE49-F238E27FC236}">
                  <a16:creationId xmlns:a16="http://schemas.microsoft.com/office/drawing/2014/main" id="{3484E37F-4081-4350-A4A8-3DBFCFCA3169}"/>
                </a:ext>
              </a:extLst>
            </p:cNvPr>
            <p:cNvSpPr txBox="1"/>
            <p:nvPr/>
          </p:nvSpPr>
          <p:spPr>
            <a:xfrm>
              <a:off x="2364352" y="3220049"/>
              <a:ext cx="1059256" cy="5032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2020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575" name="Rectangle 36">
            <a:extLst>
              <a:ext uri="{FF2B5EF4-FFF2-40B4-BE49-F238E27FC236}">
                <a16:creationId xmlns:a16="http://schemas.microsoft.com/office/drawing/2014/main" id="{9C834BAF-B429-4CB6-B2FB-BA052F1A559F}"/>
              </a:ext>
            </a:extLst>
          </p:cNvPr>
          <p:cNvSpPr/>
          <p:nvPr/>
        </p:nvSpPr>
        <p:spPr>
          <a:xfrm>
            <a:off x="838098" y="4060151"/>
            <a:ext cx="310882" cy="25987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576" name="그룹 1575">
            <a:extLst>
              <a:ext uri="{FF2B5EF4-FFF2-40B4-BE49-F238E27FC236}">
                <a16:creationId xmlns:a16="http://schemas.microsoft.com/office/drawing/2014/main" id="{036F72CB-799A-4298-BA13-096ED9A20200}"/>
              </a:ext>
            </a:extLst>
          </p:cNvPr>
          <p:cNvGrpSpPr/>
          <p:nvPr/>
        </p:nvGrpSpPr>
        <p:grpSpPr>
          <a:xfrm>
            <a:off x="2861122" y="3844773"/>
            <a:ext cx="1883566" cy="660523"/>
            <a:chOff x="1644352" y="3090881"/>
            <a:chExt cx="2053172" cy="720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577" name="화살표: 오각형 1576">
              <a:extLst>
                <a:ext uri="{FF2B5EF4-FFF2-40B4-BE49-F238E27FC236}">
                  <a16:creationId xmlns:a16="http://schemas.microsoft.com/office/drawing/2014/main" id="{BEFE6BD4-341F-4FD9-BA9A-E5B0A399176F}"/>
                </a:ext>
              </a:extLst>
            </p:cNvPr>
            <p:cNvSpPr/>
            <p:nvPr/>
          </p:nvSpPr>
          <p:spPr>
            <a:xfrm>
              <a:off x="2004352" y="3090881"/>
              <a:ext cx="1693172" cy="720000"/>
            </a:xfrm>
            <a:prstGeom prst="homePlat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78" name="타원 1577">
              <a:extLst>
                <a:ext uri="{FF2B5EF4-FFF2-40B4-BE49-F238E27FC236}">
                  <a16:creationId xmlns:a16="http://schemas.microsoft.com/office/drawing/2014/main" id="{D593A9D8-11CA-4C62-B1A3-BA422A181C28}"/>
                </a:ext>
              </a:extLst>
            </p:cNvPr>
            <p:cNvSpPr/>
            <p:nvPr/>
          </p:nvSpPr>
          <p:spPr>
            <a:xfrm>
              <a:off x="1644352" y="3090881"/>
              <a:ext cx="720000" cy="7200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79" name="타원 1578">
              <a:extLst>
                <a:ext uri="{FF2B5EF4-FFF2-40B4-BE49-F238E27FC236}">
                  <a16:creationId xmlns:a16="http://schemas.microsoft.com/office/drawing/2014/main" id="{80D0F551-B25C-4D82-82AA-6ABAB124711A}"/>
                </a:ext>
              </a:extLst>
            </p:cNvPr>
            <p:cNvSpPr/>
            <p:nvPr/>
          </p:nvSpPr>
          <p:spPr>
            <a:xfrm>
              <a:off x="1690874" y="3137403"/>
              <a:ext cx="626957" cy="626957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580" name="TextBox 1579">
              <a:extLst>
                <a:ext uri="{FF2B5EF4-FFF2-40B4-BE49-F238E27FC236}">
                  <a16:creationId xmlns:a16="http://schemas.microsoft.com/office/drawing/2014/main" id="{618CA308-2AA5-4F97-87EC-A4B71DF6C159}"/>
                </a:ext>
              </a:extLst>
            </p:cNvPr>
            <p:cNvSpPr txBox="1"/>
            <p:nvPr/>
          </p:nvSpPr>
          <p:spPr>
            <a:xfrm>
              <a:off x="2364352" y="3220049"/>
              <a:ext cx="1059256" cy="5032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2021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581" name="그룹 1580">
            <a:extLst>
              <a:ext uri="{FF2B5EF4-FFF2-40B4-BE49-F238E27FC236}">
                <a16:creationId xmlns:a16="http://schemas.microsoft.com/office/drawing/2014/main" id="{AF4AA1F3-0E18-4B8C-9B49-C66B8CF62731}"/>
              </a:ext>
            </a:extLst>
          </p:cNvPr>
          <p:cNvGrpSpPr/>
          <p:nvPr/>
        </p:nvGrpSpPr>
        <p:grpSpPr>
          <a:xfrm>
            <a:off x="5049442" y="3844773"/>
            <a:ext cx="1883566" cy="660523"/>
            <a:chOff x="1644352" y="3090881"/>
            <a:chExt cx="2053172" cy="720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582" name="화살표: 오각형 1581">
              <a:extLst>
                <a:ext uri="{FF2B5EF4-FFF2-40B4-BE49-F238E27FC236}">
                  <a16:creationId xmlns:a16="http://schemas.microsoft.com/office/drawing/2014/main" id="{ED81BEAB-C997-4E5C-AC8A-26ECDE0A0761}"/>
                </a:ext>
              </a:extLst>
            </p:cNvPr>
            <p:cNvSpPr/>
            <p:nvPr/>
          </p:nvSpPr>
          <p:spPr>
            <a:xfrm>
              <a:off x="2004352" y="3090881"/>
              <a:ext cx="1693172" cy="720000"/>
            </a:xfrm>
            <a:prstGeom prst="homePlat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583" name="타원 1582">
              <a:extLst>
                <a:ext uri="{FF2B5EF4-FFF2-40B4-BE49-F238E27FC236}">
                  <a16:creationId xmlns:a16="http://schemas.microsoft.com/office/drawing/2014/main" id="{4E46D427-AC9E-4B5F-8C64-5FB1DACF676A}"/>
                </a:ext>
              </a:extLst>
            </p:cNvPr>
            <p:cNvSpPr/>
            <p:nvPr/>
          </p:nvSpPr>
          <p:spPr>
            <a:xfrm>
              <a:off x="1644352" y="3090881"/>
              <a:ext cx="720000" cy="720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84" name="타원 1583">
              <a:extLst>
                <a:ext uri="{FF2B5EF4-FFF2-40B4-BE49-F238E27FC236}">
                  <a16:creationId xmlns:a16="http://schemas.microsoft.com/office/drawing/2014/main" id="{A2D06D45-F7D8-401C-8A6E-BDB7E8A6C01C}"/>
                </a:ext>
              </a:extLst>
            </p:cNvPr>
            <p:cNvSpPr/>
            <p:nvPr/>
          </p:nvSpPr>
          <p:spPr>
            <a:xfrm>
              <a:off x="1690874" y="3137403"/>
              <a:ext cx="626957" cy="626957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585" name="TextBox 1584">
              <a:extLst>
                <a:ext uri="{FF2B5EF4-FFF2-40B4-BE49-F238E27FC236}">
                  <a16:creationId xmlns:a16="http://schemas.microsoft.com/office/drawing/2014/main" id="{D5B0D6A5-E49A-44CB-9534-5AF530EC45FC}"/>
                </a:ext>
              </a:extLst>
            </p:cNvPr>
            <p:cNvSpPr txBox="1"/>
            <p:nvPr/>
          </p:nvSpPr>
          <p:spPr>
            <a:xfrm>
              <a:off x="2364352" y="3220049"/>
              <a:ext cx="1059256" cy="5032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2022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586" name="그룹 1585">
            <a:extLst>
              <a:ext uri="{FF2B5EF4-FFF2-40B4-BE49-F238E27FC236}">
                <a16:creationId xmlns:a16="http://schemas.microsoft.com/office/drawing/2014/main" id="{A8B16C7B-6684-40B0-A40E-B474EB74B9F8}"/>
              </a:ext>
            </a:extLst>
          </p:cNvPr>
          <p:cNvGrpSpPr/>
          <p:nvPr/>
        </p:nvGrpSpPr>
        <p:grpSpPr>
          <a:xfrm>
            <a:off x="7237762" y="3844773"/>
            <a:ext cx="1883566" cy="660523"/>
            <a:chOff x="1644352" y="3090881"/>
            <a:chExt cx="2053172" cy="720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587" name="화살표: 오각형 1586">
              <a:extLst>
                <a:ext uri="{FF2B5EF4-FFF2-40B4-BE49-F238E27FC236}">
                  <a16:creationId xmlns:a16="http://schemas.microsoft.com/office/drawing/2014/main" id="{77D6BED1-FC3B-4DE3-B0BB-9CA97D966F03}"/>
                </a:ext>
              </a:extLst>
            </p:cNvPr>
            <p:cNvSpPr/>
            <p:nvPr/>
          </p:nvSpPr>
          <p:spPr>
            <a:xfrm>
              <a:off x="2004352" y="3090881"/>
              <a:ext cx="1693172" cy="720000"/>
            </a:xfrm>
            <a:prstGeom prst="homePlat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88" name="타원 1587">
              <a:extLst>
                <a:ext uri="{FF2B5EF4-FFF2-40B4-BE49-F238E27FC236}">
                  <a16:creationId xmlns:a16="http://schemas.microsoft.com/office/drawing/2014/main" id="{EB1077E5-DDD7-49A6-BCFA-7DB02B5468F0}"/>
                </a:ext>
              </a:extLst>
            </p:cNvPr>
            <p:cNvSpPr/>
            <p:nvPr/>
          </p:nvSpPr>
          <p:spPr>
            <a:xfrm>
              <a:off x="1644352" y="3090881"/>
              <a:ext cx="720000" cy="720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89" name="타원 1588">
              <a:extLst>
                <a:ext uri="{FF2B5EF4-FFF2-40B4-BE49-F238E27FC236}">
                  <a16:creationId xmlns:a16="http://schemas.microsoft.com/office/drawing/2014/main" id="{66A0AC1F-D075-41AE-A280-39B55E0ECEBE}"/>
                </a:ext>
              </a:extLst>
            </p:cNvPr>
            <p:cNvSpPr/>
            <p:nvPr/>
          </p:nvSpPr>
          <p:spPr>
            <a:xfrm>
              <a:off x="1690874" y="3137403"/>
              <a:ext cx="626957" cy="626957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590" name="TextBox 1589">
              <a:extLst>
                <a:ext uri="{FF2B5EF4-FFF2-40B4-BE49-F238E27FC236}">
                  <a16:creationId xmlns:a16="http://schemas.microsoft.com/office/drawing/2014/main" id="{92A29F45-8779-4E06-802C-AB9987F4728C}"/>
                </a:ext>
              </a:extLst>
            </p:cNvPr>
            <p:cNvSpPr txBox="1"/>
            <p:nvPr/>
          </p:nvSpPr>
          <p:spPr>
            <a:xfrm>
              <a:off x="2364352" y="3220049"/>
              <a:ext cx="1059256" cy="5032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2023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591" name="그룹 1590">
            <a:extLst>
              <a:ext uri="{FF2B5EF4-FFF2-40B4-BE49-F238E27FC236}">
                <a16:creationId xmlns:a16="http://schemas.microsoft.com/office/drawing/2014/main" id="{5E97BE28-C814-4892-B032-2C5DF5821100}"/>
              </a:ext>
            </a:extLst>
          </p:cNvPr>
          <p:cNvGrpSpPr/>
          <p:nvPr/>
        </p:nvGrpSpPr>
        <p:grpSpPr>
          <a:xfrm>
            <a:off x="9426082" y="3844773"/>
            <a:ext cx="1883566" cy="660523"/>
            <a:chOff x="1644352" y="3090881"/>
            <a:chExt cx="2053172" cy="720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592" name="화살표: 오각형 1591">
              <a:extLst>
                <a:ext uri="{FF2B5EF4-FFF2-40B4-BE49-F238E27FC236}">
                  <a16:creationId xmlns:a16="http://schemas.microsoft.com/office/drawing/2014/main" id="{9750FAE5-9115-47F7-B0EC-285DDE59D293}"/>
                </a:ext>
              </a:extLst>
            </p:cNvPr>
            <p:cNvSpPr/>
            <p:nvPr/>
          </p:nvSpPr>
          <p:spPr>
            <a:xfrm>
              <a:off x="2004352" y="3090881"/>
              <a:ext cx="1693172" cy="720000"/>
            </a:xfrm>
            <a:prstGeom prst="homePlat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93" name="타원 1592">
              <a:extLst>
                <a:ext uri="{FF2B5EF4-FFF2-40B4-BE49-F238E27FC236}">
                  <a16:creationId xmlns:a16="http://schemas.microsoft.com/office/drawing/2014/main" id="{C2FF4520-6FA3-4E16-AC7C-8109B64C9450}"/>
                </a:ext>
              </a:extLst>
            </p:cNvPr>
            <p:cNvSpPr/>
            <p:nvPr/>
          </p:nvSpPr>
          <p:spPr>
            <a:xfrm>
              <a:off x="1644352" y="3090881"/>
              <a:ext cx="720000" cy="72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94" name="타원 1593">
              <a:extLst>
                <a:ext uri="{FF2B5EF4-FFF2-40B4-BE49-F238E27FC236}">
                  <a16:creationId xmlns:a16="http://schemas.microsoft.com/office/drawing/2014/main" id="{E1F88FA9-3778-48E7-948D-CCEAB2B36B21}"/>
                </a:ext>
              </a:extLst>
            </p:cNvPr>
            <p:cNvSpPr/>
            <p:nvPr/>
          </p:nvSpPr>
          <p:spPr>
            <a:xfrm>
              <a:off x="1690874" y="3137403"/>
              <a:ext cx="626957" cy="626957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595" name="TextBox 1594">
              <a:extLst>
                <a:ext uri="{FF2B5EF4-FFF2-40B4-BE49-F238E27FC236}">
                  <a16:creationId xmlns:a16="http://schemas.microsoft.com/office/drawing/2014/main" id="{EA8B2431-B268-496F-9F27-EA21CA39E836}"/>
                </a:ext>
              </a:extLst>
            </p:cNvPr>
            <p:cNvSpPr txBox="1"/>
            <p:nvPr/>
          </p:nvSpPr>
          <p:spPr>
            <a:xfrm>
              <a:off x="2364352" y="3220049"/>
              <a:ext cx="1059256" cy="5032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2024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596" name="Rounded Rectangle 32">
            <a:extLst>
              <a:ext uri="{FF2B5EF4-FFF2-40B4-BE49-F238E27FC236}">
                <a16:creationId xmlns:a16="http://schemas.microsoft.com/office/drawing/2014/main" id="{FAB2436B-1636-4738-ABBA-3A395B196AC8}"/>
              </a:ext>
            </a:extLst>
          </p:cNvPr>
          <p:cNvSpPr/>
          <p:nvPr/>
        </p:nvSpPr>
        <p:spPr>
          <a:xfrm>
            <a:off x="7424745" y="4052515"/>
            <a:ext cx="267507" cy="26750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97" name="Rectangle 9">
            <a:extLst>
              <a:ext uri="{FF2B5EF4-FFF2-40B4-BE49-F238E27FC236}">
                <a16:creationId xmlns:a16="http://schemas.microsoft.com/office/drawing/2014/main" id="{E9917B2E-36B8-4D9E-9BE7-99A134A91AA5}"/>
              </a:ext>
            </a:extLst>
          </p:cNvPr>
          <p:cNvSpPr/>
          <p:nvPr/>
        </p:nvSpPr>
        <p:spPr>
          <a:xfrm>
            <a:off x="9611976" y="4054790"/>
            <a:ext cx="273166" cy="255708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98" name="Rectangle 16">
            <a:extLst>
              <a:ext uri="{FF2B5EF4-FFF2-40B4-BE49-F238E27FC236}">
                <a16:creationId xmlns:a16="http://schemas.microsoft.com/office/drawing/2014/main" id="{4ED2AEE4-6800-4AC3-9F39-257A4F3BBB3F}"/>
              </a:ext>
            </a:extLst>
          </p:cNvPr>
          <p:cNvSpPr/>
          <p:nvPr/>
        </p:nvSpPr>
        <p:spPr>
          <a:xfrm>
            <a:off x="3018472" y="4079186"/>
            <a:ext cx="326774" cy="214761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99" name="Round Same Side Corner Rectangle 11">
            <a:extLst>
              <a:ext uri="{FF2B5EF4-FFF2-40B4-BE49-F238E27FC236}">
                <a16:creationId xmlns:a16="http://schemas.microsoft.com/office/drawing/2014/main" id="{C44CCD05-FC9C-425A-BCC4-F6FEF3EE735F}"/>
              </a:ext>
            </a:extLst>
          </p:cNvPr>
          <p:cNvSpPr>
            <a:spLocks noChangeAspect="1"/>
          </p:cNvSpPr>
          <p:nvPr/>
        </p:nvSpPr>
        <p:spPr>
          <a:xfrm rot="9900000">
            <a:off x="5252050" y="4072463"/>
            <a:ext cx="286156" cy="243035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600" name="Group 66">
            <a:extLst>
              <a:ext uri="{FF2B5EF4-FFF2-40B4-BE49-F238E27FC236}">
                <a16:creationId xmlns:a16="http://schemas.microsoft.com/office/drawing/2014/main" id="{B076F860-D364-41AB-A939-72FE6F7EE78D}"/>
              </a:ext>
            </a:extLst>
          </p:cNvPr>
          <p:cNvGrpSpPr/>
          <p:nvPr/>
        </p:nvGrpSpPr>
        <p:grpSpPr>
          <a:xfrm>
            <a:off x="1180118" y="2220373"/>
            <a:ext cx="1696432" cy="1477328"/>
            <a:chOff x="3017861" y="4283314"/>
            <a:chExt cx="1917633" cy="1477328"/>
          </a:xfrm>
        </p:grpSpPr>
        <p:sp>
          <p:nvSpPr>
            <p:cNvPr id="1601" name="TextBox 1600">
              <a:extLst>
                <a:ext uri="{FF2B5EF4-FFF2-40B4-BE49-F238E27FC236}">
                  <a16:creationId xmlns:a16="http://schemas.microsoft.com/office/drawing/2014/main" id="{CFA4821F-2E41-4AAC-BBCE-542559B033BC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02" name="TextBox 1601">
              <a:extLst>
                <a:ext uri="{FF2B5EF4-FFF2-40B4-BE49-F238E27FC236}">
                  <a16:creationId xmlns:a16="http://schemas.microsoft.com/office/drawing/2014/main" id="{76862A58-3DCA-41D3-A99D-8DDCE0E43AA9}"/>
                </a:ext>
              </a:extLst>
            </p:cNvPr>
            <p:cNvSpPr txBox="1"/>
            <p:nvPr/>
          </p:nvSpPr>
          <p:spPr>
            <a:xfrm>
              <a:off x="3017861" y="4283314"/>
              <a:ext cx="191763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1603" name="Group 66">
            <a:extLst>
              <a:ext uri="{FF2B5EF4-FFF2-40B4-BE49-F238E27FC236}">
                <a16:creationId xmlns:a16="http://schemas.microsoft.com/office/drawing/2014/main" id="{9404A010-9B83-40FE-8EBD-F0645744CE4A}"/>
              </a:ext>
            </a:extLst>
          </p:cNvPr>
          <p:cNvGrpSpPr/>
          <p:nvPr/>
        </p:nvGrpSpPr>
        <p:grpSpPr>
          <a:xfrm>
            <a:off x="3368786" y="2220373"/>
            <a:ext cx="1696432" cy="1477328"/>
            <a:chOff x="3017861" y="4283314"/>
            <a:chExt cx="1917633" cy="1477328"/>
          </a:xfrm>
        </p:grpSpPr>
        <p:sp>
          <p:nvSpPr>
            <p:cNvPr id="1604" name="TextBox 1603">
              <a:extLst>
                <a:ext uri="{FF2B5EF4-FFF2-40B4-BE49-F238E27FC236}">
                  <a16:creationId xmlns:a16="http://schemas.microsoft.com/office/drawing/2014/main" id="{1DC4668B-9C15-4660-B5AE-CB49ECB5F7EE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05" name="TextBox 1604">
              <a:extLst>
                <a:ext uri="{FF2B5EF4-FFF2-40B4-BE49-F238E27FC236}">
                  <a16:creationId xmlns:a16="http://schemas.microsoft.com/office/drawing/2014/main" id="{8E9A06ED-13D8-4AE2-9C50-8412B8A3A459}"/>
                </a:ext>
              </a:extLst>
            </p:cNvPr>
            <p:cNvSpPr txBox="1"/>
            <p:nvPr/>
          </p:nvSpPr>
          <p:spPr>
            <a:xfrm>
              <a:off x="3017861" y="4283314"/>
              <a:ext cx="191763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606" name="Group 66">
            <a:extLst>
              <a:ext uri="{FF2B5EF4-FFF2-40B4-BE49-F238E27FC236}">
                <a16:creationId xmlns:a16="http://schemas.microsoft.com/office/drawing/2014/main" id="{E8D2D8BF-944F-457F-BCC8-B55C241B1537}"/>
              </a:ext>
            </a:extLst>
          </p:cNvPr>
          <p:cNvGrpSpPr/>
          <p:nvPr/>
        </p:nvGrpSpPr>
        <p:grpSpPr>
          <a:xfrm>
            <a:off x="5557454" y="2220373"/>
            <a:ext cx="1696432" cy="1477328"/>
            <a:chOff x="3017861" y="4283314"/>
            <a:chExt cx="1917633" cy="1477328"/>
          </a:xfrm>
        </p:grpSpPr>
        <p:sp>
          <p:nvSpPr>
            <p:cNvPr id="1607" name="TextBox 1606">
              <a:extLst>
                <a:ext uri="{FF2B5EF4-FFF2-40B4-BE49-F238E27FC236}">
                  <a16:creationId xmlns:a16="http://schemas.microsoft.com/office/drawing/2014/main" id="{3EF62B26-9BE0-45A1-90B6-A790F7AD5A13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08" name="TextBox 1607">
              <a:extLst>
                <a:ext uri="{FF2B5EF4-FFF2-40B4-BE49-F238E27FC236}">
                  <a16:creationId xmlns:a16="http://schemas.microsoft.com/office/drawing/2014/main" id="{53D77059-BF3F-44F5-9FAF-90EADF321435}"/>
                </a:ext>
              </a:extLst>
            </p:cNvPr>
            <p:cNvSpPr txBox="1"/>
            <p:nvPr/>
          </p:nvSpPr>
          <p:spPr>
            <a:xfrm>
              <a:off x="3017861" y="4283314"/>
              <a:ext cx="191763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609" name="Group 66">
            <a:extLst>
              <a:ext uri="{FF2B5EF4-FFF2-40B4-BE49-F238E27FC236}">
                <a16:creationId xmlns:a16="http://schemas.microsoft.com/office/drawing/2014/main" id="{6B5F4612-EDC8-4E48-BCB0-0EA5CB4CF8C6}"/>
              </a:ext>
            </a:extLst>
          </p:cNvPr>
          <p:cNvGrpSpPr/>
          <p:nvPr/>
        </p:nvGrpSpPr>
        <p:grpSpPr>
          <a:xfrm>
            <a:off x="7746122" y="2220373"/>
            <a:ext cx="1696432" cy="1477328"/>
            <a:chOff x="3017861" y="4283314"/>
            <a:chExt cx="1917633" cy="1477328"/>
          </a:xfrm>
        </p:grpSpPr>
        <p:sp>
          <p:nvSpPr>
            <p:cNvPr id="1610" name="TextBox 1609">
              <a:extLst>
                <a:ext uri="{FF2B5EF4-FFF2-40B4-BE49-F238E27FC236}">
                  <a16:creationId xmlns:a16="http://schemas.microsoft.com/office/drawing/2014/main" id="{478E0178-9C24-4CCE-A63C-A279736CB412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11" name="TextBox 1610">
              <a:extLst>
                <a:ext uri="{FF2B5EF4-FFF2-40B4-BE49-F238E27FC236}">
                  <a16:creationId xmlns:a16="http://schemas.microsoft.com/office/drawing/2014/main" id="{D1BFB8D0-3AF3-4F3E-BC3B-7CA07C961205}"/>
                </a:ext>
              </a:extLst>
            </p:cNvPr>
            <p:cNvSpPr txBox="1"/>
            <p:nvPr/>
          </p:nvSpPr>
          <p:spPr>
            <a:xfrm>
              <a:off x="3017861" y="4283314"/>
              <a:ext cx="191763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612" name="Group 66">
            <a:extLst>
              <a:ext uri="{FF2B5EF4-FFF2-40B4-BE49-F238E27FC236}">
                <a16:creationId xmlns:a16="http://schemas.microsoft.com/office/drawing/2014/main" id="{F2A61056-17B2-4997-AE51-AC5EB43B51D6}"/>
              </a:ext>
            </a:extLst>
          </p:cNvPr>
          <p:cNvGrpSpPr/>
          <p:nvPr/>
        </p:nvGrpSpPr>
        <p:grpSpPr>
          <a:xfrm>
            <a:off x="9934790" y="2220373"/>
            <a:ext cx="1696432" cy="1477328"/>
            <a:chOff x="3017861" y="4283314"/>
            <a:chExt cx="1917633" cy="1477328"/>
          </a:xfrm>
        </p:grpSpPr>
        <p:sp>
          <p:nvSpPr>
            <p:cNvPr id="1613" name="TextBox 1612">
              <a:extLst>
                <a:ext uri="{FF2B5EF4-FFF2-40B4-BE49-F238E27FC236}">
                  <a16:creationId xmlns:a16="http://schemas.microsoft.com/office/drawing/2014/main" id="{25514DB7-A9A3-40C1-8606-F036A0005ACA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14" name="TextBox 1613">
              <a:extLst>
                <a:ext uri="{FF2B5EF4-FFF2-40B4-BE49-F238E27FC236}">
                  <a16:creationId xmlns:a16="http://schemas.microsoft.com/office/drawing/2014/main" id="{360D5100-EEEB-466F-B4A1-97AC65BB1140}"/>
                </a:ext>
              </a:extLst>
            </p:cNvPr>
            <p:cNvSpPr txBox="1"/>
            <p:nvPr/>
          </p:nvSpPr>
          <p:spPr>
            <a:xfrm>
              <a:off x="3017861" y="4283314"/>
              <a:ext cx="191763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sp>
        <p:nvSpPr>
          <p:cNvPr id="1615" name="TextBox 1614">
            <a:extLst>
              <a:ext uri="{FF2B5EF4-FFF2-40B4-BE49-F238E27FC236}">
                <a16:creationId xmlns:a16="http://schemas.microsoft.com/office/drawing/2014/main" id="{A54054EA-A7A2-455C-AC59-CF75A403E59C}"/>
              </a:ext>
            </a:extLst>
          </p:cNvPr>
          <p:cNvSpPr txBox="1"/>
          <p:nvPr/>
        </p:nvSpPr>
        <p:spPr>
          <a:xfrm flipH="1">
            <a:off x="1180118" y="4830106"/>
            <a:ext cx="16644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accent5"/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1616" name="TextBox 1615">
            <a:extLst>
              <a:ext uri="{FF2B5EF4-FFF2-40B4-BE49-F238E27FC236}">
                <a16:creationId xmlns:a16="http://schemas.microsoft.com/office/drawing/2014/main" id="{8E9D6E91-D45C-49D3-8B75-2E0E9F88B2BE}"/>
              </a:ext>
            </a:extLst>
          </p:cNvPr>
          <p:cNvSpPr txBox="1"/>
          <p:nvPr/>
        </p:nvSpPr>
        <p:spPr>
          <a:xfrm flipH="1">
            <a:off x="3368786" y="4830106"/>
            <a:ext cx="16644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accent4"/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1617" name="TextBox 1616">
            <a:extLst>
              <a:ext uri="{FF2B5EF4-FFF2-40B4-BE49-F238E27FC236}">
                <a16:creationId xmlns:a16="http://schemas.microsoft.com/office/drawing/2014/main" id="{75559191-8D9E-42BC-B483-842B2F475538}"/>
              </a:ext>
            </a:extLst>
          </p:cNvPr>
          <p:cNvSpPr txBox="1"/>
          <p:nvPr/>
        </p:nvSpPr>
        <p:spPr>
          <a:xfrm flipH="1">
            <a:off x="5557454" y="4830106"/>
            <a:ext cx="16644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accent3"/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1618" name="TextBox 1617">
            <a:extLst>
              <a:ext uri="{FF2B5EF4-FFF2-40B4-BE49-F238E27FC236}">
                <a16:creationId xmlns:a16="http://schemas.microsoft.com/office/drawing/2014/main" id="{E5487EDC-2951-46DB-965B-47F01A849ED1}"/>
              </a:ext>
            </a:extLst>
          </p:cNvPr>
          <p:cNvSpPr txBox="1"/>
          <p:nvPr/>
        </p:nvSpPr>
        <p:spPr>
          <a:xfrm flipH="1">
            <a:off x="7746122" y="4830106"/>
            <a:ext cx="16644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accent2"/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1619" name="TextBox 1618">
            <a:extLst>
              <a:ext uri="{FF2B5EF4-FFF2-40B4-BE49-F238E27FC236}">
                <a16:creationId xmlns:a16="http://schemas.microsoft.com/office/drawing/2014/main" id="{0D10FDFE-308C-4782-AC5F-7B04B33A6A67}"/>
              </a:ext>
            </a:extLst>
          </p:cNvPr>
          <p:cNvSpPr txBox="1"/>
          <p:nvPr/>
        </p:nvSpPr>
        <p:spPr>
          <a:xfrm flipH="1">
            <a:off x="9934790" y="4830106"/>
            <a:ext cx="16644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Simple Portfolio Presentation</a:t>
            </a:r>
          </a:p>
        </p:txBody>
      </p:sp>
      <p:grpSp>
        <p:nvGrpSpPr>
          <p:cNvPr id="1620" name="Group 48">
            <a:extLst>
              <a:ext uri="{FF2B5EF4-FFF2-40B4-BE49-F238E27FC236}">
                <a16:creationId xmlns:a16="http://schemas.microsoft.com/office/drawing/2014/main" id="{A53F2DC5-C2C3-465D-ACFF-448A53D64AA5}"/>
              </a:ext>
            </a:extLst>
          </p:cNvPr>
          <p:cNvGrpSpPr/>
          <p:nvPr/>
        </p:nvGrpSpPr>
        <p:grpSpPr>
          <a:xfrm>
            <a:off x="9934790" y="5422798"/>
            <a:ext cx="1664463" cy="579492"/>
            <a:chOff x="913588" y="5061430"/>
            <a:chExt cx="1664463" cy="579492"/>
          </a:xfrm>
        </p:grpSpPr>
        <p:sp>
          <p:nvSpPr>
            <p:cNvPr id="1621" name="TextBox 1620">
              <a:extLst>
                <a:ext uri="{FF2B5EF4-FFF2-40B4-BE49-F238E27FC236}">
                  <a16:creationId xmlns:a16="http://schemas.microsoft.com/office/drawing/2014/main" id="{49660647-811A-40EE-B183-B1D0B79762BA}"/>
                </a:ext>
              </a:extLst>
            </p:cNvPr>
            <p:cNvSpPr txBox="1"/>
            <p:nvPr/>
          </p:nvSpPr>
          <p:spPr>
            <a:xfrm>
              <a:off x="913588" y="5061430"/>
              <a:ext cx="16644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algn="ctr">
                <a:buFont typeface="Wingdings" panose="05000000000000000000" pitchFamily="2" charset="2"/>
                <a:buChar char="u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22" name="TextBox 1621">
              <a:extLst>
                <a:ext uri="{FF2B5EF4-FFF2-40B4-BE49-F238E27FC236}">
                  <a16:creationId xmlns:a16="http://schemas.microsoft.com/office/drawing/2014/main" id="{C800787E-2801-4952-B8D5-62B17438D877}"/>
                </a:ext>
              </a:extLst>
            </p:cNvPr>
            <p:cNvSpPr txBox="1"/>
            <p:nvPr/>
          </p:nvSpPr>
          <p:spPr>
            <a:xfrm>
              <a:off x="913588" y="5363923"/>
              <a:ext cx="16644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algn="ctr">
                <a:buFont typeface="Wingdings" panose="05000000000000000000" pitchFamily="2" charset="2"/>
                <a:buChar char="u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23" name="Group 48">
            <a:extLst>
              <a:ext uri="{FF2B5EF4-FFF2-40B4-BE49-F238E27FC236}">
                <a16:creationId xmlns:a16="http://schemas.microsoft.com/office/drawing/2014/main" id="{6C9DB524-A9FD-4A0B-9115-20EF59013E78}"/>
              </a:ext>
            </a:extLst>
          </p:cNvPr>
          <p:cNvGrpSpPr/>
          <p:nvPr/>
        </p:nvGrpSpPr>
        <p:grpSpPr>
          <a:xfrm>
            <a:off x="7746122" y="5422798"/>
            <a:ext cx="1664463" cy="579492"/>
            <a:chOff x="913588" y="5061430"/>
            <a:chExt cx="1664463" cy="579492"/>
          </a:xfrm>
        </p:grpSpPr>
        <p:sp>
          <p:nvSpPr>
            <p:cNvPr id="1624" name="TextBox 1623">
              <a:extLst>
                <a:ext uri="{FF2B5EF4-FFF2-40B4-BE49-F238E27FC236}">
                  <a16:creationId xmlns:a16="http://schemas.microsoft.com/office/drawing/2014/main" id="{885F8CC6-23E7-4A85-B4AF-35AC2DB5BB1D}"/>
                </a:ext>
              </a:extLst>
            </p:cNvPr>
            <p:cNvSpPr txBox="1"/>
            <p:nvPr/>
          </p:nvSpPr>
          <p:spPr>
            <a:xfrm>
              <a:off x="913588" y="5061430"/>
              <a:ext cx="16644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algn="ctr">
                <a:buFont typeface="Wingdings" panose="05000000000000000000" pitchFamily="2" charset="2"/>
                <a:buChar char="u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25" name="TextBox 1624">
              <a:extLst>
                <a:ext uri="{FF2B5EF4-FFF2-40B4-BE49-F238E27FC236}">
                  <a16:creationId xmlns:a16="http://schemas.microsoft.com/office/drawing/2014/main" id="{AAF830DB-7E21-4AD8-880F-C5D99274C202}"/>
                </a:ext>
              </a:extLst>
            </p:cNvPr>
            <p:cNvSpPr txBox="1"/>
            <p:nvPr/>
          </p:nvSpPr>
          <p:spPr>
            <a:xfrm>
              <a:off x="913588" y="5363923"/>
              <a:ext cx="16644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algn="ctr">
                <a:buFont typeface="Wingdings" panose="05000000000000000000" pitchFamily="2" charset="2"/>
                <a:buChar char="u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26" name="Group 48">
            <a:extLst>
              <a:ext uri="{FF2B5EF4-FFF2-40B4-BE49-F238E27FC236}">
                <a16:creationId xmlns:a16="http://schemas.microsoft.com/office/drawing/2014/main" id="{5838B18E-4CD4-44EA-8582-50FF163A4C05}"/>
              </a:ext>
            </a:extLst>
          </p:cNvPr>
          <p:cNvGrpSpPr/>
          <p:nvPr/>
        </p:nvGrpSpPr>
        <p:grpSpPr>
          <a:xfrm>
            <a:off x="5557454" y="5422798"/>
            <a:ext cx="1664463" cy="579492"/>
            <a:chOff x="913588" y="5061430"/>
            <a:chExt cx="1664463" cy="579492"/>
          </a:xfrm>
        </p:grpSpPr>
        <p:sp>
          <p:nvSpPr>
            <p:cNvPr id="1627" name="TextBox 1626">
              <a:extLst>
                <a:ext uri="{FF2B5EF4-FFF2-40B4-BE49-F238E27FC236}">
                  <a16:creationId xmlns:a16="http://schemas.microsoft.com/office/drawing/2014/main" id="{40186035-833A-497B-9A16-AD30560A0C79}"/>
                </a:ext>
              </a:extLst>
            </p:cNvPr>
            <p:cNvSpPr txBox="1"/>
            <p:nvPr/>
          </p:nvSpPr>
          <p:spPr>
            <a:xfrm>
              <a:off x="913588" y="5061430"/>
              <a:ext cx="16644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algn="ctr">
                <a:buFont typeface="Wingdings" panose="05000000000000000000" pitchFamily="2" charset="2"/>
                <a:buChar char="u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28" name="TextBox 1627">
              <a:extLst>
                <a:ext uri="{FF2B5EF4-FFF2-40B4-BE49-F238E27FC236}">
                  <a16:creationId xmlns:a16="http://schemas.microsoft.com/office/drawing/2014/main" id="{38377EDE-FE0F-4973-89A6-660F3CE59715}"/>
                </a:ext>
              </a:extLst>
            </p:cNvPr>
            <p:cNvSpPr txBox="1"/>
            <p:nvPr/>
          </p:nvSpPr>
          <p:spPr>
            <a:xfrm>
              <a:off x="913588" y="5363923"/>
              <a:ext cx="16644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algn="ctr">
                <a:buFont typeface="Wingdings" panose="05000000000000000000" pitchFamily="2" charset="2"/>
                <a:buChar char="u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29" name="Group 48">
            <a:extLst>
              <a:ext uri="{FF2B5EF4-FFF2-40B4-BE49-F238E27FC236}">
                <a16:creationId xmlns:a16="http://schemas.microsoft.com/office/drawing/2014/main" id="{1232C3B5-2C39-48E9-9CBC-0818B513C60C}"/>
              </a:ext>
            </a:extLst>
          </p:cNvPr>
          <p:cNvGrpSpPr/>
          <p:nvPr/>
        </p:nvGrpSpPr>
        <p:grpSpPr>
          <a:xfrm>
            <a:off x="3368786" y="5422798"/>
            <a:ext cx="1664463" cy="579492"/>
            <a:chOff x="913588" y="5061430"/>
            <a:chExt cx="1664463" cy="579492"/>
          </a:xfrm>
        </p:grpSpPr>
        <p:sp>
          <p:nvSpPr>
            <p:cNvPr id="1630" name="TextBox 1629">
              <a:extLst>
                <a:ext uri="{FF2B5EF4-FFF2-40B4-BE49-F238E27FC236}">
                  <a16:creationId xmlns:a16="http://schemas.microsoft.com/office/drawing/2014/main" id="{BE67D961-275C-41F9-A70E-D5178725A2D0}"/>
                </a:ext>
              </a:extLst>
            </p:cNvPr>
            <p:cNvSpPr txBox="1"/>
            <p:nvPr/>
          </p:nvSpPr>
          <p:spPr>
            <a:xfrm>
              <a:off x="913588" y="5061430"/>
              <a:ext cx="16644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algn="ctr">
                <a:buFont typeface="Wingdings" panose="05000000000000000000" pitchFamily="2" charset="2"/>
                <a:buChar char="u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31" name="TextBox 1630">
              <a:extLst>
                <a:ext uri="{FF2B5EF4-FFF2-40B4-BE49-F238E27FC236}">
                  <a16:creationId xmlns:a16="http://schemas.microsoft.com/office/drawing/2014/main" id="{917C8C5D-0472-44A9-8193-99B5BFB1F799}"/>
                </a:ext>
              </a:extLst>
            </p:cNvPr>
            <p:cNvSpPr txBox="1"/>
            <p:nvPr/>
          </p:nvSpPr>
          <p:spPr>
            <a:xfrm>
              <a:off x="913588" y="5363923"/>
              <a:ext cx="16644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algn="ctr">
                <a:buFont typeface="Wingdings" panose="05000000000000000000" pitchFamily="2" charset="2"/>
                <a:buChar char="u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32" name="Group 48">
            <a:extLst>
              <a:ext uri="{FF2B5EF4-FFF2-40B4-BE49-F238E27FC236}">
                <a16:creationId xmlns:a16="http://schemas.microsoft.com/office/drawing/2014/main" id="{D7819030-FCC1-4AA6-8D9E-04ECDE24D75A}"/>
              </a:ext>
            </a:extLst>
          </p:cNvPr>
          <p:cNvGrpSpPr/>
          <p:nvPr/>
        </p:nvGrpSpPr>
        <p:grpSpPr>
          <a:xfrm>
            <a:off x="1180118" y="5422798"/>
            <a:ext cx="1664463" cy="579492"/>
            <a:chOff x="913588" y="5061430"/>
            <a:chExt cx="1664463" cy="579492"/>
          </a:xfrm>
        </p:grpSpPr>
        <p:sp>
          <p:nvSpPr>
            <p:cNvPr id="1633" name="TextBox 1632">
              <a:extLst>
                <a:ext uri="{FF2B5EF4-FFF2-40B4-BE49-F238E27FC236}">
                  <a16:creationId xmlns:a16="http://schemas.microsoft.com/office/drawing/2014/main" id="{9185FE5A-50BC-408B-B166-E9A6D3EA4AA5}"/>
                </a:ext>
              </a:extLst>
            </p:cNvPr>
            <p:cNvSpPr txBox="1"/>
            <p:nvPr/>
          </p:nvSpPr>
          <p:spPr>
            <a:xfrm>
              <a:off x="913588" y="5061430"/>
              <a:ext cx="16644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algn="ctr">
                <a:buFont typeface="Wingdings" panose="05000000000000000000" pitchFamily="2" charset="2"/>
                <a:buChar char="u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34" name="TextBox 1633">
              <a:extLst>
                <a:ext uri="{FF2B5EF4-FFF2-40B4-BE49-F238E27FC236}">
                  <a16:creationId xmlns:a16="http://schemas.microsoft.com/office/drawing/2014/main" id="{7F3F8FEC-6229-40E4-8D77-10FEDDB62966}"/>
                </a:ext>
              </a:extLst>
            </p:cNvPr>
            <p:cNvSpPr txBox="1"/>
            <p:nvPr/>
          </p:nvSpPr>
          <p:spPr>
            <a:xfrm>
              <a:off x="913588" y="5363923"/>
              <a:ext cx="16644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algn="ctr">
                <a:buFont typeface="Wingdings" panose="05000000000000000000" pitchFamily="2" charset="2"/>
                <a:buChar char="u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4230"/>
      </a:accent1>
      <a:accent2>
        <a:srgbClr val="2CB091"/>
      </a:accent2>
      <a:accent3>
        <a:srgbClr val="E97D03"/>
      </a:accent3>
      <a:accent4>
        <a:srgbClr val="8A52FF"/>
      </a:accent4>
      <a:accent5>
        <a:srgbClr val="F5C402"/>
      </a:accent5>
      <a:accent6>
        <a:srgbClr val="1581BD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12300</TotalTime>
  <Words>160</Words>
  <Application>Microsoft Office PowerPoint</Application>
  <PresentationFormat>와이드스크린</PresentationFormat>
  <Paragraphs>33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49</cp:revision>
  <dcterms:created xsi:type="dcterms:W3CDTF">2018-02-18T19:39:47Z</dcterms:created>
  <dcterms:modified xsi:type="dcterms:W3CDTF">2022-10-27T01:36:22Z</dcterms:modified>
</cp:coreProperties>
</file>