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67" name="그룹 966">
            <a:extLst>
              <a:ext uri="{FF2B5EF4-FFF2-40B4-BE49-F238E27FC236}">
                <a16:creationId xmlns:a16="http://schemas.microsoft.com/office/drawing/2014/main" id="{25DA7C7C-E87A-4122-8FF1-7A187096027B}"/>
              </a:ext>
            </a:extLst>
          </p:cNvPr>
          <p:cNvGrpSpPr/>
          <p:nvPr/>
        </p:nvGrpSpPr>
        <p:grpSpPr>
          <a:xfrm>
            <a:off x="5818625" y="2014599"/>
            <a:ext cx="5648926" cy="648000"/>
            <a:chOff x="6096000" y="1977465"/>
            <a:chExt cx="5648926" cy="648000"/>
          </a:xfrm>
          <a:solidFill>
            <a:schemeClr val="accent4"/>
          </a:solidFill>
        </p:grpSpPr>
        <p:sp>
          <p:nvSpPr>
            <p:cNvPr id="968" name="화살표: 오각형 967">
              <a:extLst>
                <a:ext uri="{FF2B5EF4-FFF2-40B4-BE49-F238E27FC236}">
                  <a16:creationId xmlns:a16="http://schemas.microsoft.com/office/drawing/2014/main" id="{67BB6AB2-9847-4473-801A-BEE695BF231F}"/>
                </a:ext>
              </a:extLst>
            </p:cNvPr>
            <p:cNvSpPr/>
            <p:nvPr/>
          </p:nvSpPr>
          <p:spPr>
            <a:xfrm>
              <a:off x="6096000" y="1977465"/>
              <a:ext cx="5162550" cy="648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9" name="화살표: 갈매기형 수장 968">
              <a:extLst>
                <a:ext uri="{FF2B5EF4-FFF2-40B4-BE49-F238E27FC236}">
                  <a16:creationId xmlns:a16="http://schemas.microsoft.com/office/drawing/2014/main" id="{17A0248C-7886-451F-87A1-DB3BAB68B4F4}"/>
                </a:ext>
              </a:extLst>
            </p:cNvPr>
            <p:cNvSpPr/>
            <p:nvPr/>
          </p:nvSpPr>
          <p:spPr>
            <a:xfrm>
              <a:off x="11015362" y="1977465"/>
              <a:ext cx="486376" cy="648000"/>
            </a:xfrm>
            <a:prstGeom prst="chevron">
              <a:avLst>
                <a:gd name="adj" fmla="val 6774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70" name="화살표: 갈매기형 수장 969">
              <a:extLst>
                <a:ext uri="{FF2B5EF4-FFF2-40B4-BE49-F238E27FC236}">
                  <a16:creationId xmlns:a16="http://schemas.microsoft.com/office/drawing/2014/main" id="{DB04F032-870A-4A52-82E8-0BCEEFA9D2F3}"/>
                </a:ext>
              </a:extLst>
            </p:cNvPr>
            <p:cNvSpPr/>
            <p:nvPr/>
          </p:nvSpPr>
          <p:spPr>
            <a:xfrm>
              <a:off x="11258550" y="1977465"/>
              <a:ext cx="486376" cy="648000"/>
            </a:xfrm>
            <a:prstGeom prst="chevron">
              <a:avLst>
                <a:gd name="adj" fmla="val 6774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71" name="그룹 970">
            <a:extLst>
              <a:ext uri="{FF2B5EF4-FFF2-40B4-BE49-F238E27FC236}">
                <a16:creationId xmlns:a16="http://schemas.microsoft.com/office/drawing/2014/main" id="{6F2140D3-67BA-43EA-B061-F7EA9F715A36}"/>
              </a:ext>
            </a:extLst>
          </p:cNvPr>
          <p:cNvGrpSpPr/>
          <p:nvPr/>
        </p:nvGrpSpPr>
        <p:grpSpPr>
          <a:xfrm flipH="1">
            <a:off x="724450" y="2005373"/>
            <a:ext cx="5648926" cy="648000"/>
            <a:chOff x="6096000" y="1977465"/>
            <a:chExt cx="5648926" cy="648000"/>
          </a:xfrm>
          <a:solidFill>
            <a:schemeClr val="accent1"/>
          </a:solidFill>
        </p:grpSpPr>
        <p:sp>
          <p:nvSpPr>
            <p:cNvPr id="972" name="화살표: 오각형 971">
              <a:extLst>
                <a:ext uri="{FF2B5EF4-FFF2-40B4-BE49-F238E27FC236}">
                  <a16:creationId xmlns:a16="http://schemas.microsoft.com/office/drawing/2014/main" id="{4197BCA1-56BF-4D8B-BB54-2F908E859DF3}"/>
                </a:ext>
              </a:extLst>
            </p:cNvPr>
            <p:cNvSpPr/>
            <p:nvPr/>
          </p:nvSpPr>
          <p:spPr>
            <a:xfrm>
              <a:off x="6096000" y="1977465"/>
              <a:ext cx="5162550" cy="648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3" name="화살표: 갈매기형 수장 972">
              <a:extLst>
                <a:ext uri="{FF2B5EF4-FFF2-40B4-BE49-F238E27FC236}">
                  <a16:creationId xmlns:a16="http://schemas.microsoft.com/office/drawing/2014/main" id="{6CAB8697-7EFE-4C37-B3A4-4E399BD1683D}"/>
                </a:ext>
              </a:extLst>
            </p:cNvPr>
            <p:cNvSpPr/>
            <p:nvPr/>
          </p:nvSpPr>
          <p:spPr>
            <a:xfrm>
              <a:off x="11015362" y="1977465"/>
              <a:ext cx="486376" cy="648000"/>
            </a:xfrm>
            <a:prstGeom prst="chevron">
              <a:avLst>
                <a:gd name="adj" fmla="val 6774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74" name="화살표: 갈매기형 수장 973">
              <a:extLst>
                <a:ext uri="{FF2B5EF4-FFF2-40B4-BE49-F238E27FC236}">
                  <a16:creationId xmlns:a16="http://schemas.microsoft.com/office/drawing/2014/main" id="{7D4CE210-5D17-4880-A3CB-EDA4165C00E7}"/>
                </a:ext>
              </a:extLst>
            </p:cNvPr>
            <p:cNvSpPr/>
            <p:nvPr/>
          </p:nvSpPr>
          <p:spPr>
            <a:xfrm>
              <a:off x="11258550" y="1977465"/>
              <a:ext cx="486376" cy="648000"/>
            </a:xfrm>
            <a:prstGeom prst="chevron">
              <a:avLst>
                <a:gd name="adj" fmla="val 6774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75" name="그룹 974">
            <a:extLst>
              <a:ext uri="{FF2B5EF4-FFF2-40B4-BE49-F238E27FC236}">
                <a16:creationId xmlns:a16="http://schemas.microsoft.com/office/drawing/2014/main" id="{1C029392-54E8-4F17-972F-CCA55CDA5B64}"/>
              </a:ext>
            </a:extLst>
          </p:cNvPr>
          <p:cNvGrpSpPr/>
          <p:nvPr/>
        </p:nvGrpSpPr>
        <p:grpSpPr>
          <a:xfrm>
            <a:off x="4984554" y="3699680"/>
            <a:ext cx="2240650" cy="988464"/>
            <a:chOff x="5350038" y="4658433"/>
            <a:chExt cx="1439306" cy="634951"/>
          </a:xfrm>
        </p:grpSpPr>
        <p:sp>
          <p:nvSpPr>
            <p:cNvPr id="976" name="Graphic 2">
              <a:extLst>
                <a:ext uri="{FF2B5EF4-FFF2-40B4-BE49-F238E27FC236}">
                  <a16:creationId xmlns:a16="http://schemas.microsoft.com/office/drawing/2014/main" id="{A8175251-AF1B-47AB-99B0-4B57C85EC8FE}"/>
                </a:ext>
              </a:extLst>
            </p:cNvPr>
            <p:cNvSpPr/>
            <p:nvPr/>
          </p:nvSpPr>
          <p:spPr>
            <a:xfrm>
              <a:off x="5350038" y="4658433"/>
              <a:ext cx="1439306" cy="634951"/>
            </a:xfrm>
            <a:custGeom>
              <a:avLst/>
              <a:gdLst>
                <a:gd name="connsiteX0" fmla="*/ 4614057 w 4658607"/>
                <a:gd name="connsiteY0" fmla="*/ 2055149 h 2055149"/>
                <a:gd name="connsiteX1" fmla="*/ 44551 w 4658607"/>
                <a:gd name="connsiteY1" fmla="*/ 2055149 h 2055149"/>
                <a:gd name="connsiteX2" fmla="*/ 0 w 4658607"/>
                <a:gd name="connsiteY2" fmla="*/ 2010599 h 2055149"/>
                <a:gd name="connsiteX3" fmla="*/ 0 w 4658607"/>
                <a:gd name="connsiteY3" fmla="*/ 44551 h 2055149"/>
                <a:gd name="connsiteX4" fmla="*/ 44551 w 4658607"/>
                <a:gd name="connsiteY4" fmla="*/ 0 h 2055149"/>
                <a:gd name="connsiteX5" fmla="*/ 4614057 w 4658607"/>
                <a:gd name="connsiteY5" fmla="*/ 0 h 2055149"/>
                <a:gd name="connsiteX6" fmla="*/ 4658608 w 4658607"/>
                <a:gd name="connsiteY6" fmla="*/ 44551 h 2055149"/>
                <a:gd name="connsiteX7" fmla="*/ 4658608 w 4658607"/>
                <a:gd name="connsiteY7" fmla="*/ 2010533 h 2055149"/>
                <a:gd name="connsiteX8" fmla="*/ 4614057 w 4658607"/>
                <a:gd name="connsiteY8" fmla="*/ 2055149 h 2055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58607" h="2055149">
                  <a:moveTo>
                    <a:pt x="4614057" y="2055149"/>
                  </a:moveTo>
                  <a:lnTo>
                    <a:pt x="44551" y="2055149"/>
                  </a:lnTo>
                  <a:cubicBezTo>
                    <a:pt x="19925" y="2055149"/>
                    <a:pt x="0" y="2035158"/>
                    <a:pt x="0" y="2010599"/>
                  </a:cubicBezTo>
                  <a:lnTo>
                    <a:pt x="0" y="44551"/>
                  </a:lnTo>
                  <a:cubicBezTo>
                    <a:pt x="0" y="19925"/>
                    <a:pt x="19991" y="0"/>
                    <a:pt x="44551" y="0"/>
                  </a:cubicBezTo>
                  <a:lnTo>
                    <a:pt x="4614057" y="0"/>
                  </a:lnTo>
                  <a:cubicBezTo>
                    <a:pt x="4638683" y="0"/>
                    <a:pt x="4658608" y="19991"/>
                    <a:pt x="4658608" y="44551"/>
                  </a:cubicBezTo>
                  <a:lnTo>
                    <a:pt x="4658608" y="2010533"/>
                  </a:lnTo>
                  <a:cubicBezTo>
                    <a:pt x="4658608" y="2035158"/>
                    <a:pt x="4638683" y="2055149"/>
                    <a:pt x="4614057" y="2055149"/>
                  </a:cubicBezTo>
                  <a:close/>
                </a:path>
              </a:pathLst>
            </a:custGeom>
            <a:solidFill>
              <a:srgbClr val="69A43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77" name="자유형: 도형 976">
              <a:extLst>
                <a:ext uri="{FF2B5EF4-FFF2-40B4-BE49-F238E27FC236}">
                  <a16:creationId xmlns:a16="http://schemas.microsoft.com/office/drawing/2014/main" id="{FD3C6A91-B087-4DC5-9057-B1A872ED8AB1}"/>
                </a:ext>
              </a:extLst>
            </p:cNvPr>
            <p:cNvSpPr/>
            <p:nvPr/>
          </p:nvSpPr>
          <p:spPr>
            <a:xfrm>
              <a:off x="5415279" y="4698642"/>
              <a:ext cx="1308823" cy="554534"/>
            </a:xfrm>
            <a:custGeom>
              <a:avLst/>
              <a:gdLst>
                <a:gd name="connsiteX0" fmla="*/ 664341 w 1308823"/>
                <a:gd name="connsiteY0" fmla="*/ 293220 h 554534"/>
                <a:gd name="connsiteX1" fmla="*/ 695939 w 1308823"/>
                <a:gd name="connsiteY1" fmla="*/ 324143 h 554534"/>
                <a:gd name="connsiteX2" fmla="*/ 679025 w 1308823"/>
                <a:gd name="connsiteY2" fmla="*/ 358830 h 554534"/>
                <a:gd name="connsiteX3" fmla="*/ 664361 w 1308823"/>
                <a:gd name="connsiteY3" fmla="*/ 364699 h 554534"/>
                <a:gd name="connsiteX4" fmla="*/ 664341 w 1308823"/>
                <a:gd name="connsiteY4" fmla="*/ 364699 h 554534"/>
                <a:gd name="connsiteX5" fmla="*/ 643766 w 1308823"/>
                <a:gd name="connsiteY5" fmla="*/ 189999 h 554534"/>
                <a:gd name="connsiteX6" fmla="*/ 643766 w 1308823"/>
                <a:gd name="connsiteY6" fmla="*/ 257613 h 554534"/>
                <a:gd name="connsiteX7" fmla="*/ 612843 w 1308823"/>
                <a:gd name="connsiteY7" fmla="*/ 230391 h 554534"/>
                <a:gd name="connsiteX8" fmla="*/ 629757 w 1308823"/>
                <a:gd name="connsiteY8" fmla="*/ 195705 h 554534"/>
                <a:gd name="connsiteX9" fmla="*/ 643766 w 1308823"/>
                <a:gd name="connsiteY9" fmla="*/ 189999 h 554534"/>
                <a:gd name="connsiteX10" fmla="*/ 643787 w 1308823"/>
                <a:gd name="connsiteY10" fmla="*/ 147315 h 554534"/>
                <a:gd name="connsiteX11" fmla="*/ 643787 w 1308823"/>
                <a:gd name="connsiteY11" fmla="*/ 159750 h 554534"/>
                <a:gd name="connsiteX12" fmla="*/ 609796 w 1308823"/>
                <a:gd name="connsiteY12" fmla="*/ 171694 h 554534"/>
                <a:gd name="connsiteX13" fmla="*/ 579158 w 1308823"/>
                <a:gd name="connsiteY13" fmla="*/ 234052 h 554534"/>
                <a:gd name="connsiteX14" fmla="*/ 643787 w 1308823"/>
                <a:gd name="connsiteY14" fmla="*/ 287411 h 554534"/>
                <a:gd name="connsiteX15" fmla="*/ 643787 w 1308823"/>
                <a:gd name="connsiteY15" fmla="*/ 364515 h 554534"/>
                <a:gd name="connsiteX16" fmla="*/ 635933 w 1308823"/>
                <a:gd name="connsiteY16" fmla="*/ 362061 h 554534"/>
                <a:gd name="connsiteX17" fmla="*/ 612475 w 1308823"/>
                <a:gd name="connsiteY17" fmla="*/ 330381 h 554534"/>
                <a:gd name="connsiteX18" fmla="*/ 578463 w 1308823"/>
                <a:gd name="connsiteY18" fmla="*/ 331301 h 554534"/>
                <a:gd name="connsiteX19" fmla="*/ 620942 w 1308823"/>
                <a:gd name="connsiteY19" fmla="*/ 388669 h 554534"/>
                <a:gd name="connsiteX20" fmla="*/ 643787 w 1308823"/>
                <a:gd name="connsiteY20" fmla="*/ 394743 h 554534"/>
                <a:gd name="connsiteX21" fmla="*/ 643787 w 1308823"/>
                <a:gd name="connsiteY21" fmla="*/ 407178 h 554534"/>
                <a:gd name="connsiteX22" fmla="*/ 664361 w 1308823"/>
                <a:gd name="connsiteY22" fmla="*/ 407178 h 554534"/>
                <a:gd name="connsiteX23" fmla="*/ 664361 w 1308823"/>
                <a:gd name="connsiteY23" fmla="*/ 394825 h 554534"/>
                <a:gd name="connsiteX24" fmla="*/ 699007 w 1308823"/>
                <a:gd name="connsiteY24" fmla="*/ 382820 h 554534"/>
                <a:gd name="connsiteX25" fmla="*/ 729643 w 1308823"/>
                <a:gd name="connsiteY25" fmla="*/ 319992 h 554534"/>
                <a:gd name="connsiteX26" fmla="*/ 664361 w 1308823"/>
                <a:gd name="connsiteY26" fmla="*/ 262030 h 554534"/>
                <a:gd name="connsiteX27" fmla="*/ 664361 w 1308823"/>
                <a:gd name="connsiteY27" fmla="*/ 189856 h 554534"/>
                <a:gd name="connsiteX28" fmla="*/ 672869 w 1308823"/>
                <a:gd name="connsiteY28" fmla="*/ 192453 h 554534"/>
                <a:gd name="connsiteX29" fmla="*/ 696328 w 1308823"/>
                <a:gd name="connsiteY29" fmla="*/ 224133 h 554534"/>
                <a:gd name="connsiteX30" fmla="*/ 730339 w 1308823"/>
                <a:gd name="connsiteY30" fmla="*/ 223213 h 554534"/>
                <a:gd name="connsiteX31" fmla="*/ 687860 w 1308823"/>
                <a:gd name="connsiteY31" fmla="*/ 165845 h 554534"/>
                <a:gd name="connsiteX32" fmla="*/ 664361 w 1308823"/>
                <a:gd name="connsiteY32" fmla="*/ 159668 h 554534"/>
                <a:gd name="connsiteX33" fmla="*/ 664361 w 1308823"/>
                <a:gd name="connsiteY33" fmla="*/ 147315 h 554534"/>
                <a:gd name="connsiteX34" fmla="*/ 654401 w 1308823"/>
                <a:gd name="connsiteY34" fmla="*/ 64444 h 554534"/>
                <a:gd name="connsiteX35" fmla="*/ 867224 w 1308823"/>
                <a:gd name="connsiteY35" fmla="*/ 277267 h 554534"/>
                <a:gd name="connsiteX36" fmla="*/ 654401 w 1308823"/>
                <a:gd name="connsiteY36" fmla="*/ 490090 h 554534"/>
                <a:gd name="connsiteX37" fmla="*/ 441578 w 1308823"/>
                <a:gd name="connsiteY37" fmla="*/ 277267 h 554534"/>
                <a:gd name="connsiteX38" fmla="*/ 654401 w 1308823"/>
                <a:gd name="connsiteY38" fmla="*/ 64444 h 554534"/>
                <a:gd name="connsiteX39" fmla="*/ 137642 w 1308823"/>
                <a:gd name="connsiteY39" fmla="*/ 34400 h 554534"/>
                <a:gd name="connsiteX40" fmla="*/ 35995 w 1308823"/>
                <a:gd name="connsiteY40" fmla="*/ 131322 h 554534"/>
                <a:gd name="connsiteX41" fmla="*/ 35995 w 1308823"/>
                <a:gd name="connsiteY41" fmla="*/ 419490 h 554534"/>
                <a:gd name="connsiteX42" fmla="*/ 138071 w 1308823"/>
                <a:gd name="connsiteY42" fmla="*/ 520155 h 554534"/>
                <a:gd name="connsiteX43" fmla="*/ 1170527 w 1308823"/>
                <a:gd name="connsiteY43" fmla="*/ 520155 h 554534"/>
                <a:gd name="connsiteX44" fmla="*/ 1272807 w 1308823"/>
                <a:gd name="connsiteY44" fmla="*/ 419490 h 554534"/>
                <a:gd name="connsiteX45" fmla="*/ 1272807 w 1308823"/>
                <a:gd name="connsiteY45" fmla="*/ 131322 h 554534"/>
                <a:gd name="connsiteX46" fmla="*/ 1170957 w 1308823"/>
                <a:gd name="connsiteY46" fmla="*/ 34400 h 554534"/>
                <a:gd name="connsiteX47" fmla="*/ 13764 w 1308823"/>
                <a:gd name="connsiteY47" fmla="*/ 0 h 554534"/>
                <a:gd name="connsiteX48" fmla="*/ 1295059 w 1308823"/>
                <a:gd name="connsiteY48" fmla="*/ 0 h 554534"/>
                <a:gd name="connsiteX49" fmla="*/ 1308823 w 1308823"/>
                <a:gd name="connsiteY49" fmla="*/ 13764 h 554534"/>
                <a:gd name="connsiteX50" fmla="*/ 1308823 w 1308823"/>
                <a:gd name="connsiteY50" fmla="*/ 540770 h 554534"/>
                <a:gd name="connsiteX51" fmla="*/ 1295059 w 1308823"/>
                <a:gd name="connsiteY51" fmla="*/ 554534 h 554534"/>
                <a:gd name="connsiteX52" fmla="*/ 13764 w 1308823"/>
                <a:gd name="connsiteY52" fmla="*/ 554534 h 554534"/>
                <a:gd name="connsiteX53" fmla="*/ 0 w 1308823"/>
                <a:gd name="connsiteY53" fmla="*/ 540770 h 554534"/>
                <a:gd name="connsiteX54" fmla="*/ 0 w 1308823"/>
                <a:gd name="connsiteY54" fmla="*/ 13764 h 554534"/>
                <a:gd name="connsiteX55" fmla="*/ 13764 w 1308823"/>
                <a:gd name="connsiteY55" fmla="*/ 0 h 554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308823" h="554534">
                  <a:moveTo>
                    <a:pt x="664341" y="293220"/>
                  </a:moveTo>
                  <a:cubicBezTo>
                    <a:pt x="679536" y="298353"/>
                    <a:pt x="691767" y="306268"/>
                    <a:pt x="695939" y="324143"/>
                  </a:cubicBezTo>
                  <a:cubicBezTo>
                    <a:pt x="698107" y="337539"/>
                    <a:pt x="691603" y="350894"/>
                    <a:pt x="679025" y="358830"/>
                  </a:cubicBezTo>
                  <a:cubicBezTo>
                    <a:pt x="674546" y="361652"/>
                    <a:pt x="669576" y="363636"/>
                    <a:pt x="664361" y="364699"/>
                  </a:cubicBezTo>
                  <a:lnTo>
                    <a:pt x="664341" y="364699"/>
                  </a:lnTo>
                  <a:close/>
                  <a:moveTo>
                    <a:pt x="643766" y="189999"/>
                  </a:moveTo>
                  <a:lnTo>
                    <a:pt x="643766" y="257613"/>
                  </a:lnTo>
                  <a:cubicBezTo>
                    <a:pt x="627834" y="253788"/>
                    <a:pt x="615461" y="247878"/>
                    <a:pt x="612843" y="230391"/>
                  </a:cubicBezTo>
                  <a:cubicBezTo>
                    <a:pt x="610675" y="216995"/>
                    <a:pt x="617179" y="203640"/>
                    <a:pt x="629757" y="195705"/>
                  </a:cubicBezTo>
                  <a:cubicBezTo>
                    <a:pt x="634031" y="192985"/>
                    <a:pt x="638796" y="191062"/>
                    <a:pt x="643766" y="189999"/>
                  </a:cubicBezTo>
                  <a:close/>
                  <a:moveTo>
                    <a:pt x="643787" y="147315"/>
                  </a:moveTo>
                  <a:lnTo>
                    <a:pt x="643787" y="159750"/>
                  </a:lnTo>
                  <a:cubicBezTo>
                    <a:pt x="631720" y="161223"/>
                    <a:pt x="620021" y="165231"/>
                    <a:pt x="609796" y="171694"/>
                  </a:cubicBezTo>
                  <a:cubicBezTo>
                    <a:pt x="587176" y="185990"/>
                    <a:pt x="575395" y="209939"/>
                    <a:pt x="579158" y="234052"/>
                  </a:cubicBezTo>
                  <a:cubicBezTo>
                    <a:pt x="588198" y="272952"/>
                    <a:pt x="616913" y="280662"/>
                    <a:pt x="643787" y="287411"/>
                  </a:cubicBezTo>
                  <a:lnTo>
                    <a:pt x="643787" y="364515"/>
                  </a:lnTo>
                  <a:cubicBezTo>
                    <a:pt x="641087" y="363984"/>
                    <a:pt x="638469" y="363145"/>
                    <a:pt x="635933" y="362061"/>
                  </a:cubicBezTo>
                  <a:cubicBezTo>
                    <a:pt x="621985" y="356089"/>
                    <a:pt x="612966" y="343900"/>
                    <a:pt x="612475" y="330381"/>
                  </a:cubicBezTo>
                  <a:lnTo>
                    <a:pt x="578463" y="331301"/>
                  </a:lnTo>
                  <a:cubicBezTo>
                    <a:pt x="579343" y="355803"/>
                    <a:pt x="595684" y="377871"/>
                    <a:pt x="620942" y="388669"/>
                  </a:cubicBezTo>
                  <a:cubicBezTo>
                    <a:pt x="628243" y="391778"/>
                    <a:pt x="635953" y="393823"/>
                    <a:pt x="643787" y="394743"/>
                  </a:cubicBezTo>
                  <a:lnTo>
                    <a:pt x="643787" y="407178"/>
                  </a:lnTo>
                  <a:lnTo>
                    <a:pt x="664361" y="407178"/>
                  </a:lnTo>
                  <a:lnTo>
                    <a:pt x="664361" y="394825"/>
                  </a:lnTo>
                  <a:cubicBezTo>
                    <a:pt x="676673" y="393435"/>
                    <a:pt x="688597" y="389405"/>
                    <a:pt x="699007" y="382820"/>
                  </a:cubicBezTo>
                  <a:cubicBezTo>
                    <a:pt x="721790" y="368442"/>
                    <a:pt x="733570" y="344268"/>
                    <a:pt x="729643" y="319992"/>
                  </a:cubicBezTo>
                  <a:cubicBezTo>
                    <a:pt x="718334" y="277083"/>
                    <a:pt x="690233" y="267593"/>
                    <a:pt x="664361" y="262030"/>
                  </a:cubicBezTo>
                  <a:lnTo>
                    <a:pt x="664361" y="189856"/>
                  </a:lnTo>
                  <a:cubicBezTo>
                    <a:pt x="667265" y="190387"/>
                    <a:pt x="670129" y="191287"/>
                    <a:pt x="672869" y="192453"/>
                  </a:cubicBezTo>
                  <a:cubicBezTo>
                    <a:pt x="686817" y="198425"/>
                    <a:pt x="695837" y="210614"/>
                    <a:pt x="696328" y="224133"/>
                  </a:cubicBezTo>
                  <a:lnTo>
                    <a:pt x="730339" y="223213"/>
                  </a:lnTo>
                  <a:cubicBezTo>
                    <a:pt x="729460" y="198711"/>
                    <a:pt x="713118" y="176643"/>
                    <a:pt x="687860" y="165845"/>
                  </a:cubicBezTo>
                  <a:cubicBezTo>
                    <a:pt x="680355" y="162634"/>
                    <a:pt x="672419" y="160568"/>
                    <a:pt x="664361" y="159668"/>
                  </a:cubicBezTo>
                  <a:lnTo>
                    <a:pt x="664361" y="147315"/>
                  </a:lnTo>
                  <a:close/>
                  <a:moveTo>
                    <a:pt x="654401" y="64444"/>
                  </a:moveTo>
                  <a:cubicBezTo>
                    <a:pt x="771939" y="64444"/>
                    <a:pt x="867224" y="159730"/>
                    <a:pt x="867224" y="277267"/>
                  </a:cubicBezTo>
                  <a:cubicBezTo>
                    <a:pt x="867224" y="394805"/>
                    <a:pt x="771939" y="490090"/>
                    <a:pt x="654401" y="490090"/>
                  </a:cubicBezTo>
                  <a:cubicBezTo>
                    <a:pt x="536864" y="490090"/>
                    <a:pt x="441578" y="394805"/>
                    <a:pt x="441578" y="277267"/>
                  </a:cubicBezTo>
                  <a:cubicBezTo>
                    <a:pt x="441578" y="159730"/>
                    <a:pt x="536864" y="64444"/>
                    <a:pt x="654401" y="64444"/>
                  </a:cubicBezTo>
                  <a:close/>
                  <a:moveTo>
                    <a:pt x="137642" y="34400"/>
                  </a:moveTo>
                  <a:cubicBezTo>
                    <a:pt x="131015" y="86348"/>
                    <a:pt x="88679" y="127109"/>
                    <a:pt x="35995" y="131322"/>
                  </a:cubicBezTo>
                  <a:lnTo>
                    <a:pt x="35995" y="419490"/>
                  </a:lnTo>
                  <a:cubicBezTo>
                    <a:pt x="89927" y="423805"/>
                    <a:pt x="133040" y="466427"/>
                    <a:pt x="138071" y="520155"/>
                  </a:cubicBezTo>
                  <a:lnTo>
                    <a:pt x="1170527" y="520155"/>
                  </a:lnTo>
                  <a:cubicBezTo>
                    <a:pt x="1175558" y="466366"/>
                    <a:pt x="1218773" y="423703"/>
                    <a:pt x="1272807" y="419490"/>
                  </a:cubicBezTo>
                  <a:lnTo>
                    <a:pt x="1272807" y="131322"/>
                  </a:lnTo>
                  <a:cubicBezTo>
                    <a:pt x="1220041" y="127211"/>
                    <a:pt x="1177603" y="86410"/>
                    <a:pt x="1170957" y="34400"/>
                  </a:cubicBezTo>
                  <a:close/>
                  <a:moveTo>
                    <a:pt x="13764" y="0"/>
                  </a:moveTo>
                  <a:lnTo>
                    <a:pt x="1295059" y="0"/>
                  </a:lnTo>
                  <a:cubicBezTo>
                    <a:pt x="1302667" y="0"/>
                    <a:pt x="1308823" y="6177"/>
                    <a:pt x="1308823" y="13764"/>
                  </a:cubicBezTo>
                  <a:lnTo>
                    <a:pt x="1308823" y="540770"/>
                  </a:lnTo>
                  <a:cubicBezTo>
                    <a:pt x="1308844" y="548378"/>
                    <a:pt x="1302667" y="554534"/>
                    <a:pt x="1295059" y="554534"/>
                  </a:cubicBezTo>
                  <a:lnTo>
                    <a:pt x="13764" y="554534"/>
                  </a:lnTo>
                  <a:cubicBezTo>
                    <a:pt x="6156" y="554534"/>
                    <a:pt x="0" y="548358"/>
                    <a:pt x="0" y="540770"/>
                  </a:cubicBezTo>
                  <a:lnTo>
                    <a:pt x="0" y="13764"/>
                  </a:lnTo>
                  <a:cubicBezTo>
                    <a:pt x="0" y="6156"/>
                    <a:pt x="6177" y="0"/>
                    <a:pt x="13764" y="0"/>
                  </a:cubicBezTo>
                  <a:close/>
                </a:path>
              </a:pathLst>
            </a:custGeom>
            <a:solidFill>
              <a:srgbClr val="086223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78" name="그룹 977">
            <a:extLst>
              <a:ext uri="{FF2B5EF4-FFF2-40B4-BE49-F238E27FC236}">
                <a16:creationId xmlns:a16="http://schemas.microsoft.com/office/drawing/2014/main" id="{E4704852-3554-437C-8DD2-EDF295524235}"/>
              </a:ext>
            </a:extLst>
          </p:cNvPr>
          <p:cNvGrpSpPr/>
          <p:nvPr/>
        </p:nvGrpSpPr>
        <p:grpSpPr>
          <a:xfrm>
            <a:off x="6373376" y="3233986"/>
            <a:ext cx="2284466" cy="2370246"/>
            <a:chOff x="1993784" y="613120"/>
            <a:chExt cx="2654154" cy="2753810"/>
          </a:xfrm>
        </p:grpSpPr>
        <p:grpSp>
          <p:nvGrpSpPr>
            <p:cNvPr id="979" name="그룹 978">
              <a:extLst>
                <a:ext uri="{FF2B5EF4-FFF2-40B4-BE49-F238E27FC236}">
                  <a16:creationId xmlns:a16="http://schemas.microsoft.com/office/drawing/2014/main" id="{E6B50045-30F4-4EB0-80CC-0D2993E28518}"/>
                </a:ext>
              </a:extLst>
            </p:cNvPr>
            <p:cNvGrpSpPr/>
            <p:nvPr/>
          </p:nvGrpSpPr>
          <p:grpSpPr>
            <a:xfrm>
              <a:off x="3239025" y="1994032"/>
              <a:ext cx="1408913" cy="1372898"/>
              <a:chOff x="9415872" y="4574240"/>
              <a:chExt cx="2367575" cy="2307054"/>
            </a:xfrm>
          </p:grpSpPr>
          <p:sp>
            <p:nvSpPr>
              <p:cNvPr id="982" name="자유형: 도형 981">
                <a:extLst>
                  <a:ext uri="{FF2B5EF4-FFF2-40B4-BE49-F238E27FC236}">
                    <a16:creationId xmlns:a16="http://schemas.microsoft.com/office/drawing/2014/main" id="{822CBEA0-3CDD-42A3-A474-5629748053D1}"/>
                  </a:ext>
                </a:extLst>
              </p:cNvPr>
              <p:cNvSpPr/>
              <p:nvPr/>
            </p:nvSpPr>
            <p:spPr>
              <a:xfrm rot="1018244">
                <a:off x="9415872" y="4574240"/>
                <a:ext cx="1958939" cy="1440413"/>
              </a:xfrm>
              <a:custGeom>
                <a:avLst/>
                <a:gdLst>
                  <a:gd name="connsiteX0" fmla="*/ 3036847 w 3036846"/>
                  <a:gd name="connsiteY0" fmla="*/ 1161150 h 2233002"/>
                  <a:gd name="connsiteX1" fmla="*/ 2799007 w 3036846"/>
                  <a:gd name="connsiteY1" fmla="*/ 997606 h 2233002"/>
                  <a:gd name="connsiteX2" fmla="*/ 1575997 w 3036846"/>
                  <a:gd name="connsiteY2" fmla="*/ 257894 h 2233002"/>
                  <a:gd name="connsiteX3" fmla="*/ 856384 w 3036846"/>
                  <a:gd name="connsiteY3" fmla="*/ 17102 h 2233002"/>
                  <a:gd name="connsiteX4" fmla="*/ 665026 w 3036846"/>
                  <a:gd name="connsiteY4" fmla="*/ 719 h 2233002"/>
                  <a:gd name="connsiteX5" fmla="*/ 338224 w 3036846"/>
                  <a:gd name="connsiteY5" fmla="*/ 86158 h 2233002"/>
                  <a:gd name="connsiteX6" fmla="*/ 146962 w 3036846"/>
                  <a:gd name="connsiteY6" fmla="*/ 242559 h 2233002"/>
                  <a:gd name="connsiteX7" fmla="*/ 4468 w 3036846"/>
                  <a:gd name="connsiteY7" fmla="*/ 715189 h 2233002"/>
                  <a:gd name="connsiteX8" fmla="*/ 25899 w 3036846"/>
                  <a:gd name="connsiteY8" fmla="*/ 1127717 h 2233002"/>
                  <a:gd name="connsiteX9" fmla="*/ 96765 w 3036846"/>
                  <a:gd name="connsiteY9" fmla="*/ 1256971 h 2233002"/>
                  <a:gd name="connsiteX10" fmla="*/ 281359 w 3036846"/>
                  <a:gd name="connsiteY10" fmla="*/ 1275164 h 2233002"/>
                  <a:gd name="connsiteX11" fmla="*/ 433188 w 3036846"/>
                  <a:gd name="connsiteY11" fmla="*/ 1114668 h 2233002"/>
                  <a:gd name="connsiteX12" fmla="*/ 457000 w 3036846"/>
                  <a:gd name="connsiteY12" fmla="*/ 1015798 h 2233002"/>
                  <a:gd name="connsiteX13" fmla="*/ 602352 w 3036846"/>
                  <a:gd name="connsiteY13" fmla="*/ 1105524 h 2233002"/>
                  <a:gd name="connsiteX14" fmla="*/ 786280 w 3036846"/>
                  <a:gd name="connsiteY14" fmla="*/ 1733888 h 2233002"/>
                  <a:gd name="connsiteX15" fmla="*/ 895531 w 3036846"/>
                  <a:gd name="connsiteY15" fmla="*/ 1866381 h 2233002"/>
                  <a:gd name="connsiteX16" fmla="*/ 1007260 w 3036846"/>
                  <a:gd name="connsiteY16" fmla="*/ 1903528 h 2233002"/>
                  <a:gd name="connsiteX17" fmla="*/ 1085555 w 3036846"/>
                  <a:gd name="connsiteY17" fmla="*/ 1914292 h 2233002"/>
                  <a:gd name="connsiteX18" fmla="*/ 1355970 w 3036846"/>
                  <a:gd name="connsiteY18" fmla="*/ 2018400 h 2233002"/>
                  <a:gd name="connsiteX19" fmla="*/ 1465888 w 3036846"/>
                  <a:gd name="connsiteY19" fmla="*/ 2113650 h 2233002"/>
                  <a:gd name="connsiteX20" fmla="*/ 1466270 w 3036846"/>
                  <a:gd name="connsiteY20" fmla="*/ 2113364 h 2233002"/>
                  <a:gd name="connsiteX21" fmla="*/ 1523134 w 3036846"/>
                  <a:gd name="connsiteY21" fmla="*/ 2132986 h 2233002"/>
                  <a:gd name="connsiteX22" fmla="*/ 1898704 w 3036846"/>
                  <a:gd name="connsiteY22" fmla="*/ 2067358 h 2233002"/>
                  <a:gd name="connsiteX23" fmla="*/ 1980620 w 3036846"/>
                  <a:gd name="connsiteY23" fmla="*/ 2080884 h 2233002"/>
                  <a:gd name="connsiteX24" fmla="*/ 2301802 w 3036846"/>
                  <a:gd name="connsiteY24" fmla="*/ 2232998 h 2233002"/>
                  <a:gd name="connsiteX25" fmla="*/ 2476205 w 3036846"/>
                  <a:gd name="connsiteY25" fmla="*/ 2224045 h 2233002"/>
                  <a:gd name="connsiteX26" fmla="*/ 3036847 w 3036846"/>
                  <a:gd name="connsiteY26" fmla="*/ 1161150 h 2233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036846" h="2233002">
                    <a:moveTo>
                      <a:pt x="3036847" y="1161150"/>
                    </a:moveTo>
                    <a:cubicBezTo>
                      <a:pt x="2957599" y="1106571"/>
                      <a:pt x="2878827" y="1051327"/>
                      <a:pt x="2799007" y="997606"/>
                    </a:cubicBezTo>
                    <a:cubicBezTo>
                      <a:pt x="2403053" y="731668"/>
                      <a:pt x="2002432" y="473350"/>
                      <a:pt x="1575997" y="257894"/>
                    </a:cubicBezTo>
                    <a:cubicBezTo>
                      <a:pt x="1347874" y="142642"/>
                      <a:pt x="1112130" y="49868"/>
                      <a:pt x="856384" y="17102"/>
                    </a:cubicBezTo>
                    <a:cubicBezTo>
                      <a:pt x="793900" y="-2710"/>
                      <a:pt x="727987" y="-424"/>
                      <a:pt x="665026" y="719"/>
                    </a:cubicBezTo>
                    <a:cubicBezTo>
                      <a:pt x="550917" y="2814"/>
                      <a:pt x="439189" y="28722"/>
                      <a:pt x="338224" y="86158"/>
                    </a:cubicBezTo>
                    <a:cubicBezTo>
                      <a:pt x="266024" y="127306"/>
                      <a:pt x="190205" y="165406"/>
                      <a:pt x="146962" y="242559"/>
                    </a:cubicBezTo>
                    <a:cubicBezTo>
                      <a:pt x="96003" y="330284"/>
                      <a:pt x="25708" y="447537"/>
                      <a:pt x="4468" y="715189"/>
                    </a:cubicBezTo>
                    <a:cubicBezTo>
                      <a:pt x="-6391" y="852826"/>
                      <a:pt x="3229" y="991128"/>
                      <a:pt x="25899" y="1127717"/>
                    </a:cubicBezTo>
                    <a:cubicBezTo>
                      <a:pt x="34281" y="1178485"/>
                      <a:pt x="50188" y="1226491"/>
                      <a:pt x="96765" y="1256971"/>
                    </a:cubicBezTo>
                    <a:cubicBezTo>
                      <a:pt x="154582" y="1300596"/>
                      <a:pt x="216780" y="1299739"/>
                      <a:pt x="281359" y="1275164"/>
                    </a:cubicBezTo>
                    <a:cubicBezTo>
                      <a:pt x="346034" y="1242684"/>
                      <a:pt x="415853" y="1173628"/>
                      <a:pt x="433188" y="1114668"/>
                    </a:cubicBezTo>
                    <a:cubicBezTo>
                      <a:pt x="441665" y="1085998"/>
                      <a:pt x="451381" y="1045326"/>
                      <a:pt x="457000" y="1015798"/>
                    </a:cubicBezTo>
                    <a:cubicBezTo>
                      <a:pt x="516246" y="1050374"/>
                      <a:pt x="572253" y="1081902"/>
                      <a:pt x="602352" y="1105524"/>
                    </a:cubicBezTo>
                    <a:cubicBezTo>
                      <a:pt x="594827" y="1124955"/>
                      <a:pt x="758086" y="1671785"/>
                      <a:pt x="786280" y="1733888"/>
                    </a:cubicBezTo>
                    <a:cubicBezTo>
                      <a:pt x="810568" y="1787514"/>
                      <a:pt x="837334" y="1840282"/>
                      <a:pt x="895531" y="1866381"/>
                    </a:cubicBezTo>
                    <a:cubicBezTo>
                      <a:pt x="931441" y="1882669"/>
                      <a:pt x="967731" y="1898004"/>
                      <a:pt x="1007260" y="1903528"/>
                    </a:cubicBezTo>
                    <a:cubicBezTo>
                      <a:pt x="1032691" y="1912196"/>
                      <a:pt x="1059076" y="1913244"/>
                      <a:pt x="1085555" y="1914292"/>
                    </a:cubicBezTo>
                    <a:cubicBezTo>
                      <a:pt x="1187378" y="1918387"/>
                      <a:pt x="1281389" y="1939247"/>
                      <a:pt x="1355970" y="2018400"/>
                    </a:cubicBezTo>
                    <a:cubicBezTo>
                      <a:pt x="1388926" y="2053357"/>
                      <a:pt x="1418835" y="2094124"/>
                      <a:pt x="1465888" y="2113650"/>
                    </a:cubicBezTo>
                    <a:lnTo>
                      <a:pt x="1466270" y="2113364"/>
                    </a:lnTo>
                    <a:cubicBezTo>
                      <a:pt x="1481224" y="2131652"/>
                      <a:pt x="1505322" y="2123270"/>
                      <a:pt x="1523134" y="2132986"/>
                    </a:cubicBezTo>
                    <a:cubicBezTo>
                      <a:pt x="1654102" y="2144416"/>
                      <a:pt x="1776689" y="2105649"/>
                      <a:pt x="1898704" y="2067358"/>
                    </a:cubicBezTo>
                    <a:cubicBezTo>
                      <a:pt x="1931756" y="2056976"/>
                      <a:pt x="1954426" y="2061548"/>
                      <a:pt x="1980620" y="2080884"/>
                    </a:cubicBezTo>
                    <a:cubicBezTo>
                      <a:pt x="2055867" y="2136605"/>
                      <a:pt x="2173596" y="2233760"/>
                      <a:pt x="2301802" y="2232998"/>
                    </a:cubicBezTo>
                    <a:cubicBezTo>
                      <a:pt x="2360477" y="2232617"/>
                      <a:pt x="2417722" y="2221187"/>
                      <a:pt x="2476205" y="2224045"/>
                    </a:cubicBezTo>
                    <a:cubicBezTo>
                      <a:pt x="2525544" y="2121746"/>
                      <a:pt x="2978077" y="1272307"/>
                      <a:pt x="3036847" y="1161150"/>
                    </a:cubicBezTo>
                    <a:close/>
                  </a:path>
                </a:pathLst>
              </a:custGeom>
              <a:solidFill>
                <a:srgbClr val="FBC39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83" name="자유형: 도형 982">
                <a:extLst>
                  <a:ext uri="{FF2B5EF4-FFF2-40B4-BE49-F238E27FC236}">
                    <a16:creationId xmlns:a16="http://schemas.microsoft.com/office/drawing/2014/main" id="{E68C7E43-21DB-4069-B01D-F5F4C7B9E80F}"/>
                  </a:ext>
                </a:extLst>
              </p:cNvPr>
              <p:cNvSpPr/>
              <p:nvPr/>
            </p:nvSpPr>
            <p:spPr>
              <a:xfrm rot="1018244">
                <a:off x="10759475" y="5554917"/>
                <a:ext cx="718499" cy="975145"/>
              </a:xfrm>
              <a:custGeom>
                <a:avLst/>
                <a:gdLst>
                  <a:gd name="connsiteX0" fmla="*/ 664274 w 1113853"/>
                  <a:gd name="connsiteY0" fmla="*/ 18677 h 1511720"/>
                  <a:gd name="connsiteX1" fmla="*/ 701897 w 1113853"/>
                  <a:gd name="connsiteY1" fmla="*/ 4294 h 1511720"/>
                  <a:gd name="connsiteX2" fmla="*/ 1113853 w 1113853"/>
                  <a:gd name="connsiteY2" fmla="*/ 226703 h 1511720"/>
                  <a:gd name="connsiteX3" fmla="*/ 427196 w 1113853"/>
                  <a:gd name="connsiteY3" fmla="*/ 1511721 h 1511720"/>
                  <a:gd name="connsiteX4" fmla="*/ 14192 w 1113853"/>
                  <a:gd name="connsiteY4" fmla="*/ 1299313 h 1511720"/>
                  <a:gd name="connsiteX5" fmla="*/ 1333 w 1113853"/>
                  <a:gd name="connsiteY5" fmla="*/ 1271119 h 1511720"/>
                  <a:gd name="connsiteX6" fmla="*/ 664274 w 1113853"/>
                  <a:gd name="connsiteY6" fmla="*/ 18677 h 1511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13853" h="1511720">
                    <a:moveTo>
                      <a:pt x="664274" y="18677"/>
                    </a:moveTo>
                    <a:cubicBezTo>
                      <a:pt x="674275" y="7342"/>
                      <a:pt x="680847" y="-7422"/>
                      <a:pt x="701897" y="4294"/>
                    </a:cubicBezTo>
                    <a:cubicBezTo>
                      <a:pt x="838105" y="80494"/>
                      <a:pt x="980408" y="145359"/>
                      <a:pt x="1113853" y="226703"/>
                    </a:cubicBezTo>
                    <a:cubicBezTo>
                      <a:pt x="894302" y="646279"/>
                      <a:pt x="561594" y="1265309"/>
                      <a:pt x="427196" y="1511721"/>
                    </a:cubicBezTo>
                    <a:cubicBezTo>
                      <a:pt x="315373" y="1449522"/>
                      <a:pt x="63055" y="1324173"/>
                      <a:pt x="14192" y="1299313"/>
                    </a:cubicBezTo>
                    <a:cubicBezTo>
                      <a:pt x="4286" y="1294265"/>
                      <a:pt x="-3143" y="1281787"/>
                      <a:pt x="1333" y="1271119"/>
                    </a:cubicBezTo>
                    <a:cubicBezTo>
                      <a:pt x="31051" y="1201301"/>
                      <a:pt x="647890" y="52776"/>
                      <a:pt x="664274" y="1867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84" name="자유형: 도형 983">
                <a:extLst>
                  <a:ext uri="{FF2B5EF4-FFF2-40B4-BE49-F238E27FC236}">
                    <a16:creationId xmlns:a16="http://schemas.microsoft.com/office/drawing/2014/main" id="{493EA356-BBD9-4FC4-BF61-060E489F52AA}"/>
                  </a:ext>
                </a:extLst>
              </p:cNvPr>
              <p:cNvSpPr/>
              <p:nvPr/>
            </p:nvSpPr>
            <p:spPr>
              <a:xfrm rot="1018244">
                <a:off x="10903112" y="5686508"/>
                <a:ext cx="880335" cy="1194786"/>
              </a:xfrm>
              <a:custGeom>
                <a:avLst/>
                <a:gdLst>
                  <a:gd name="connsiteX0" fmla="*/ 664274 w 1113853"/>
                  <a:gd name="connsiteY0" fmla="*/ 18677 h 1511720"/>
                  <a:gd name="connsiteX1" fmla="*/ 701897 w 1113853"/>
                  <a:gd name="connsiteY1" fmla="*/ 4294 h 1511720"/>
                  <a:gd name="connsiteX2" fmla="*/ 1113853 w 1113853"/>
                  <a:gd name="connsiteY2" fmla="*/ 226703 h 1511720"/>
                  <a:gd name="connsiteX3" fmla="*/ 427196 w 1113853"/>
                  <a:gd name="connsiteY3" fmla="*/ 1511721 h 1511720"/>
                  <a:gd name="connsiteX4" fmla="*/ 14192 w 1113853"/>
                  <a:gd name="connsiteY4" fmla="*/ 1299313 h 1511720"/>
                  <a:gd name="connsiteX5" fmla="*/ 1333 w 1113853"/>
                  <a:gd name="connsiteY5" fmla="*/ 1271119 h 1511720"/>
                  <a:gd name="connsiteX6" fmla="*/ 664274 w 1113853"/>
                  <a:gd name="connsiteY6" fmla="*/ 18677 h 1511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13853" h="1511720">
                    <a:moveTo>
                      <a:pt x="664274" y="18677"/>
                    </a:moveTo>
                    <a:cubicBezTo>
                      <a:pt x="674275" y="7342"/>
                      <a:pt x="680847" y="-7422"/>
                      <a:pt x="701897" y="4294"/>
                    </a:cubicBezTo>
                    <a:cubicBezTo>
                      <a:pt x="838105" y="80494"/>
                      <a:pt x="980408" y="145359"/>
                      <a:pt x="1113853" y="226703"/>
                    </a:cubicBezTo>
                    <a:cubicBezTo>
                      <a:pt x="894302" y="646279"/>
                      <a:pt x="561594" y="1265309"/>
                      <a:pt x="427196" y="1511721"/>
                    </a:cubicBezTo>
                    <a:cubicBezTo>
                      <a:pt x="315373" y="1449522"/>
                      <a:pt x="63055" y="1324173"/>
                      <a:pt x="14192" y="1299313"/>
                    </a:cubicBezTo>
                    <a:cubicBezTo>
                      <a:pt x="4286" y="1294265"/>
                      <a:pt x="-3143" y="1281787"/>
                      <a:pt x="1333" y="1271119"/>
                    </a:cubicBezTo>
                    <a:cubicBezTo>
                      <a:pt x="31051" y="1201301"/>
                      <a:pt x="647890" y="52776"/>
                      <a:pt x="664274" y="18677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980" name="자유형: 도형 979">
              <a:extLst>
                <a:ext uri="{FF2B5EF4-FFF2-40B4-BE49-F238E27FC236}">
                  <a16:creationId xmlns:a16="http://schemas.microsoft.com/office/drawing/2014/main" id="{5D6C53BF-7AF1-469A-8882-B1971B74B65B}"/>
                </a:ext>
              </a:extLst>
            </p:cNvPr>
            <p:cNvSpPr/>
            <p:nvPr/>
          </p:nvSpPr>
          <p:spPr>
            <a:xfrm rot="1018244">
              <a:off x="1993784" y="613120"/>
              <a:ext cx="1641753" cy="1510714"/>
            </a:xfrm>
            <a:custGeom>
              <a:avLst/>
              <a:gdLst>
                <a:gd name="connsiteX0" fmla="*/ 618884 w 1641753"/>
                <a:gd name="connsiteY0" fmla="*/ 107437 h 1510714"/>
                <a:gd name="connsiteX1" fmla="*/ 98148 w 1641753"/>
                <a:gd name="connsiteY1" fmla="*/ 746359 h 1510714"/>
                <a:gd name="connsiteX2" fmla="*/ 750320 w 1641753"/>
                <a:gd name="connsiteY2" fmla="*/ 1398530 h 1510714"/>
                <a:gd name="connsiteX3" fmla="*/ 1402492 w 1641753"/>
                <a:gd name="connsiteY3" fmla="*/ 746359 h 1510714"/>
                <a:gd name="connsiteX4" fmla="*/ 750320 w 1641753"/>
                <a:gd name="connsiteY4" fmla="*/ 94187 h 1510714"/>
                <a:gd name="connsiteX5" fmla="*/ 618884 w 1641753"/>
                <a:gd name="connsiteY5" fmla="*/ 107437 h 1510714"/>
                <a:gd name="connsiteX6" fmla="*/ 530736 w 1641753"/>
                <a:gd name="connsiteY6" fmla="*/ 33959 h 1510714"/>
                <a:gd name="connsiteX7" fmla="*/ 755357 w 1641753"/>
                <a:gd name="connsiteY7" fmla="*/ 0 h 1510714"/>
                <a:gd name="connsiteX8" fmla="*/ 1510715 w 1641753"/>
                <a:gd name="connsiteY8" fmla="*/ 755401 h 1510714"/>
                <a:gd name="connsiteX9" fmla="*/ 1449933 w 1641753"/>
                <a:gd name="connsiteY9" fmla="*/ 1052671 h 1510714"/>
                <a:gd name="connsiteX10" fmla="*/ 1641753 w 1641753"/>
                <a:gd name="connsiteY10" fmla="*/ 1163405 h 1510714"/>
                <a:gd name="connsiteX11" fmla="*/ 1547000 w 1641753"/>
                <a:gd name="connsiteY11" fmla="*/ 1327453 h 1510714"/>
                <a:gd name="connsiteX12" fmla="*/ 1353958 w 1641753"/>
                <a:gd name="connsiteY12" fmla="*/ 1216020 h 1510714"/>
                <a:gd name="connsiteX13" fmla="*/ 755357 w 1641753"/>
                <a:gd name="connsiteY13" fmla="*/ 1510714 h 1510714"/>
                <a:gd name="connsiteX14" fmla="*/ 0 w 1641753"/>
                <a:gd name="connsiteY14" fmla="*/ 755357 h 1510714"/>
                <a:gd name="connsiteX15" fmla="*/ 530736 w 1641753"/>
                <a:gd name="connsiteY15" fmla="*/ 33959 h 1510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41753" h="1510714">
                  <a:moveTo>
                    <a:pt x="618884" y="107437"/>
                  </a:moveTo>
                  <a:cubicBezTo>
                    <a:pt x="321701" y="168250"/>
                    <a:pt x="98148" y="431197"/>
                    <a:pt x="98148" y="746359"/>
                  </a:cubicBezTo>
                  <a:cubicBezTo>
                    <a:pt x="98148" y="1106543"/>
                    <a:pt x="390135" y="1398530"/>
                    <a:pt x="750320" y="1398530"/>
                  </a:cubicBezTo>
                  <a:cubicBezTo>
                    <a:pt x="1110504" y="1398530"/>
                    <a:pt x="1402492" y="1106543"/>
                    <a:pt x="1402492" y="746359"/>
                  </a:cubicBezTo>
                  <a:cubicBezTo>
                    <a:pt x="1402492" y="386174"/>
                    <a:pt x="1110504" y="94187"/>
                    <a:pt x="750320" y="94187"/>
                  </a:cubicBezTo>
                  <a:cubicBezTo>
                    <a:pt x="705297" y="94187"/>
                    <a:pt x="661339" y="98750"/>
                    <a:pt x="618884" y="107437"/>
                  </a:cubicBezTo>
                  <a:close/>
                  <a:moveTo>
                    <a:pt x="530736" y="33959"/>
                  </a:moveTo>
                  <a:cubicBezTo>
                    <a:pt x="601694" y="11889"/>
                    <a:pt x="677137" y="0"/>
                    <a:pt x="755357" y="0"/>
                  </a:cubicBezTo>
                  <a:cubicBezTo>
                    <a:pt x="1172530" y="0"/>
                    <a:pt x="1510715" y="338184"/>
                    <a:pt x="1510715" y="755401"/>
                  </a:cubicBezTo>
                  <a:cubicBezTo>
                    <a:pt x="1510714" y="860938"/>
                    <a:pt x="1489057" y="961411"/>
                    <a:pt x="1449933" y="1052671"/>
                  </a:cubicBezTo>
                  <a:lnTo>
                    <a:pt x="1641753" y="1163405"/>
                  </a:lnTo>
                  <a:lnTo>
                    <a:pt x="1547000" y="1327453"/>
                  </a:lnTo>
                  <a:lnTo>
                    <a:pt x="1353958" y="1216020"/>
                  </a:lnTo>
                  <a:cubicBezTo>
                    <a:pt x="1215846" y="1395221"/>
                    <a:pt x="999094" y="1510715"/>
                    <a:pt x="755357" y="1510714"/>
                  </a:cubicBezTo>
                  <a:cubicBezTo>
                    <a:pt x="338184" y="1510714"/>
                    <a:pt x="0" y="1172530"/>
                    <a:pt x="0" y="755357"/>
                  </a:cubicBezTo>
                  <a:cubicBezTo>
                    <a:pt x="0" y="416404"/>
                    <a:pt x="223254" y="129596"/>
                    <a:pt x="530736" y="33959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ko-KR" altLang="en-US"/>
            </a:p>
          </p:txBody>
        </p:sp>
        <p:sp>
          <p:nvSpPr>
            <p:cNvPr id="981" name="자유형: 도형 980">
              <a:extLst>
                <a:ext uri="{FF2B5EF4-FFF2-40B4-BE49-F238E27FC236}">
                  <a16:creationId xmlns:a16="http://schemas.microsoft.com/office/drawing/2014/main" id="{7069C94D-57A3-4019-8C5A-AD8132C6F132}"/>
                </a:ext>
              </a:extLst>
            </p:cNvPr>
            <p:cNvSpPr/>
            <p:nvPr/>
          </p:nvSpPr>
          <p:spPr>
            <a:xfrm rot="1018244">
              <a:off x="3312593" y="2049854"/>
              <a:ext cx="680018" cy="369282"/>
            </a:xfrm>
            <a:custGeom>
              <a:avLst/>
              <a:gdLst>
                <a:gd name="connsiteX0" fmla="*/ 29049 w 1771503"/>
                <a:gd name="connsiteY0" fmla="*/ 514285 h 962012"/>
                <a:gd name="connsiteX1" fmla="*/ 11904 w 1771503"/>
                <a:gd name="connsiteY1" fmla="*/ 444943 h 962012"/>
                <a:gd name="connsiteX2" fmla="*/ 242885 w 1771503"/>
                <a:gd name="connsiteY2" fmla="*/ 45940 h 962012"/>
                <a:gd name="connsiteX3" fmla="*/ 361091 w 1771503"/>
                <a:gd name="connsiteY3" fmla="*/ 27938 h 962012"/>
                <a:gd name="connsiteX4" fmla="*/ 1771457 w 1771503"/>
                <a:gd name="connsiteY4" fmla="*/ 875758 h 962012"/>
                <a:gd name="connsiteX5" fmla="*/ 1681732 w 1771503"/>
                <a:gd name="connsiteY5" fmla="*/ 961769 h 962012"/>
                <a:gd name="connsiteX6" fmla="*/ 1093658 w 1771503"/>
                <a:gd name="connsiteY6" fmla="*/ 820513 h 962012"/>
                <a:gd name="connsiteX7" fmla="*/ 845723 w 1771503"/>
                <a:gd name="connsiteY7" fmla="*/ 726121 h 962012"/>
                <a:gd name="connsiteX8" fmla="*/ 688084 w 1771503"/>
                <a:gd name="connsiteY8" fmla="*/ 819656 h 962012"/>
                <a:gd name="connsiteX9" fmla="*/ 607407 w 1771503"/>
                <a:gd name="connsiteY9" fmla="*/ 853184 h 962012"/>
                <a:gd name="connsiteX10" fmla="*/ 29049 w 1771503"/>
                <a:gd name="connsiteY10" fmla="*/ 514285 h 962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71503" h="962012">
                  <a:moveTo>
                    <a:pt x="29049" y="514285"/>
                  </a:moveTo>
                  <a:cubicBezTo>
                    <a:pt x="-6289" y="494472"/>
                    <a:pt x="-6003" y="480185"/>
                    <a:pt x="11904" y="444943"/>
                  </a:cubicBezTo>
                  <a:cubicBezTo>
                    <a:pt x="19524" y="429893"/>
                    <a:pt x="242028" y="47083"/>
                    <a:pt x="242885" y="45940"/>
                  </a:cubicBezTo>
                  <a:cubicBezTo>
                    <a:pt x="283367" y="-12829"/>
                    <a:pt x="288701" y="-11114"/>
                    <a:pt x="361091" y="27938"/>
                  </a:cubicBezTo>
                  <a:cubicBezTo>
                    <a:pt x="816386" y="296067"/>
                    <a:pt x="1779172" y="843278"/>
                    <a:pt x="1771457" y="875758"/>
                  </a:cubicBezTo>
                  <a:cubicBezTo>
                    <a:pt x="1758979" y="928241"/>
                    <a:pt x="1719070" y="965388"/>
                    <a:pt x="1681732" y="961769"/>
                  </a:cubicBezTo>
                  <a:cubicBezTo>
                    <a:pt x="1479230" y="941957"/>
                    <a:pt x="1282444" y="898332"/>
                    <a:pt x="1093658" y="820513"/>
                  </a:cubicBezTo>
                  <a:cubicBezTo>
                    <a:pt x="1011934" y="786795"/>
                    <a:pt x="932019" y="747838"/>
                    <a:pt x="845723" y="726121"/>
                  </a:cubicBezTo>
                  <a:cubicBezTo>
                    <a:pt x="755616" y="703546"/>
                    <a:pt x="711992" y="729740"/>
                    <a:pt x="688084" y="819656"/>
                  </a:cubicBezTo>
                  <a:cubicBezTo>
                    <a:pt x="669320" y="890331"/>
                    <a:pt x="669415" y="890236"/>
                    <a:pt x="607407" y="853184"/>
                  </a:cubicBezTo>
                  <a:cubicBezTo>
                    <a:pt x="585690" y="840230"/>
                    <a:pt x="136777" y="574578"/>
                    <a:pt x="29049" y="514285"/>
                  </a:cubicBezTo>
                  <a:close/>
                </a:path>
              </a:pathLst>
            </a:custGeom>
            <a:solidFill>
              <a:srgbClr val="FE000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985" name="그룹 984">
            <a:extLst>
              <a:ext uri="{FF2B5EF4-FFF2-40B4-BE49-F238E27FC236}">
                <a16:creationId xmlns:a16="http://schemas.microsoft.com/office/drawing/2014/main" id="{7FEB8A1A-87EF-452A-B2F4-C453476A9214}"/>
              </a:ext>
            </a:extLst>
          </p:cNvPr>
          <p:cNvGrpSpPr/>
          <p:nvPr/>
        </p:nvGrpSpPr>
        <p:grpSpPr>
          <a:xfrm flipH="1">
            <a:off x="3563713" y="3400100"/>
            <a:ext cx="2287684" cy="2362164"/>
            <a:chOff x="1993784" y="613120"/>
            <a:chExt cx="2657888" cy="2744423"/>
          </a:xfrm>
        </p:grpSpPr>
        <p:grpSp>
          <p:nvGrpSpPr>
            <p:cNvPr id="986" name="그룹 985">
              <a:extLst>
                <a:ext uri="{FF2B5EF4-FFF2-40B4-BE49-F238E27FC236}">
                  <a16:creationId xmlns:a16="http://schemas.microsoft.com/office/drawing/2014/main" id="{5776CCBB-9BB7-46B1-ABDB-84FCBEC7A9CA}"/>
                </a:ext>
              </a:extLst>
            </p:cNvPr>
            <p:cNvGrpSpPr/>
            <p:nvPr/>
          </p:nvGrpSpPr>
          <p:grpSpPr>
            <a:xfrm>
              <a:off x="3239022" y="1994030"/>
              <a:ext cx="1412650" cy="1363513"/>
              <a:chOff x="9415872" y="4574240"/>
              <a:chExt cx="2373856" cy="2291285"/>
            </a:xfrm>
          </p:grpSpPr>
          <p:sp>
            <p:nvSpPr>
              <p:cNvPr id="989" name="자유형: 도형 988">
                <a:extLst>
                  <a:ext uri="{FF2B5EF4-FFF2-40B4-BE49-F238E27FC236}">
                    <a16:creationId xmlns:a16="http://schemas.microsoft.com/office/drawing/2014/main" id="{A602596E-7749-40A4-B0D6-D63286DF2869}"/>
                  </a:ext>
                </a:extLst>
              </p:cNvPr>
              <p:cNvSpPr/>
              <p:nvPr/>
            </p:nvSpPr>
            <p:spPr>
              <a:xfrm rot="1018244">
                <a:off x="9415872" y="4574240"/>
                <a:ext cx="1958939" cy="1440413"/>
              </a:xfrm>
              <a:custGeom>
                <a:avLst/>
                <a:gdLst>
                  <a:gd name="connsiteX0" fmla="*/ 3036847 w 3036846"/>
                  <a:gd name="connsiteY0" fmla="*/ 1161150 h 2233002"/>
                  <a:gd name="connsiteX1" fmla="*/ 2799007 w 3036846"/>
                  <a:gd name="connsiteY1" fmla="*/ 997606 h 2233002"/>
                  <a:gd name="connsiteX2" fmla="*/ 1575997 w 3036846"/>
                  <a:gd name="connsiteY2" fmla="*/ 257894 h 2233002"/>
                  <a:gd name="connsiteX3" fmla="*/ 856384 w 3036846"/>
                  <a:gd name="connsiteY3" fmla="*/ 17102 h 2233002"/>
                  <a:gd name="connsiteX4" fmla="*/ 665026 w 3036846"/>
                  <a:gd name="connsiteY4" fmla="*/ 719 h 2233002"/>
                  <a:gd name="connsiteX5" fmla="*/ 338224 w 3036846"/>
                  <a:gd name="connsiteY5" fmla="*/ 86158 h 2233002"/>
                  <a:gd name="connsiteX6" fmla="*/ 146962 w 3036846"/>
                  <a:gd name="connsiteY6" fmla="*/ 242559 h 2233002"/>
                  <a:gd name="connsiteX7" fmla="*/ 4468 w 3036846"/>
                  <a:gd name="connsiteY7" fmla="*/ 715189 h 2233002"/>
                  <a:gd name="connsiteX8" fmla="*/ 25899 w 3036846"/>
                  <a:gd name="connsiteY8" fmla="*/ 1127717 h 2233002"/>
                  <a:gd name="connsiteX9" fmla="*/ 96765 w 3036846"/>
                  <a:gd name="connsiteY9" fmla="*/ 1256971 h 2233002"/>
                  <a:gd name="connsiteX10" fmla="*/ 281359 w 3036846"/>
                  <a:gd name="connsiteY10" fmla="*/ 1275164 h 2233002"/>
                  <a:gd name="connsiteX11" fmla="*/ 433188 w 3036846"/>
                  <a:gd name="connsiteY11" fmla="*/ 1114668 h 2233002"/>
                  <a:gd name="connsiteX12" fmla="*/ 457000 w 3036846"/>
                  <a:gd name="connsiteY12" fmla="*/ 1015798 h 2233002"/>
                  <a:gd name="connsiteX13" fmla="*/ 602352 w 3036846"/>
                  <a:gd name="connsiteY13" fmla="*/ 1105524 h 2233002"/>
                  <a:gd name="connsiteX14" fmla="*/ 786280 w 3036846"/>
                  <a:gd name="connsiteY14" fmla="*/ 1733888 h 2233002"/>
                  <a:gd name="connsiteX15" fmla="*/ 895531 w 3036846"/>
                  <a:gd name="connsiteY15" fmla="*/ 1866381 h 2233002"/>
                  <a:gd name="connsiteX16" fmla="*/ 1007260 w 3036846"/>
                  <a:gd name="connsiteY16" fmla="*/ 1903528 h 2233002"/>
                  <a:gd name="connsiteX17" fmla="*/ 1085555 w 3036846"/>
                  <a:gd name="connsiteY17" fmla="*/ 1914292 h 2233002"/>
                  <a:gd name="connsiteX18" fmla="*/ 1355970 w 3036846"/>
                  <a:gd name="connsiteY18" fmla="*/ 2018400 h 2233002"/>
                  <a:gd name="connsiteX19" fmla="*/ 1465888 w 3036846"/>
                  <a:gd name="connsiteY19" fmla="*/ 2113650 h 2233002"/>
                  <a:gd name="connsiteX20" fmla="*/ 1466270 w 3036846"/>
                  <a:gd name="connsiteY20" fmla="*/ 2113364 h 2233002"/>
                  <a:gd name="connsiteX21" fmla="*/ 1523134 w 3036846"/>
                  <a:gd name="connsiteY21" fmla="*/ 2132986 h 2233002"/>
                  <a:gd name="connsiteX22" fmla="*/ 1898704 w 3036846"/>
                  <a:gd name="connsiteY22" fmla="*/ 2067358 h 2233002"/>
                  <a:gd name="connsiteX23" fmla="*/ 1980620 w 3036846"/>
                  <a:gd name="connsiteY23" fmla="*/ 2080884 h 2233002"/>
                  <a:gd name="connsiteX24" fmla="*/ 2301802 w 3036846"/>
                  <a:gd name="connsiteY24" fmla="*/ 2232998 h 2233002"/>
                  <a:gd name="connsiteX25" fmla="*/ 2476205 w 3036846"/>
                  <a:gd name="connsiteY25" fmla="*/ 2224045 h 2233002"/>
                  <a:gd name="connsiteX26" fmla="*/ 3036847 w 3036846"/>
                  <a:gd name="connsiteY26" fmla="*/ 1161150 h 2233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036846" h="2233002">
                    <a:moveTo>
                      <a:pt x="3036847" y="1161150"/>
                    </a:moveTo>
                    <a:cubicBezTo>
                      <a:pt x="2957599" y="1106571"/>
                      <a:pt x="2878827" y="1051327"/>
                      <a:pt x="2799007" y="997606"/>
                    </a:cubicBezTo>
                    <a:cubicBezTo>
                      <a:pt x="2403053" y="731668"/>
                      <a:pt x="2002432" y="473350"/>
                      <a:pt x="1575997" y="257894"/>
                    </a:cubicBezTo>
                    <a:cubicBezTo>
                      <a:pt x="1347874" y="142642"/>
                      <a:pt x="1112130" y="49868"/>
                      <a:pt x="856384" y="17102"/>
                    </a:cubicBezTo>
                    <a:cubicBezTo>
                      <a:pt x="793900" y="-2710"/>
                      <a:pt x="727987" y="-424"/>
                      <a:pt x="665026" y="719"/>
                    </a:cubicBezTo>
                    <a:cubicBezTo>
                      <a:pt x="550917" y="2814"/>
                      <a:pt x="439189" y="28722"/>
                      <a:pt x="338224" y="86158"/>
                    </a:cubicBezTo>
                    <a:cubicBezTo>
                      <a:pt x="266024" y="127306"/>
                      <a:pt x="190205" y="165406"/>
                      <a:pt x="146962" y="242559"/>
                    </a:cubicBezTo>
                    <a:cubicBezTo>
                      <a:pt x="96003" y="330284"/>
                      <a:pt x="25708" y="447537"/>
                      <a:pt x="4468" y="715189"/>
                    </a:cubicBezTo>
                    <a:cubicBezTo>
                      <a:pt x="-6391" y="852826"/>
                      <a:pt x="3229" y="991128"/>
                      <a:pt x="25899" y="1127717"/>
                    </a:cubicBezTo>
                    <a:cubicBezTo>
                      <a:pt x="34281" y="1178485"/>
                      <a:pt x="50188" y="1226491"/>
                      <a:pt x="96765" y="1256971"/>
                    </a:cubicBezTo>
                    <a:cubicBezTo>
                      <a:pt x="154582" y="1300596"/>
                      <a:pt x="216780" y="1299739"/>
                      <a:pt x="281359" y="1275164"/>
                    </a:cubicBezTo>
                    <a:cubicBezTo>
                      <a:pt x="346034" y="1242684"/>
                      <a:pt x="415853" y="1173628"/>
                      <a:pt x="433188" y="1114668"/>
                    </a:cubicBezTo>
                    <a:cubicBezTo>
                      <a:pt x="441665" y="1085998"/>
                      <a:pt x="451381" y="1045326"/>
                      <a:pt x="457000" y="1015798"/>
                    </a:cubicBezTo>
                    <a:cubicBezTo>
                      <a:pt x="516246" y="1050374"/>
                      <a:pt x="572253" y="1081902"/>
                      <a:pt x="602352" y="1105524"/>
                    </a:cubicBezTo>
                    <a:cubicBezTo>
                      <a:pt x="594827" y="1124955"/>
                      <a:pt x="758086" y="1671785"/>
                      <a:pt x="786280" y="1733888"/>
                    </a:cubicBezTo>
                    <a:cubicBezTo>
                      <a:pt x="810568" y="1787514"/>
                      <a:pt x="837334" y="1840282"/>
                      <a:pt x="895531" y="1866381"/>
                    </a:cubicBezTo>
                    <a:cubicBezTo>
                      <a:pt x="931441" y="1882669"/>
                      <a:pt x="967731" y="1898004"/>
                      <a:pt x="1007260" y="1903528"/>
                    </a:cubicBezTo>
                    <a:cubicBezTo>
                      <a:pt x="1032691" y="1912196"/>
                      <a:pt x="1059076" y="1913244"/>
                      <a:pt x="1085555" y="1914292"/>
                    </a:cubicBezTo>
                    <a:cubicBezTo>
                      <a:pt x="1187378" y="1918387"/>
                      <a:pt x="1281389" y="1939247"/>
                      <a:pt x="1355970" y="2018400"/>
                    </a:cubicBezTo>
                    <a:cubicBezTo>
                      <a:pt x="1388926" y="2053357"/>
                      <a:pt x="1418835" y="2094124"/>
                      <a:pt x="1465888" y="2113650"/>
                    </a:cubicBezTo>
                    <a:lnTo>
                      <a:pt x="1466270" y="2113364"/>
                    </a:lnTo>
                    <a:cubicBezTo>
                      <a:pt x="1481224" y="2131652"/>
                      <a:pt x="1505322" y="2123270"/>
                      <a:pt x="1523134" y="2132986"/>
                    </a:cubicBezTo>
                    <a:cubicBezTo>
                      <a:pt x="1654102" y="2144416"/>
                      <a:pt x="1776689" y="2105649"/>
                      <a:pt x="1898704" y="2067358"/>
                    </a:cubicBezTo>
                    <a:cubicBezTo>
                      <a:pt x="1931756" y="2056976"/>
                      <a:pt x="1954426" y="2061548"/>
                      <a:pt x="1980620" y="2080884"/>
                    </a:cubicBezTo>
                    <a:cubicBezTo>
                      <a:pt x="2055867" y="2136605"/>
                      <a:pt x="2173596" y="2233760"/>
                      <a:pt x="2301802" y="2232998"/>
                    </a:cubicBezTo>
                    <a:cubicBezTo>
                      <a:pt x="2360477" y="2232617"/>
                      <a:pt x="2417722" y="2221187"/>
                      <a:pt x="2476205" y="2224045"/>
                    </a:cubicBezTo>
                    <a:cubicBezTo>
                      <a:pt x="2525544" y="2121746"/>
                      <a:pt x="2978077" y="1272307"/>
                      <a:pt x="3036847" y="1161150"/>
                    </a:cubicBezTo>
                    <a:close/>
                  </a:path>
                </a:pathLst>
              </a:custGeom>
              <a:solidFill>
                <a:srgbClr val="FBC39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990" name="자유형: 도형 989">
                <a:extLst>
                  <a:ext uri="{FF2B5EF4-FFF2-40B4-BE49-F238E27FC236}">
                    <a16:creationId xmlns:a16="http://schemas.microsoft.com/office/drawing/2014/main" id="{15AB4340-23AC-4DB3-B337-4E3FC8AD9319}"/>
                  </a:ext>
                </a:extLst>
              </p:cNvPr>
              <p:cNvSpPr/>
              <p:nvPr/>
            </p:nvSpPr>
            <p:spPr>
              <a:xfrm rot="1018244">
                <a:off x="10759475" y="5554917"/>
                <a:ext cx="718499" cy="975145"/>
              </a:xfrm>
              <a:custGeom>
                <a:avLst/>
                <a:gdLst>
                  <a:gd name="connsiteX0" fmla="*/ 664274 w 1113853"/>
                  <a:gd name="connsiteY0" fmla="*/ 18677 h 1511720"/>
                  <a:gd name="connsiteX1" fmla="*/ 701897 w 1113853"/>
                  <a:gd name="connsiteY1" fmla="*/ 4294 h 1511720"/>
                  <a:gd name="connsiteX2" fmla="*/ 1113853 w 1113853"/>
                  <a:gd name="connsiteY2" fmla="*/ 226703 h 1511720"/>
                  <a:gd name="connsiteX3" fmla="*/ 427196 w 1113853"/>
                  <a:gd name="connsiteY3" fmla="*/ 1511721 h 1511720"/>
                  <a:gd name="connsiteX4" fmla="*/ 14192 w 1113853"/>
                  <a:gd name="connsiteY4" fmla="*/ 1299313 h 1511720"/>
                  <a:gd name="connsiteX5" fmla="*/ 1333 w 1113853"/>
                  <a:gd name="connsiteY5" fmla="*/ 1271119 h 1511720"/>
                  <a:gd name="connsiteX6" fmla="*/ 664274 w 1113853"/>
                  <a:gd name="connsiteY6" fmla="*/ 18677 h 1511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13853" h="1511720">
                    <a:moveTo>
                      <a:pt x="664274" y="18677"/>
                    </a:moveTo>
                    <a:cubicBezTo>
                      <a:pt x="674275" y="7342"/>
                      <a:pt x="680847" y="-7422"/>
                      <a:pt x="701897" y="4294"/>
                    </a:cubicBezTo>
                    <a:cubicBezTo>
                      <a:pt x="838105" y="80494"/>
                      <a:pt x="980408" y="145359"/>
                      <a:pt x="1113853" y="226703"/>
                    </a:cubicBezTo>
                    <a:cubicBezTo>
                      <a:pt x="894302" y="646279"/>
                      <a:pt x="561594" y="1265309"/>
                      <a:pt x="427196" y="1511721"/>
                    </a:cubicBezTo>
                    <a:cubicBezTo>
                      <a:pt x="315373" y="1449522"/>
                      <a:pt x="63055" y="1324173"/>
                      <a:pt x="14192" y="1299313"/>
                    </a:cubicBezTo>
                    <a:cubicBezTo>
                      <a:pt x="4286" y="1294265"/>
                      <a:pt x="-3143" y="1281787"/>
                      <a:pt x="1333" y="1271119"/>
                    </a:cubicBezTo>
                    <a:cubicBezTo>
                      <a:pt x="31051" y="1201301"/>
                      <a:pt x="647890" y="52776"/>
                      <a:pt x="664274" y="1867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991" name="자유형: 도형 990">
                <a:extLst>
                  <a:ext uri="{FF2B5EF4-FFF2-40B4-BE49-F238E27FC236}">
                    <a16:creationId xmlns:a16="http://schemas.microsoft.com/office/drawing/2014/main" id="{DBA9518F-E762-4FDF-A554-4E51887A20F4}"/>
                  </a:ext>
                </a:extLst>
              </p:cNvPr>
              <p:cNvSpPr/>
              <p:nvPr/>
            </p:nvSpPr>
            <p:spPr>
              <a:xfrm rot="1018244">
                <a:off x="10943838" y="5717486"/>
                <a:ext cx="845890" cy="1148039"/>
              </a:xfrm>
              <a:custGeom>
                <a:avLst/>
                <a:gdLst>
                  <a:gd name="connsiteX0" fmla="*/ 664274 w 1113853"/>
                  <a:gd name="connsiteY0" fmla="*/ 18677 h 1511720"/>
                  <a:gd name="connsiteX1" fmla="*/ 701897 w 1113853"/>
                  <a:gd name="connsiteY1" fmla="*/ 4294 h 1511720"/>
                  <a:gd name="connsiteX2" fmla="*/ 1113853 w 1113853"/>
                  <a:gd name="connsiteY2" fmla="*/ 226703 h 1511720"/>
                  <a:gd name="connsiteX3" fmla="*/ 427196 w 1113853"/>
                  <a:gd name="connsiteY3" fmla="*/ 1511721 h 1511720"/>
                  <a:gd name="connsiteX4" fmla="*/ 14192 w 1113853"/>
                  <a:gd name="connsiteY4" fmla="*/ 1299313 h 1511720"/>
                  <a:gd name="connsiteX5" fmla="*/ 1333 w 1113853"/>
                  <a:gd name="connsiteY5" fmla="*/ 1271119 h 1511720"/>
                  <a:gd name="connsiteX6" fmla="*/ 664274 w 1113853"/>
                  <a:gd name="connsiteY6" fmla="*/ 18677 h 1511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13853" h="1511720">
                    <a:moveTo>
                      <a:pt x="664274" y="18677"/>
                    </a:moveTo>
                    <a:cubicBezTo>
                      <a:pt x="674275" y="7342"/>
                      <a:pt x="680847" y="-7422"/>
                      <a:pt x="701897" y="4294"/>
                    </a:cubicBezTo>
                    <a:cubicBezTo>
                      <a:pt x="838105" y="80494"/>
                      <a:pt x="980408" y="145359"/>
                      <a:pt x="1113853" y="226703"/>
                    </a:cubicBezTo>
                    <a:cubicBezTo>
                      <a:pt x="894302" y="646279"/>
                      <a:pt x="561594" y="1265309"/>
                      <a:pt x="427196" y="1511721"/>
                    </a:cubicBezTo>
                    <a:cubicBezTo>
                      <a:pt x="315373" y="1449522"/>
                      <a:pt x="63055" y="1324173"/>
                      <a:pt x="14192" y="1299313"/>
                    </a:cubicBezTo>
                    <a:cubicBezTo>
                      <a:pt x="4286" y="1294265"/>
                      <a:pt x="-3143" y="1281787"/>
                      <a:pt x="1333" y="1271119"/>
                    </a:cubicBezTo>
                    <a:cubicBezTo>
                      <a:pt x="31051" y="1201301"/>
                      <a:pt x="647890" y="52776"/>
                      <a:pt x="664274" y="18677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987" name="자유형: 도형 986">
              <a:extLst>
                <a:ext uri="{FF2B5EF4-FFF2-40B4-BE49-F238E27FC236}">
                  <a16:creationId xmlns:a16="http://schemas.microsoft.com/office/drawing/2014/main" id="{B974A3A0-B7C7-4C1D-B6EC-211EDF143E10}"/>
                </a:ext>
              </a:extLst>
            </p:cNvPr>
            <p:cNvSpPr/>
            <p:nvPr/>
          </p:nvSpPr>
          <p:spPr>
            <a:xfrm rot="1018244">
              <a:off x="1993784" y="613120"/>
              <a:ext cx="1641753" cy="1510714"/>
            </a:xfrm>
            <a:custGeom>
              <a:avLst/>
              <a:gdLst>
                <a:gd name="connsiteX0" fmla="*/ 618884 w 1641753"/>
                <a:gd name="connsiteY0" fmla="*/ 107437 h 1510714"/>
                <a:gd name="connsiteX1" fmla="*/ 98148 w 1641753"/>
                <a:gd name="connsiteY1" fmla="*/ 746359 h 1510714"/>
                <a:gd name="connsiteX2" fmla="*/ 750320 w 1641753"/>
                <a:gd name="connsiteY2" fmla="*/ 1398530 h 1510714"/>
                <a:gd name="connsiteX3" fmla="*/ 1402492 w 1641753"/>
                <a:gd name="connsiteY3" fmla="*/ 746359 h 1510714"/>
                <a:gd name="connsiteX4" fmla="*/ 750320 w 1641753"/>
                <a:gd name="connsiteY4" fmla="*/ 94187 h 1510714"/>
                <a:gd name="connsiteX5" fmla="*/ 618884 w 1641753"/>
                <a:gd name="connsiteY5" fmla="*/ 107437 h 1510714"/>
                <a:gd name="connsiteX6" fmla="*/ 530736 w 1641753"/>
                <a:gd name="connsiteY6" fmla="*/ 33959 h 1510714"/>
                <a:gd name="connsiteX7" fmla="*/ 755357 w 1641753"/>
                <a:gd name="connsiteY7" fmla="*/ 0 h 1510714"/>
                <a:gd name="connsiteX8" fmla="*/ 1510715 w 1641753"/>
                <a:gd name="connsiteY8" fmla="*/ 755401 h 1510714"/>
                <a:gd name="connsiteX9" fmla="*/ 1449933 w 1641753"/>
                <a:gd name="connsiteY9" fmla="*/ 1052671 h 1510714"/>
                <a:gd name="connsiteX10" fmla="*/ 1641753 w 1641753"/>
                <a:gd name="connsiteY10" fmla="*/ 1163405 h 1510714"/>
                <a:gd name="connsiteX11" fmla="*/ 1547000 w 1641753"/>
                <a:gd name="connsiteY11" fmla="*/ 1327453 h 1510714"/>
                <a:gd name="connsiteX12" fmla="*/ 1353958 w 1641753"/>
                <a:gd name="connsiteY12" fmla="*/ 1216020 h 1510714"/>
                <a:gd name="connsiteX13" fmla="*/ 755357 w 1641753"/>
                <a:gd name="connsiteY13" fmla="*/ 1510714 h 1510714"/>
                <a:gd name="connsiteX14" fmla="*/ 0 w 1641753"/>
                <a:gd name="connsiteY14" fmla="*/ 755357 h 1510714"/>
                <a:gd name="connsiteX15" fmla="*/ 530736 w 1641753"/>
                <a:gd name="connsiteY15" fmla="*/ 33959 h 1510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41753" h="1510714">
                  <a:moveTo>
                    <a:pt x="618884" y="107437"/>
                  </a:moveTo>
                  <a:cubicBezTo>
                    <a:pt x="321701" y="168250"/>
                    <a:pt x="98148" y="431197"/>
                    <a:pt x="98148" y="746359"/>
                  </a:cubicBezTo>
                  <a:cubicBezTo>
                    <a:pt x="98148" y="1106543"/>
                    <a:pt x="390135" y="1398530"/>
                    <a:pt x="750320" y="1398530"/>
                  </a:cubicBezTo>
                  <a:cubicBezTo>
                    <a:pt x="1110504" y="1398530"/>
                    <a:pt x="1402492" y="1106543"/>
                    <a:pt x="1402492" y="746359"/>
                  </a:cubicBezTo>
                  <a:cubicBezTo>
                    <a:pt x="1402492" y="386174"/>
                    <a:pt x="1110504" y="94187"/>
                    <a:pt x="750320" y="94187"/>
                  </a:cubicBezTo>
                  <a:cubicBezTo>
                    <a:pt x="705297" y="94187"/>
                    <a:pt x="661339" y="98750"/>
                    <a:pt x="618884" y="107437"/>
                  </a:cubicBezTo>
                  <a:close/>
                  <a:moveTo>
                    <a:pt x="530736" y="33959"/>
                  </a:moveTo>
                  <a:cubicBezTo>
                    <a:pt x="601694" y="11889"/>
                    <a:pt x="677137" y="0"/>
                    <a:pt x="755357" y="0"/>
                  </a:cubicBezTo>
                  <a:cubicBezTo>
                    <a:pt x="1172530" y="0"/>
                    <a:pt x="1510715" y="338184"/>
                    <a:pt x="1510715" y="755401"/>
                  </a:cubicBezTo>
                  <a:cubicBezTo>
                    <a:pt x="1510714" y="860938"/>
                    <a:pt x="1489057" y="961411"/>
                    <a:pt x="1449933" y="1052671"/>
                  </a:cubicBezTo>
                  <a:lnTo>
                    <a:pt x="1641753" y="1163405"/>
                  </a:lnTo>
                  <a:lnTo>
                    <a:pt x="1547000" y="1327453"/>
                  </a:lnTo>
                  <a:lnTo>
                    <a:pt x="1353958" y="1216020"/>
                  </a:lnTo>
                  <a:cubicBezTo>
                    <a:pt x="1215846" y="1395221"/>
                    <a:pt x="999094" y="1510715"/>
                    <a:pt x="755357" y="1510714"/>
                  </a:cubicBezTo>
                  <a:cubicBezTo>
                    <a:pt x="338184" y="1510714"/>
                    <a:pt x="0" y="1172530"/>
                    <a:pt x="0" y="755357"/>
                  </a:cubicBezTo>
                  <a:cubicBezTo>
                    <a:pt x="0" y="416404"/>
                    <a:pt x="223254" y="129596"/>
                    <a:pt x="530736" y="3395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ko-KR" altLang="en-US"/>
            </a:p>
          </p:txBody>
        </p:sp>
        <p:sp>
          <p:nvSpPr>
            <p:cNvPr id="988" name="자유형: 도형 987">
              <a:extLst>
                <a:ext uri="{FF2B5EF4-FFF2-40B4-BE49-F238E27FC236}">
                  <a16:creationId xmlns:a16="http://schemas.microsoft.com/office/drawing/2014/main" id="{714C9087-80D6-4CBF-8772-29C13B751F95}"/>
                </a:ext>
              </a:extLst>
            </p:cNvPr>
            <p:cNvSpPr/>
            <p:nvPr/>
          </p:nvSpPr>
          <p:spPr>
            <a:xfrm rot="1018244">
              <a:off x="3312593" y="2049854"/>
              <a:ext cx="680018" cy="369282"/>
            </a:xfrm>
            <a:custGeom>
              <a:avLst/>
              <a:gdLst>
                <a:gd name="connsiteX0" fmla="*/ 29049 w 1771503"/>
                <a:gd name="connsiteY0" fmla="*/ 514285 h 962012"/>
                <a:gd name="connsiteX1" fmla="*/ 11904 w 1771503"/>
                <a:gd name="connsiteY1" fmla="*/ 444943 h 962012"/>
                <a:gd name="connsiteX2" fmla="*/ 242885 w 1771503"/>
                <a:gd name="connsiteY2" fmla="*/ 45940 h 962012"/>
                <a:gd name="connsiteX3" fmla="*/ 361091 w 1771503"/>
                <a:gd name="connsiteY3" fmla="*/ 27938 h 962012"/>
                <a:gd name="connsiteX4" fmla="*/ 1771457 w 1771503"/>
                <a:gd name="connsiteY4" fmla="*/ 875758 h 962012"/>
                <a:gd name="connsiteX5" fmla="*/ 1681732 w 1771503"/>
                <a:gd name="connsiteY5" fmla="*/ 961769 h 962012"/>
                <a:gd name="connsiteX6" fmla="*/ 1093658 w 1771503"/>
                <a:gd name="connsiteY6" fmla="*/ 820513 h 962012"/>
                <a:gd name="connsiteX7" fmla="*/ 845723 w 1771503"/>
                <a:gd name="connsiteY7" fmla="*/ 726121 h 962012"/>
                <a:gd name="connsiteX8" fmla="*/ 688084 w 1771503"/>
                <a:gd name="connsiteY8" fmla="*/ 819656 h 962012"/>
                <a:gd name="connsiteX9" fmla="*/ 607407 w 1771503"/>
                <a:gd name="connsiteY9" fmla="*/ 853184 h 962012"/>
                <a:gd name="connsiteX10" fmla="*/ 29049 w 1771503"/>
                <a:gd name="connsiteY10" fmla="*/ 514285 h 962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71503" h="962012">
                  <a:moveTo>
                    <a:pt x="29049" y="514285"/>
                  </a:moveTo>
                  <a:cubicBezTo>
                    <a:pt x="-6289" y="494472"/>
                    <a:pt x="-6003" y="480185"/>
                    <a:pt x="11904" y="444943"/>
                  </a:cubicBezTo>
                  <a:cubicBezTo>
                    <a:pt x="19524" y="429893"/>
                    <a:pt x="242028" y="47083"/>
                    <a:pt x="242885" y="45940"/>
                  </a:cubicBezTo>
                  <a:cubicBezTo>
                    <a:pt x="283367" y="-12829"/>
                    <a:pt x="288701" y="-11114"/>
                    <a:pt x="361091" y="27938"/>
                  </a:cubicBezTo>
                  <a:cubicBezTo>
                    <a:pt x="816386" y="296067"/>
                    <a:pt x="1779172" y="843278"/>
                    <a:pt x="1771457" y="875758"/>
                  </a:cubicBezTo>
                  <a:cubicBezTo>
                    <a:pt x="1758979" y="928241"/>
                    <a:pt x="1719070" y="965388"/>
                    <a:pt x="1681732" y="961769"/>
                  </a:cubicBezTo>
                  <a:cubicBezTo>
                    <a:pt x="1479230" y="941957"/>
                    <a:pt x="1282444" y="898332"/>
                    <a:pt x="1093658" y="820513"/>
                  </a:cubicBezTo>
                  <a:cubicBezTo>
                    <a:pt x="1011934" y="786795"/>
                    <a:pt x="932019" y="747838"/>
                    <a:pt x="845723" y="726121"/>
                  </a:cubicBezTo>
                  <a:cubicBezTo>
                    <a:pt x="755616" y="703546"/>
                    <a:pt x="711992" y="729740"/>
                    <a:pt x="688084" y="819656"/>
                  </a:cubicBezTo>
                  <a:cubicBezTo>
                    <a:pt x="669320" y="890331"/>
                    <a:pt x="669415" y="890236"/>
                    <a:pt x="607407" y="853184"/>
                  </a:cubicBezTo>
                  <a:cubicBezTo>
                    <a:pt x="585690" y="840230"/>
                    <a:pt x="136777" y="574578"/>
                    <a:pt x="29049" y="514285"/>
                  </a:cubicBezTo>
                  <a:close/>
                </a:path>
              </a:pathLst>
            </a:custGeom>
            <a:solidFill>
              <a:srgbClr val="FE000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992" name="타원 991">
            <a:extLst>
              <a:ext uri="{FF2B5EF4-FFF2-40B4-BE49-F238E27FC236}">
                <a16:creationId xmlns:a16="http://schemas.microsoft.com/office/drawing/2014/main" id="{CBA36E6F-7996-4461-BFF5-35E44C1E22F0}"/>
              </a:ext>
            </a:extLst>
          </p:cNvPr>
          <p:cNvSpPr/>
          <p:nvPr/>
        </p:nvSpPr>
        <p:spPr>
          <a:xfrm>
            <a:off x="5581329" y="1815647"/>
            <a:ext cx="1057596" cy="10575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3" name="타원 992">
            <a:extLst>
              <a:ext uri="{FF2B5EF4-FFF2-40B4-BE49-F238E27FC236}">
                <a16:creationId xmlns:a16="http://schemas.microsoft.com/office/drawing/2014/main" id="{E9E30603-7C82-4D8E-81BE-4B16C287FF5E}"/>
              </a:ext>
            </a:extLst>
          </p:cNvPr>
          <p:cNvSpPr/>
          <p:nvPr/>
        </p:nvSpPr>
        <p:spPr>
          <a:xfrm>
            <a:off x="5674278" y="1908596"/>
            <a:ext cx="871698" cy="87169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4" name="TextBox 993">
            <a:extLst>
              <a:ext uri="{FF2B5EF4-FFF2-40B4-BE49-F238E27FC236}">
                <a16:creationId xmlns:a16="http://schemas.microsoft.com/office/drawing/2014/main" id="{9EE6A755-7BBF-4B22-B5F1-BCA04CA1AC19}"/>
              </a:ext>
            </a:extLst>
          </p:cNvPr>
          <p:cNvSpPr txBox="1"/>
          <p:nvPr/>
        </p:nvSpPr>
        <p:spPr>
          <a:xfrm>
            <a:off x="5706076" y="2082835"/>
            <a:ext cx="80810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VS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95" name="TextBox 994">
            <a:extLst>
              <a:ext uri="{FF2B5EF4-FFF2-40B4-BE49-F238E27FC236}">
                <a16:creationId xmlns:a16="http://schemas.microsoft.com/office/drawing/2014/main" id="{92B25306-97BD-4689-94FD-47DD7F65180D}"/>
              </a:ext>
            </a:extLst>
          </p:cNvPr>
          <p:cNvSpPr txBox="1"/>
          <p:nvPr/>
        </p:nvSpPr>
        <p:spPr>
          <a:xfrm>
            <a:off x="7226232" y="2067763"/>
            <a:ext cx="283371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Contents B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96" name="TextBox 995">
            <a:extLst>
              <a:ext uri="{FF2B5EF4-FFF2-40B4-BE49-F238E27FC236}">
                <a16:creationId xmlns:a16="http://schemas.microsoft.com/office/drawing/2014/main" id="{6C455B60-2FC5-4E0D-BB98-EF24457EA612}"/>
              </a:ext>
            </a:extLst>
          </p:cNvPr>
          <p:cNvSpPr txBox="1"/>
          <p:nvPr/>
        </p:nvSpPr>
        <p:spPr>
          <a:xfrm>
            <a:off x="2181839" y="2067763"/>
            <a:ext cx="27341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Contents A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97" name="그룹 996">
            <a:extLst>
              <a:ext uri="{FF2B5EF4-FFF2-40B4-BE49-F238E27FC236}">
                <a16:creationId xmlns:a16="http://schemas.microsoft.com/office/drawing/2014/main" id="{D673F60E-375E-4AD8-9E6E-42D77139E43D}"/>
              </a:ext>
            </a:extLst>
          </p:cNvPr>
          <p:cNvGrpSpPr/>
          <p:nvPr/>
        </p:nvGrpSpPr>
        <p:grpSpPr>
          <a:xfrm>
            <a:off x="1121533" y="3014670"/>
            <a:ext cx="2876637" cy="2913336"/>
            <a:chOff x="1286930" y="3014670"/>
            <a:chExt cx="2876637" cy="2913336"/>
          </a:xfrm>
        </p:grpSpPr>
        <p:grpSp>
          <p:nvGrpSpPr>
            <p:cNvPr id="998" name="그룹 6">
              <a:extLst>
                <a:ext uri="{FF2B5EF4-FFF2-40B4-BE49-F238E27FC236}">
                  <a16:creationId xmlns:a16="http://schemas.microsoft.com/office/drawing/2014/main" id="{045D3960-4CA8-48E7-9B2E-405D000C2EE6}"/>
                </a:ext>
              </a:extLst>
            </p:cNvPr>
            <p:cNvGrpSpPr/>
            <p:nvPr/>
          </p:nvGrpSpPr>
          <p:grpSpPr>
            <a:xfrm>
              <a:off x="1286930" y="3014670"/>
              <a:ext cx="2876637" cy="1398626"/>
              <a:chOff x="1730330" y="5175558"/>
              <a:chExt cx="1742087" cy="1398626"/>
            </a:xfrm>
          </p:grpSpPr>
          <p:sp>
            <p:nvSpPr>
              <p:cNvPr id="1008" name="TextBox 1007">
                <a:extLst>
                  <a:ext uri="{FF2B5EF4-FFF2-40B4-BE49-F238E27FC236}">
                    <a16:creationId xmlns:a16="http://schemas.microsoft.com/office/drawing/2014/main" id="{58DA5143-E852-40D5-8CE3-7FACBA9D255A}"/>
                  </a:ext>
                </a:extLst>
              </p:cNvPr>
              <p:cNvSpPr txBox="1"/>
              <p:nvPr/>
            </p:nvSpPr>
            <p:spPr>
              <a:xfrm>
                <a:off x="1730331" y="5466188"/>
                <a:ext cx="1733335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r>
                  <a:rPr lang="en-US" altLang="ko-KR" sz="1200" dirty="0"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009" name="TextBox 1008">
                <a:extLst>
                  <a:ext uri="{FF2B5EF4-FFF2-40B4-BE49-F238E27FC236}">
                    <a16:creationId xmlns:a16="http://schemas.microsoft.com/office/drawing/2014/main" id="{9A0E5172-F5B0-45DD-B8DB-C254AD6ECEE7}"/>
                  </a:ext>
                </a:extLst>
              </p:cNvPr>
              <p:cNvSpPr txBox="1"/>
              <p:nvPr/>
            </p:nvSpPr>
            <p:spPr>
              <a:xfrm>
                <a:off x="1730330" y="5175558"/>
                <a:ext cx="1742087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VALUE</a:t>
                </a:r>
              </a:p>
            </p:txBody>
          </p:sp>
        </p:grpSp>
        <p:grpSp>
          <p:nvGrpSpPr>
            <p:cNvPr id="999" name="Group 74">
              <a:extLst>
                <a:ext uri="{FF2B5EF4-FFF2-40B4-BE49-F238E27FC236}">
                  <a16:creationId xmlns:a16="http://schemas.microsoft.com/office/drawing/2014/main" id="{1D7B2CA9-E1E4-4AFD-B09E-08EE8FA5A711}"/>
                </a:ext>
              </a:extLst>
            </p:cNvPr>
            <p:cNvGrpSpPr/>
            <p:nvPr/>
          </p:nvGrpSpPr>
          <p:grpSpPr>
            <a:xfrm>
              <a:off x="1286930" y="4726190"/>
              <a:ext cx="2207514" cy="1201816"/>
              <a:chOff x="9023213" y="2973444"/>
              <a:chExt cx="2207515" cy="1201816"/>
            </a:xfrm>
          </p:grpSpPr>
          <p:grpSp>
            <p:nvGrpSpPr>
              <p:cNvPr id="1000" name="Group 75">
                <a:extLst>
                  <a:ext uri="{FF2B5EF4-FFF2-40B4-BE49-F238E27FC236}">
                    <a16:creationId xmlns:a16="http://schemas.microsoft.com/office/drawing/2014/main" id="{F6464473-D53D-4313-B27D-C51A9858A33F}"/>
                  </a:ext>
                </a:extLst>
              </p:cNvPr>
              <p:cNvGrpSpPr/>
              <p:nvPr/>
            </p:nvGrpSpPr>
            <p:grpSpPr>
              <a:xfrm>
                <a:off x="9023213" y="2996321"/>
                <a:ext cx="276999" cy="276999"/>
                <a:chOff x="2411760" y="3606832"/>
                <a:chExt cx="206152" cy="206152"/>
              </a:xfrm>
            </p:grpSpPr>
            <p:sp>
              <p:nvSpPr>
                <p:cNvPr id="1006" name="Oval 80">
                  <a:extLst>
                    <a:ext uri="{FF2B5EF4-FFF2-40B4-BE49-F238E27FC236}">
                      <a16:creationId xmlns:a16="http://schemas.microsoft.com/office/drawing/2014/main" id="{6AFDC788-9FB9-40DA-B0F4-5AEDE0A9D8F8}"/>
                    </a:ext>
                  </a:extLst>
                </p:cNvPr>
                <p:cNvSpPr/>
                <p:nvPr/>
              </p:nvSpPr>
              <p:spPr>
                <a:xfrm>
                  <a:off x="2411760" y="3606832"/>
                  <a:ext cx="206152" cy="206152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  <p:sp>
              <p:nvSpPr>
                <p:cNvPr id="1007" name="Chevron 60">
                  <a:extLst>
                    <a:ext uri="{FF2B5EF4-FFF2-40B4-BE49-F238E27FC236}">
                      <a16:creationId xmlns:a16="http://schemas.microsoft.com/office/drawing/2014/main" id="{3ABA3392-FD77-4CAF-AFE9-9FE529A22C0C}"/>
                    </a:ext>
                  </a:extLst>
                </p:cNvPr>
                <p:cNvSpPr/>
                <p:nvPr/>
              </p:nvSpPr>
              <p:spPr>
                <a:xfrm>
                  <a:off x="2473351" y="3645566"/>
                  <a:ext cx="106415" cy="128684"/>
                </a:xfrm>
                <a:prstGeom prst="chevron">
                  <a:avLst>
                    <a:gd name="adj" fmla="val 52868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</p:grpSp>
          <p:grpSp>
            <p:nvGrpSpPr>
              <p:cNvPr id="1001" name="Group 76">
                <a:extLst>
                  <a:ext uri="{FF2B5EF4-FFF2-40B4-BE49-F238E27FC236}">
                    <a16:creationId xmlns:a16="http://schemas.microsoft.com/office/drawing/2014/main" id="{55C4D2D4-15D4-4C45-94C3-EFDC6488228F}"/>
                  </a:ext>
                </a:extLst>
              </p:cNvPr>
              <p:cNvGrpSpPr/>
              <p:nvPr/>
            </p:nvGrpSpPr>
            <p:grpSpPr>
              <a:xfrm>
                <a:off x="9300212" y="2973444"/>
                <a:ext cx="1930516" cy="1201816"/>
                <a:chOff x="2140088" y="4456378"/>
                <a:chExt cx="1930516" cy="1201816"/>
              </a:xfrm>
            </p:grpSpPr>
            <p:sp>
              <p:nvSpPr>
                <p:cNvPr id="1002" name="TextBox 1001">
                  <a:extLst>
                    <a:ext uri="{FF2B5EF4-FFF2-40B4-BE49-F238E27FC236}">
                      <a16:creationId xmlns:a16="http://schemas.microsoft.com/office/drawing/2014/main" id="{B5197A8A-A80F-4A1B-8ECE-5E317FFB73C3}"/>
                    </a:ext>
                  </a:extLst>
                </p:cNvPr>
                <p:cNvSpPr txBox="1"/>
                <p:nvPr/>
              </p:nvSpPr>
              <p:spPr>
                <a:xfrm>
                  <a:off x="2140088" y="4456378"/>
                  <a:ext cx="1930354" cy="276999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Simply Presentation</a:t>
                  </a:r>
                  <a:endPara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  <p:sp>
              <p:nvSpPr>
                <p:cNvPr id="1003" name="TextBox 1002">
                  <a:extLst>
                    <a:ext uri="{FF2B5EF4-FFF2-40B4-BE49-F238E27FC236}">
                      <a16:creationId xmlns:a16="http://schemas.microsoft.com/office/drawing/2014/main" id="{9C4D8974-9BAF-4378-84BE-BE22B6EFE8E0}"/>
                    </a:ext>
                  </a:extLst>
                </p:cNvPr>
                <p:cNvSpPr txBox="1"/>
                <p:nvPr/>
              </p:nvSpPr>
              <p:spPr>
                <a:xfrm>
                  <a:off x="2140088" y="4764155"/>
                  <a:ext cx="1930355" cy="276999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Modern PowerPoint</a:t>
                  </a:r>
                  <a:endPara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  <p:sp>
              <p:nvSpPr>
                <p:cNvPr id="1004" name="TextBox 1003">
                  <a:extLst>
                    <a:ext uri="{FF2B5EF4-FFF2-40B4-BE49-F238E27FC236}">
                      <a16:creationId xmlns:a16="http://schemas.microsoft.com/office/drawing/2014/main" id="{18AEC9D7-FCFD-4CB0-A31E-2A12B20688F4}"/>
                    </a:ext>
                  </a:extLst>
                </p:cNvPr>
                <p:cNvSpPr txBox="1"/>
                <p:nvPr/>
              </p:nvSpPr>
              <p:spPr>
                <a:xfrm>
                  <a:off x="2140088" y="5072675"/>
                  <a:ext cx="1930355" cy="276999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PowerPoint  Presentation</a:t>
                  </a:r>
                  <a:endPara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1005" name="TextBox 1004">
                  <a:extLst>
                    <a:ext uri="{FF2B5EF4-FFF2-40B4-BE49-F238E27FC236}">
                      <a16:creationId xmlns:a16="http://schemas.microsoft.com/office/drawing/2014/main" id="{D02ACBB8-BF94-413F-9ADC-705BC842582C}"/>
                    </a:ext>
                  </a:extLst>
                </p:cNvPr>
                <p:cNvSpPr txBox="1"/>
                <p:nvPr/>
              </p:nvSpPr>
              <p:spPr>
                <a:xfrm>
                  <a:off x="2140250" y="5381195"/>
                  <a:ext cx="1930354" cy="276999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Simply Presentation</a:t>
                  </a:r>
                  <a:endPara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</p:grpSp>
        </p:grpSp>
      </p:grpSp>
      <p:grpSp>
        <p:nvGrpSpPr>
          <p:cNvPr id="1010" name="그룹 1009">
            <a:extLst>
              <a:ext uri="{FF2B5EF4-FFF2-40B4-BE49-F238E27FC236}">
                <a16:creationId xmlns:a16="http://schemas.microsoft.com/office/drawing/2014/main" id="{B795AA16-F8E5-4BD2-A323-2219CB0B91B0}"/>
              </a:ext>
            </a:extLst>
          </p:cNvPr>
          <p:cNvGrpSpPr/>
          <p:nvPr/>
        </p:nvGrpSpPr>
        <p:grpSpPr>
          <a:xfrm flipH="1">
            <a:off x="8193831" y="3014670"/>
            <a:ext cx="2876637" cy="2913336"/>
            <a:chOff x="1286930" y="3014670"/>
            <a:chExt cx="2876637" cy="2913336"/>
          </a:xfrm>
        </p:grpSpPr>
        <p:grpSp>
          <p:nvGrpSpPr>
            <p:cNvPr id="1011" name="그룹 6">
              <a:extLst>
                <a:ext uri="{FF2B5EF4-FFF2-40B4-BE49-F238E27FC236}">
                  <a16:creationId xmlns:a16="http://schemas.microsoft.com/office/drawing/2014/main" id="{CD4CB77A-BA2A-4757-AF97-3E697267AB91}"/>
                </a:ext>
              </a:extLst>
            </p:cNvPr>
            <p:cNvGrpSpPr/>
            <p:nvPr/>
          </p:nvGrpSpPr>
          <p:grpSpPr>
            <a:xfrm>
              <a:off x="1286930" y="3014670"/>
              <a:ext cx="2876637" cy="1398626"/>
              <a:chOff x="1730330" y="5175558"/>
              <a:chExt cx="1742087" cy="1398626"/>
            </a:xfrm>
          </p:grpSpPr>
          <p:sp>
            <p:nvSpPr>
              <p:cNvPr id="1021" name="TextBox 1020">
                <a:extLst>
                  <a:ext uri="{FF2B5EF4-FFF2-40B4-BE49-F238E27FC236}">
                    <a16:creationId xmlns:a16="http://schemas.microsoft.com/office/drawing/2014/main" id="{95FC5C95-CBAF-4A9F-AB87-BF808F972655}"/>
                  </a:ext>
                </a:extLst>
              </p:cNvPr>
              <p:cNvSpPr txBox="1"/>
              <p:nvPr/>
            </p:nvSpPr>
            <p:spPr>
              <a:xfrm>
                <a:off x="1730331" y="5466188"/>
                <a:ext cx="1733335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r>
                  <a:rPr lang="en-US" altLang="ko-KR" sz="1200" dirty="0"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022" name="TextBox 1021">
                <a:extLst>
                  <a:ext uri="{FF2B5EF4-FFF2-40B4-BE49-F238E27FC236}">
                    <a16:creationId xmlns:a16="http://schemas.microsoft.com/office/drawing/2014/main" id="{09F8CEC9-E87E-4249-B005-804F20EEA833}"/>
                  </a:ext>
                </a:extLst>
              </p:cNvPr>
              <p:cNvSpPr txBox="1"/>
              <p:nvPr/>
            </p:nvSpPr>
            <p:spPr>
              <a:xfrm>
                <a:off x="1730330" y="5175558"/>
                <a:ext cx="1742087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VALUE</a:t>
                </a:r>
              </a:p>
            </p:txBody>
          </p:sp>
        </p:grpSp>
        <p:grpSp>
          <p:nvGrpSpPr>
            <p:cNvPr id="1012" name="Group 74">
              <a:extLst>
                <a:ext uri="{FF2B5EF4-FFF2-40B4-BE49-F238E27FC236}">
                  <a16:creationId xmlns:a16="http://schemas.microsoft.com/office/drawing/2014/main" id="{BA3FA8F0-3AE2-411A-8CAF-E5A72CEBC4A8}"/>
                </a:ext>
              </a:extLst>
            </p:cNvPr>
            <p:cNvGrpSpPr/>
            <p:nvPr/>
          </p:nvGrpSpPr>
          <p:grpSpPr>
            <a:xfrm>
              <a:off x="1286930" y="4726190"/>
              <a:ext cx="2207514" cy="1201816"/>
              <a:chOff x="9023213" y="2973444"/>
              <a:chExt cx="2207515" cy="1201816"/>
            </a:xfrm>
          </p:grpSpPr>
          <p:grpSp>
            <p:nvGrpSpPr>
              <p:cNvPr id="1013" name="Group 75">
                <a:extLst>
                  <a:ext uri="{FF2B5EF4-FFF2-40B4-BE49-F238E27FC236}">
                    <a16:creationId xmlns:a16="http://schemas.microsoft.com/office/drawing/2014/main" id="{DCBF4C05-BDEE-43E7-B1E2-45CCB33768FA}"/>
                  </a:ext>
                </a:extLst>
              </p:cNvPr>
              <p:cNvGrpSpPr/>
              <p:nvPr/>
            </p:nvGrpSpPr>
            <p:grpSpPr>
              <a:xfrm>
                <a:off x="9023213" y="2996321"/>
                <a:ext cx="276999" cy="276999"/>
                <a:chOff x="2411760" y="3606832"/>
                <a:chExt cx="206152" cy="206152"/>
              </a:xfrm>
            </p:grpSpPr>
            <p:sp>
              <p:nvSpPr>
                <p:cNvPr id="1019" name="Oval 80">
                  <a:extLst>
                    <a:ext uri="{FF2B5EF4-FFF2-40B4-BE49-F238E27FC236}">
                      <a16:creationId xmlns:a16="http://schemas.microsoft.com/office/drawing/2014/main" id="{065C1143-5652-41F3-90B9-ED734DC60DAB}"/>
                    </a:ext>
                  </a:extLst>
                </p:cNvPr>
                <p:cNvSpPr/>
                <p:nvPr/>
              </p:nvSpPr>
              <p:spPr>
                <a:xfrm>
                  <a:off x="2411760" y="3606832"/>
                  <a:ext cx="206152" cy="206152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  <p:sp>
              <p:nvSpPr>
                <p:cNvPr id="1020" name="Chevron 60">
                  <a:extLst>
                    <a:ext uri="{FF2B5EF4-FFF2-40B4-BE49-F238E27FC236}">
                      <a16:creationId xmlns:a16="http://schemas.microsoft.com/office/drawing/2014/main" id="{4F95EFF7-4477-44A4-89FD-630E2246D01B}"/>
                    </a:ext>
                  </a:extLst>
                </p:cNvPr>
                <p:cNvSpPr/>
                <p:nvPr/>
              </p:nvSpPr>
              <p:spPr>
                <a:xfrm>
                  <a:off x="2473351" y="3645566"/>
                  <a:ext cx="106415" cy="128684"/>
                </a:xfrm>
                <a:prstGeom prst="chevron">
                  <a:avLst>
                    <a:gd name="adj" fmla="val 52868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</p:grpSp>
          <p:grpSp>
            <p:nvGrpSpPr>
              <p:cNvPr id="1014" name="Group 76">
                <a:extLst>
                  <a:ext uri="{FF2B5EF4-FFF2-40B4-BE49-F238E27FC236}">
                    <a16:creationId xmlns:a16="http://schemas.microsoft.com/office/drawing/2014/main" id="{885EA919-9ECE-4806-B961-14101F2A09DB}"/>
                  </a:ext>
                </a:extLst>
              </p:cNvPr>
              <p:cNvGrpSpPr/>
              <p:nvPr/>
            </p:nvGrpSpPr>
            <p:grpSpPr>
              <a:xfrm>
                <a:off x="9300212" y="2973444"/>
                <a:ext cx="1930516" cy="1201816"/>
                <a:chOff x="2140088" y="4456378"/>
                <a:chExt cx="1930516" cy="1201816"/>
              </a:xfrm>
            </p:grpSpPr>
            <p:sp>
              <p:nvSpPr>
                <p:cNvPr id="1015" name="TextBox 1014">
                  <a:extLst>
                    <a:ext uri="{FF2B5EF4-FFF2-40B4-BE49-F238E27FC236}">
                      <a16:creationId xmlns:a16="http://schemas.microsoft.com/office/drawing/2014/main" id="{57EE9EE4-822A-49BF-81D5-0B1AF7DD887F}"/>
                    </a:ext>
                  </a:extLst>
                </p:cNvPr>
                <p:cNvSpPr txBox="1"/>
                <p:nvPr/>
              </p:nvSpPr>
              <p:spPr>
                <a:xfrm>
                  <a:off x="2140088" y="4456378"/>
                  <a:ext cx="1930354" cy="276999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r"/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Simply Presentation</a:t>
                  </a:r>
                  <a:endPara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  <p:sp>
              <p:nvSpPr>
                <p:cNvPr id="1016" name="TextBox 1015">
                  <a:extLst>
                    <a:ext uri="{FF2B5EF4-FFF2-40B4-BE49-F238E27FC236}">
                      <a16:creationId xmlns:a16="http://schemas.microsoft.com/office/drawing/2014/main" id="{A311A9A5-BD03-47FB-A41A-E2F49D580FA5}"/>
                    </a:ext>
                  </a:extLst>
                </p:cNvPr>
                <p:cNvSpPr txBox="1"/>
                <p:nvPr/>
              </p:nvSpPr>
              <p:spPr>
                <a:xfrm>
                  <a:off x="2140088" y="4764155"/>
                  <a:ext cx="1930355" cy="276999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r"/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Modern PowerPoint</a:t>
                  </a:r>
                  <a:endPara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  <p:sp>
              <p:nvSpPr>
                <p:cNvPr id="1017" name="TextBox 1016">
                  <a:extLst>
                    <a:ext uri="{FF2B5EF4-FFF2-40B4-BE49-F238E27FC236}">
                      <a16:creationId xmlns:a16="http://schemas.microsoft.com/office/drawing/2014/main" id="{2DC98204-3010-49B4-BB61-3247E6A0205B}"/>
                    </a:ext>
                  </a:extLst>
                </p:cNvPr>
                <p:cNvSpPr txBox="1"/>
                <p:nvPr/>
              </p:nvSpPr>
              <p:spPr>
                <a:xfrm>
                  <a:off x="2140088" y="5072675"/>
                  <a:ext cx="1930355" cy="276999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r"/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PowerPoint  Presentation</a:t>
                  </a:r>
                  <a:endPara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1018" name="TextBox 1017">
                  <a:extLst>
                    <a:ext uri="{FF2B5EF4-FFF2-40B4-BE49-F238E27FC236}">
                      <a16:creationId xmlns:a16="http://schemas.microsoft.com/office/drawing/2014/main" id="{D8C92CB1-479D-42B4-9604-ED1036108CE1}"/>
                    </a:ext>
                  </a:extLst>
                </p:cNvPr>
                <p:cNvSpPr txBox="1"/>
                <p:nvPr/>
              </p:nvSpPr>
              <p:spPr>
                <a:xfrm>
                  <a:off x="2140250" y="5381195"/>
                  <a:ext cx="1930354" cy="276999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r"/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Simply Presentation</a:t>
                  </a:r>
                  <a:endPara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+mj-ea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11299</TotalTime>
  <Words>115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45</cp:revision>
  <dcterms:created xsi:type="dcterms:W3CDTF">2018-02-18T19:39:47Z</dcterms:created>
  <dcterms:modified xsi:type="dcterms:W3CDTF">2022-10-24T04:30:18Z</dcterms:modified>
</cp:coreProperties>
</file>