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E3BD0259-D805-4CA5-B2E4-77CBBB187D95}"/>
              </a:ext>
            </a:extLst>
          </p:cNvPr>
          <p:cNvGrpSpPr/>
          <p:nvPr/>
        </p:nvGrpSpPr>
        <p:grpSpPr>
          <a:xfrm>
            <a:off x="-17092" y="2118072"/>
            <a:ext cx="12237590" cy="2710832"/>
            <a:chOff x="2670868" y="2536387"/>
            <a:chExt cx="7502672" cy="1661968"/>
          </a:xfrm>
        </p:grpSpPr>
        <p:grpSp>
          <p:nvGrpSpPr>
            <p:cNvPr id="6" name="Group 44">
              <a:extLst>
                <a:ext uri="{FF2B5EF4-FFF2-40B4-BE49-F238E27FC236}">
                  <a16:creationId xmlns:a16="http://schemas.microsoft.com/office/drawing/2014/main" id="{045DE75D-69DA-4801-B1A4-A5E044EAA162}"/>
                </a:ext>
              </a:extLst>
            </p:cNvPr>
            <p:cNvGrpSpPr/>
            <p:nvPr/>
          </p:nvGrpSpPr>
          <p:grpSpPr>
            <a:xfrm>
              <a:off x="3635496" y="2546116"/>
              <a:ext cx="5566668" cy="882884"/>
              <a:chOff x="-2515733" y="2347559"/>
              <a:chExt cx="12494602" cy="1981668"/>
            </a:xfrm>
            <a:solidFill>
              <a:schemeClr val="accent3"/>
            </a:solidFill>
          </p:grpSpPr>
          <p:sp>
            <p:nvSpPr>
              <p:cNvPr id="9" name="Graphic 529">
                <a:extLst>
                  <a:ext uri="{FF2B5EF4-FFF2-40B4-BE49-F238E27FC236}">
                    <a16:creationId xmlns:a16="http://schemas.microsoft.com/office/drawing/2014/main" id="{4BEF9563-FC57-40D5-9771-3E8A466794AD}"/>
                  </a:ext>
                </a:extLst>
              </p:cNvPr>
              <p:cNvSpPr/>
              <p:nvPr/>
            </p:nvSpPr>
            <p:spPr>
              <a:xfrm>
                <a:off x="6988106" y="2638696"/>
                <a:ext cx="1380196" cy="1384273"/>
              </a:xfrm>
              <a:custGeom>
                <a:avLst/>
                <a:gdLst>
                  <a:gd name="connsiteX0" fmla="*/ 91896 w 1391279"/>
                  <a:gd name="connsiteY0" fmla="*/ 33953 h 1380860"/>
                  <a:gd name="connsiteX1" fmla="*/ 388599 w 1391279"/>
                  <a:gd name="connsiteY1" fmla="*/ 806 h 1380860"/>
                  <a:gd name="connsiteX2" fmla="*/ 602912 w 1391279"/>
                  <a:gd name="connsiteY2" fmla="*/ 20237 h 1380860"/>
                  <a:gd name="connsiteX3" fmla="*/ 617580 w 1391279"/>
                  <a:gd name="connsiteY3" fmla="*/ 104343 h 1380860"/>
                  <a:gd name="connsiteX4" fmla="*/ 567765 w 1391279"/>
                  <a:gd name="connsiteY4" fmla="*/ 254171 h 1380860"/>
                  <a:gd name="connsiteX5" fmla="*/ 693685 w 1391279"/>
                  <a:gd name="connsiteY5" fmla="*/ 379996 h 1380860"/>
                  <a:gd name="connsiteX6" fmla="*/ 822558 w 1391279"/>
                  <a:gd name="connsiteY6" fmla="*/ 292271 h 1380860"/>
                  <a:gd name="connsiteX7" fmla="*/ 779410 w 1391279"/>
                  <a:gd name="connsiteY7" fmla="*/ 112915 h 1380860"/>
                  <a:gd name="connsiteX8" fmla="*/ 795317 w 1391279"/>
                  <a:gd name="connsiteY8" fmla="*/ 25476 h 1380860"/>
                  <a:gd name="connsiteX9" fmla="*/ 1008296 w 1391279"/>
                  <a:gd name="connsiteY9" fmla="*/ 1377 h 1380860"/>
                  <a:gd name="connsiteX10" fmla="*/ 1274996 w 1391279"/>
                  <a:gd name="connsiteY10" fmla="*/ 30333 h 1380860"/>
                  <a:gd name="connsiteX11" fmla="*/ 1358340 w 1391279"/>
                  <a:gd name="connsiteY11" fmla="*/ 99390 h 1380860"/>
                  <a:gd name="connsiteX12" fmla="*/ 1381485 w 1391279"/>
                  <a:gd name="connsiteY12" fmla="*/ 544874 h 1380860"/>
                  <a:gd name="connsiteX13" fmla="*/ 1303571 w 1391279"/>
                  <a:gd name="connsiteY13" fmla="*/ 620883 h 1380860"/>
                  <a:gd name="connsiteX14" fmla="*/ 1149361 w 1391279"/>
                  <a:gd name="connsiteY14" fmla="*/ 556590 h 1380860"/>
                  <a:gd name="connsiteX15" fmla="*/ 1014868 w 1391279"/>
                  <a:gd name="connsiteY15" fmla="*/ 695750 h 1380860"/>
                  <a:gd name="connsiteX16" fmla="*/ 1151171 w 1391279"/>
                  <a:gd name="connsiteY16" fmla="*/ 818527 h 1380860"/>
                  <a:gd name="connsiteX17" fmla="*/ 1301190 w 1391279"/>
                  <a:gd name="connsiteY17" fmla="*/ 758996 h 1380860"/>
                  <a:gd name="connsiteX18" fmla="*/ 1379771 w 1391279"/>
                  <a:gd name="connsiteY18" fmla="*/ 797096 h 1380860"/>
                  <a:gd name="connsiteX19" fmla="*/ 1367865 w 1391279"/>
                  <a:gd name="connsiteY19" fmla="*/ 1268583 h 1380860"/>
                  <a:gd name="connsiteX20" fmla="*/ 1274996 w 1391279"/>
                  <a:gd name="connsiteY20" fmla="*/ 1359071 h 1380860"/>
                  <a:gd name="connsiteX21" fmla="*/ 877899 w 1391279"/>
                  <a:gd name="connsiteY21" fmla="*/ 1379359 h 1380860"/>
                  <a:gd name="connsiteX22" fmla="*/ 774933 w 1391279"/>
                  <a:gd name="connsiteY22" fmla="*/ 1280490 h 1380860"/>
                  <a:gd name="connsiteX23" fmla="*/ 817225 w 1391279"/>
                  <a:gd name="connsiteY23" fmla="*/ 1086370 h 1380860"/>
                  <a:gd name="connsiteX24" fmla="*/ 693780 w 1391279"/>
                  <a:gd name="connsiteY24" fmla="*/ 1008170 h 1380860"/>
                  <a:gd name="connsiteX25" fmla="*/ 570146 w 1391279"/>
                  <a:gd name="connsiteY25" fmla="*/ 1130376 h 1380860"/>
                  <a:gd name="connsiteX26" fmla="*/ 617771 w 1391279"/>
                  <a:gd name="connsiteY26" fmla="*/ 1287538 h 1380860"/>
                  <a:gd name="connsiteX27" fmla="*/ 548715 w 1391279"/>
                  <a:gd name="connsiteY27" fmla="*/ 1378026 h 1380860"/>
                  <a:gd name="connsiteX28" fmla="*/ 134472 w 1391279"/>
                  <a:gd name="connsiteY28" fmla="*/ 1361452 h 1380860"/>
                  <a:gd name="connsiteX29" fmla="*/ 29983 w 1391279"/>
                  <a:gd name="connsiteY29" fmla="*/ 1257725 h 1380860"/>
                  <a:gd name="connsiteX30" fmla="*/ 3408 w 1391279"/>
                  <a:gd name="connsiteY30" fmla="*/ 849388 h 1380860"/>
                  <a:gd name="connsiteX31" fmla="*/ 113517 w 1391279"/>
                  <a:gd name="connsiteY31" fmla="*/ 771950 h 1380860"/>
                  <a:gd name="connsiteX32" fmla="*/ 383932 w 1391279"/>
                  <a:gd name="connsiteY32" fmla="*/ 696417 h 1380860"/>
                  <a:gd name="connsiteX33" fmla="*/ 236771 w 1391279"/>
                  <a:gd name="connsiteY33" fmla="*/ 568496 h 1380860"/>
                  <a:gd name="connsiteX34" fmla="*/ 99230 w 1391279"/>
                  <a:gd name="connsiteY34" fmla="*/ 616692 h 1380860"/>
                  <a:gd name="connsiteX35" fmla="*/ 11695 w 1391279"/>
                  <a:gd name="connsiteY35" fmla="*/ 539921 h 1380860"/>
                  <a:gd name="connsiteX36" fmla="*/ 38460 w 1391279"/>
                  <a:gd name="connsiteY36" fmla="*/ 79101 h 1380860"/>
                  <a:gd name="connsiteX37" fmla="*/ 91896 w 1391279"/>
                  <a:gd name="connsiteY37" fmla="*/ 33953 h 1380860"/>
                  <a:gd name="connsiteX0" fmla="*/ 91896 w 1388549"/>
                  <a:gd name="connsiteY0" fmla="*/ 33953 h 1380861"/>
                  <a:gd name="connsiteX1" fmla="*/ 388599 w 1388549"/>
                  <a:gd name="connsiteY1" fmla="*/ 806 h 1380861"/>
                  <a:gd name="connsiteX2" fmla="*/ 602912 w 1388549"/>
                  <a:gd name="connsiteY2" fmla="*/ 20237 h 1380861"/>
                  <a:gd name="connsiteX3" fmla="*/ 617580 w 1388549"/>
                  <a:gd name="connsiteY3" fmla="*/ 104343 h 1380861"/>
                  <a:gd name="connsiteX4" fmla="*/ 567765 w 1388549"/>
                  <a:gd name="connsiteY4" fmla="*/ 254171 h 1380861"/>
                  <a:gd name="connsiteX5" fmla="*/ 693685 w 1388549"/>
                  <a:gd name="connsiteY5" fmla="*/ 379996 h 1380861"/>
                  <a:gd name="connsiteX6" fmla="*/ 822558 w 1388549"/>
                  <a:gd name="connsiteY6" fmla="*/ 292271 h 1380861"/>
                  <a:gd name="connsiteX7" fmla="*/ 779410 w 1388549"/>
                  <a:gd name="connsiteY7" fmla="*/ 112915 h 1380861"/>
                  <a:gd name="connsiteX8" fmla="*/ 795317 w 1388549"/>
                  <a:gd name="connsiteY8" fmla="*/ 25476 h 1380861"/>
                  <a:gd name="connsiteX9" fmla="*/ 1008296 w 1388549"/>
                  <a:gd name="connsiteY9" fmla="*/ 1377 h 1380861"/>
                  <a:gd name="connsiteX10" fmla="*/ 1274996 w 1388549"/>
                  <a:gd name="connsiteY10" fmla="*/ 30333 h 1380861"/>
                  <a:gd name="connsiteX11" fmla="*/ 1358340 w 1388549"/>
                  <a:gd name="connsiteY11" fmla="*/ 99390 h 1380861"/>
                  <a:gd name="connsiteX12" fmla="*/ 1381485 w 1388549"/>
                  <a:gd name="connsiteY12" fmla="*/ 544874 h 1380861"/>
                  <a:gd name="connsiteX13" fmla="*/ 1303571 w 1388549"/>
                  <a:gd name="connsiteY13" fmla="*/ 620883 h 1380861"/>
                  <a:gd name="connsiteX14" fmla="*/ 1149361 w 1388549"/>
                  <a:gd name="connsiteY14" fmla="*/ 556590 h 1380861"/>
                  <a:gd name="connsiteX15" fmla="*/ 1014868 w 1388549"/>
                  <a:gd name="connsiteY15" fmla="*/ 695750 h 1380861"/>
                  <a:gd name="connsiteX16" fmla="*/ 1151171 w 1388549"/>
                  <a:gd name="connsiteY16" fmla="*/ 818527 h 1380861"/>
                  <a:gd name="connsiteX17" fmla="*/ 1301190 w 1388549"/>
                  <a:gd name="connsiteY17" fmla="*/ 758996 h 1380861"/>
                  <a:gd name="connsiteX18" fmla="*/ 1379771 w 1388549"/>
                  <a:gd name="connsiteY18" fmla="*/ 797096 h 1380861"/>
                  <a:gd name="connsiteX19" fmla="*/ 1367865 w 1388549"/>
                  <a:gd name="connsiteY19" fmla="*/ 1268583 h 1380861"/>
                  <a:gd name="connsiteX20" fmla="*/ 1274996 w 1388549"/>
                  <a:gd name="connsiteY20" fmla="*/ 1359071 h 1380861"/>
                  <a:gd name="connsiteX21" fmla="*/ 877899 w 1388549"/>
                  <a:gd name="connsiteY21" fmla="*/ 1379359 h 1380861"/>
                  <a:gd name="connsiteX22" fmla="*/ 774933 w 1388549"/>
                  <a:gd name="connsiteY22" fmla="*/ 1280490 h 1380861"/>
                  <a:gd name="connsiteX23" fmla="*/ 817225 w 1388549"/>
                  <a:gd name="connsiteY23" fmla="*/ 1086370 h 1380861"/>
                  <a:gd name="connsiteX24" fmla="*/ 693780 w 1388549"/>
                  <a:gd name="connsiteY24" fmla="*/ 1008170 h 1380861"/>
                  <a:gd name="connsiteX25" fmla="*/ 570146 w 1388549"/>
                  <a:gd name="connsiteY25" fmla="*/ 1130376 h 1380861"/>
                  <a:gd name="connsiteX26" fmla="*/ 617771 w 1388549"/>
                  <a:gd name="connsiteY26" fmla="*/ 1287538 h 1380861"/>
                  <a:gd name="connsiteX27" fmla="*/ 548715 w 1388549"/>
                  <a:gd name="connsiteY27" fmla="*/ 1378026 h 1380861"/>
                  <a:gd name="connsiteX28" fmla="*/ 134472 w 1388549"/>
                  <a:gd name="connsiteY28" fmla="*/ 1361452 h 1380861"/>
                  <a:gd name="connsiteX29" fmla="*/ 29983 w 1388549"/>
                  <a:gd name="connsiteY29" fmla="*/ 1257725 h 1380861"/>
                  <a:gd name="connsiteX30" fmla="*/ 3408 w 1388549"/>
                  <a:gd name="connsiteY30" fmla="*/ 849388 h 1380861"/>
                  <a:gd name="connsiteX31" fmla="*/ 113517 w 1388549"/>
                  <a:gd name="connsiteY31" fmla="*/ 771950 h 1380861"/>
                  <a:gd name="connsiteX32" fmla="*/ 383932 w 1388549"/>
                  <a:gd name="connsiteY32" fmla="*/ 696417 h 1380861"/>
                  <a:gd name="connsiteX33" fmla="*/ 236771 w 1388549"/>
                  <a:gd name="connsiteY33" fmla="*/ 568496 h 1380861"/>
                  <a:gd name="connsiteX34" fmla="*/ 99230 w 1388549"/>
                  <a:gd name="connsiteY34" fmla="*/ 616692 h 1380861"/>
                  <a:gd name="connsiteX35" fmla="*/ 11695 w 1388549"/>
                  <a:gd name="connsiteY35" fmla="*/ 539921 h 1380861"/>
                  <a:gd name="connsiteX36" fmla="*/ 38460 w 1388549"/>
                  <a:gd name="connsiteY36" fmla="*/ 79101 h 1380861"/>
                  <a:gd name="connsiteX37" fmla="*/ 91896 w 1388549"/>
                  <a:gd name="connsiteY37" fmla="*/ 33953 h 1380861"/>
                  <a:gd name="connsiteX0" fmla="*/ 91896 w 1393070"/>
                  <a:gd name="connsiteY0" fmla="*/ 33953 h 1380861"/>
                  <a:gd name="connsiteX1" fmla="*/ 388599 w 1393070"/>
                  <a:gd name="connsiteY1" fmla="*/ 806 h 1380861"/>
                  <a:gd name="connsiteX2" fmla="*/ 602912 w 1393070"/>
                  <a:gd name="connsiteY2" fmla="*/ 20237 h 1380861"/>
                  <a:gd name="connsiteX3" fmla="*/ 617580 w 1393070"/>
                  <a:gd name="connsiteY3" fmla="*/ 104343 h 1380861"/>
                  <a:gd name="connsiteX4" fmla="*/ 567765 w 1393070"/>
                  <a:gd name="connsiteY4" fmla="*/ 254171 h 1380861"/>
                  <a:gd name="connsiteX5" fmla="*/ 693685 w 1393070"/>
                  <a:gd name="connsiteY5" fmla="*/ 379996 h 1380861"/>
                  <a:gd name="connsiteX6" fmla="*/ 822558 w 1393070"/>
                  <a:gd name="connsiteY6" fmla="*/ 292271 h 1380861"/>
                  <a:gd name="connsiteX7" fmla="*/ 779410 w 1393070"/>
                  <a:gd name="connsiteY7" fmla="*/ 112915 h 1380861"/>
                  <a:gd name="connsiteX8" fmla="*/ 795317 w 1393070"/>
                  <a:gd name="connsiteY8" fmla="*/ 25476 h 1380861"/>
                  <a:gd name="connsiteX9" fmla="*/ 1008296 w 1393070"/>
                  <a:gd name="connsiteY9" fmla="*/ 1377 h 1380861"/>
                  <a:gd name="connsiteX10" fmla="*/ 1274996 w 1393070"/>
                  <a:gd name="connsiteY10" fmla="*/ 30333 h 1380861"/>
                  <a:gd name="connsiteX11" fmla="*/ 1358340 w 1393070"/>
                  <a:gd name="connsiteY11" fmla="*/ 99390 h 1380861"/>
                  <a:gd name="connsiteX12" fmla="*/ 1381485 w 1393070"/>
                  <a:gd name="connsiteY12" fmla="*/ 544874 h 1380861"/>
                  <a:gd name="connsiteX13" fmla="*/ 1303571 w 1393070"/>
                  <a:gd name="connsiteY13" fmla="*/ 620883 h 1380861"/>
                  <a:gd name="connsiteX14" fmla="*/ 1149361 w 1393070"/>
                  <a:gd name="connsiteY14" fmla="*/ 556590 h 1380861"/>
                  <a:gd name="connsiteX15" fmla="*/ 1014868 w 1393070"/>
                  <a:gd name="connsiteY15" fmla="*/ 695750 h 1380861"/>
                  <a:gd name="connsiteX16" fmla="*/ 1151171 w 1393070"/>
                  <a:gd name="connsiteY16" fmla="*/ 818527 h 1380861"/>
                  <a:gd name="connsiteX17" fmla="*/ 1301190 w 1393070"/>
                  <a:gd name="connsiteY17" fmla="*/ 758996 h 1380861"/>
                  <a:gd name="connsiteX18" fmla="*/ 1379771 w 1393070"/>
                  <a:gd name="connsiteY18" fmla="*/ 797096 h 1380861"/>
                  <a:gd name="connsiteX19" fmla="*/ 1367865 w 1393070"/>
                  <a:gd name="connsiteY19" fmla="*/ 1268583 h 1380861"/>
                  <a:gd name="connsiteX20" fmla="*/ 1274996 w 1393070"/>
                  <a:gd name="connsiteY20" fmla="*/ 1359071 h 1380861"/>
                  <a:gd name="connsiteX21" fmla="*/ 877899 w 1393070"/>
                  <a:gd name="connsiteY21" fmla="*/ 1379359 h 1380861"/>
                  <a:gd name="connsiteX22" fmla="*/ 774933 w 1393070"/>
                  <a:gd name="connsiteY22" fmla="*/ 1280490 h 1380861"/>
                  <a:gd name="connsiteX23" fmla="*/ 817225 w 1393070"/>
                  <a:gd name="connsiteY23" fmla="*/ 1086370 h 1380861"/>
                  <a:gd name="connsiteX24" fmla="*/ 693780 w 1393070"/>
                  <a:gd name="connsiteY24" fmla="*/ 1008170 h 1380861"/>
                  <a:gd name="connsiteX25" fmla="*/ 570146 w 1393070"/>
                  <a:gd name="connsiteY25" fmla="*/ 1130376 h 1380861"/>
                  <a:gd name="connsiteX26" fmla="*/ 617771 w 1393070"/>
                  <a:gd name="connsiteY26" fmla="*/ 1287538 h 1380861"/>
                  <a:gd name="connsiteX27" fmla="*/ 548715 w 1393070"/>
                  <a:gd name="connsiteY27" fmla="*/ 1378026 h 1380861"/>
                  <a:gd name="connsiteX28" fmla="*/ 134472 w 1393070"/>
                  <a:gd name="connsiteY28" fmla="*/ 1361452 h 1380861"/>
                  <a:gd name="connsiteX29" fmla="*/ 29983 w 1393070"/>
                  <a:gd name="connsiteY29" fmla="*/ 1257725 h 1380861"/>
                  <a:gd name="connsiteX30" fmla="*/ 3408 w 1393070"/>
                  <a:gd name="connsiteY30" fmla="*/ 849388 h 1380861"/>
                  <a:gd name="connsiteX31" fmla="*/ 113517 w 1393070"/>
                  <a:gd name="connsiteY31" fmla="*/ 771950 h 1380861"/>
                  <a:gd name="connsiteX32" fmla="*/ 383932 w 1393070"/>
                  <a:gd name="connsiteY32" fmla="*/ 696417 h 1380861"/>
                  <a:gd name="connsiteX33" fmla="*/ 236771 w 1393070"/>
                  <a:gd name="connsiteY33" fmla="*/ 568496 h 1380861"/>
                  <a:gd name="connsiteX34" fmla="*/ 99230 w 1393070"/>
                  <a:gd name="connsiteY34" fmla="*/ 616692 h 1380861"/>
                  <a:gd name="connsiteX35" fmla="*/ 11695 w 1393070"/>
                  <a:gd name="connsiteY35" fmla="*/ 539921 h 1380861"/>
                  <a:gd name="connsiteX36" fmla="*/ 38460 w 1393070"/>
                  <a:gd name="connsiteY36" fmla="*/ 79101 h 1380861"/>
                  <a:gd name="connsiteX37" fmla="*/ 91896 w 1393070"/>
                  <a:gd name="connsiteY37" fmla="*/ 33953 h 1380861"/>
                  <a:gd name="connsiteX0" fmla="*/ 91896 w 1389925"/>
                  <a:gd name="connsiteY0" fmla="*/ 33953 h 1380861"/>
                  <a:gd name="connsiteX1" fmla="*/ 388599 w 1389925"/>
                  <a:gd name="connsiteY1" fmla="*/ 806 h 1380861"/>
                  <a:gd name="connsiteX2" fmla="*/ 602912 w 1389925"/>
                  <a:gd name="connsiteY2" fmla="*/ 20237 h 1380861"/>
                  <a:gd name="connsiteX3" fmla="*/ 617580 w 1389925"/>
                  <a:gd name="connsiteY3" fmla="*/ 104343 h 1380861"/>
                  <a:gd name="connsiteX4" fmla="*/ 567765 w 1389925"/>
                  <a:gd name="connsiteY4" fmla="*/ 254171 h 1380861"/>
                  <a:gd name="connsiteX5" fmla="*/ 693685 w 1389925"/>
                  <a:gd name="connsiteY5" fmla="*/ 379996 h 1380861"/>
                  <a:gd name="connsiteX6" fmla="*/ 822558 w 1389925"/>
                  <a:gd name="connsiteY6" fmla="*/ 292271 h 1380861"/>
                  <a:gd name="connsiteX7" fmla="*/ 779410 w 1389925"/>
                  <a:gd name="connsiteY7" fmla="*/ 112915 h 1380861"/>
                  <a:gd name="connsiteX8" fmla="*/ 795317 w 1389925"/>
                  <a:gd name="connsiteY8" fmla="*/ 25476 h 1380861"/>
                  <a:gd name="connsiteX9" fmla="*/ 1008296 w 1389925"/>
                  <a:gd name="connsiteY9" fmla="*/ 1377 h 1380861"/>
                  <a:gd name="connsiteX10" fmla="*/ 1274996 w 1389925"/>
                  <a:gd name="connsiteY10" fmla="*/ 30333 h 1380861"/>
                  <a:gd name="connsiteX11" fmla="*/ 1358340 w 1389925"/>
                  <a:gd name="connsiteY11" fmla="*/ 99390 h 1380861"/>
                  <a:gd name="connsiteX12" fmla="*/ 1381485 w 1389925"/>
                  <a:gd name="connsiteY12" fmla="*/ 544874 h 1380861"/>
                  <a:gd name="connsiteX13" fmla="*/ 1303571 w 1389925"/>
                  <a:gd name="connsiteY13" fmla="*/ 620883 h 1380861"/>
                  <a:gd name="connsiteX14" fmla="*/ 1149361 w 1389925"/>
                  <a:gd name="connsiteY14" fmla="*/ 556590 h 1380861"/>
                  <a:gd name="connsiteX15" fmla="*/ 1014868 w 1389925"/>
                  <a:gd name="connsiteY15" fmla="*/ 695750 h 1380861"/>
                  <a:gd name="connsiteX16" fmla="*/ 1151171 w 1389925"/>
                  <a:gd name="connsiteY16" fmla="*/ 818527 h 1380861"/>
                  <a:gd name="connsiteX17" fmla="*/ 1301190 w 1389925"/>
                  <a:gd name="connsiteY17" fmla="*/ 758996 h 1380861"/>
                  <a:gd name="connsiteX18" fmla="*/ 1379771 w 1389925"/>
                  <a:gd name="connsiteY18" fmla="*/ 797096 h 1380861"/>
                  <a:gd name="connsiteX19" fmla="*/ 1367865 w 1389925"/>
                  <a:gd name="connsiteY19" fmla="*/ 1268583 h 1380861"/>
                  <a:gd name="connsiteX20" fmla="*/ 1274996 w 1389925"/>
                  <a:gd name="connsiteY20" fmla="*/ 1359071 h 1380861"/>
                  <a:gd name="connsiteX21" fmla="*/ 877899 w 1389925"/>
                  <a:gd name="connsiteY21" fmla="*/ 1379359 h 1380861"/>
                  <a:gd name="connsiteX22" fmla="*/ 774933 w 1389925"/>
                  <a:gd name="connsiteY22" fmla="*/ 1280490 h 1380861"/>
                  <a:gd name="connsiteX23" fmla="*/ 817225 w 1389925"/>
                  <a:gd name="connsiteY23" fmla="*/ 1086370 h 1380861"/>
                  <a:gd name="connsiteX24" fmla="*/ 693780 w 1389925"/>
                  <a:gd name="connsiteY24" fmla="*/ 1008170 h 1380861"/>
                  <a:gd name="connsiteX25" fmla="*/ 570146 w 1389925"/>
                  <a:gd name="connsiteY25" fmla="*/ 1130376 h 1380861"/>
                  <a:gd name="connsiteX26" fmla="*/ 617771 w 1389925"/>
                  <a:gd name="connsiteY26" fmla="*/ 1287538 h 1380861"/>
                  <a:gd name="connsiteX27" fmla="*/ 548715 w 1389925"/>
                  <a:gd name="connsiteY27" fmla="*/ 1378026 h 1380861"/>
                  <a:gd name="connsiteX28" fmla="*/ 134472 w 1389925"/>
                  <a:gd name="connsiteY28" fmla="*/ 1361452 h 1380861"/>
                  <a:gd name="connsiteX29" fmla="*/ 29983 w 1389925"/>
                  <a:gd name="connsiteY29" fmla="*/ 1257725 h 1380861"/>
                  <a:gd name="connsiteX30" fmla="*/ 3408 w 1389925"/>
                  <a:gd name="connsiteY30" fmla="*/ 849388 h 1380861"/>
                  <a:gd name="connsiteX31" fmla="*/ 113517 w 1389925"/>
                  <a:gd name="connsiteY31" fmla="*/ 771950 h 1380861"/>
                  <a:gd name="connsiteX32" fmla="*/ 383932 w 1389925"/>
                  <a:gd name="connsiteY32" fmla="*/ 696417 h 1380861"/>
                  <a:gd name="connsiteX33" fmla="*/ 236771 w 1389925"/>
                  <a:gd name="connsiteY33" fmla="*/ 568496 h 1380861"/>
                  <a:gd name="connsiteX34" fmla="*/ 99230 w 1389925"/>
                  <a:gd name="connsiteY34" fmla="*/ 616692 h 1380861"/>
                  <a:gd name="connsiteX35" fmla="*/ 11695 w 1389925"/>
                  <a:gd name="connsiteY35" fmla="*/ 539921 h 1380861"/>
                  <a:gd name="connsiteX36" fmla="*/ 38460 w 1389925"/>
                  <a:gd name="connsiteY36" fmla="*/ 79101 h 1380861"/>
                  <a:gd name="connsiteX37" fmla="*/ 91896 w 1389925"/>
                  <a:gd name="connsiteY37" fmla="*/ 33953 h 1380861"/>
                  <a:gd name="connsiteX0" fmla="*/ 91896 w 1388088"/>
                  <a:gd name="connsiteY0" fmla="*/ 33953 h 1380861"/>
                  <a:gd name="connsiteX1" fmla="*/ 388599 w 1388088"/>
                  <a:gd name="connsiteY1" fmla="*/ 806 h 1380861"/>
                  <a:gd name="connsiteX2" fmla="*/ 602912 w 1388088"/>
                  <a:gd name="connsiteY2" fmla="*/ 20237 h 1380861"/>
                  <a:gd name="connsiteX3" fmla="*/ 617580 w 1388088"/>
                  <a:gd name="connsiteY3" fmla="*/ 104343 h 1380861"/>
                  <a:gd name="connsiteX4" fmla="*/ 567765 w 1388088"/>
                  <a:gd name="connsiteY4" fmla="*/ 254171 h 1380861"/>
                  <a:gd name="connsiteX5" fmla="*/ 693685 w 1388088"/>
                  <a:gd name="connsiteY5" fmla="*/ 379996 h 1380861"/>
                  <a:gd name="connsiteX6" fmla="*/ 822558 w 1388088"/>
                  <a:gd name="connsiteY6" fmla="*/ 292271 h 1380861"/>
                  <a:gd name="connsiteX7" fmla="*/ 779410 w 1388088"/>
                  <a:gd name="connsiteY7" fmla="*/ 112915 h 1380861"/>
                  <a:gd name="connsiteX8" fmla="*/ 795317 w 1388088"/>
                  <a:gd name="connsiteY8" fmla="*/ 25476 h 1380861"/>
                  <a:gd name="connsiteX9" fmla="*/ 1008296 w 1388088"/>
                  <a:gd name="connsiteY9" fmla="*/ 1377 h 1380861"/>
                  <a:gd name="connsiteX10" fmla="*/ 1274996 w 1388088"/>
                  <a:gd name="connsiteY10" fmla="*/ 30333 h 1380861"/>
                  <a:gd name="connsiteX11" fmla="*/ 1358340 w 1388088"/>
                  <a:gd name="connsiteY11" fmla="*/ 99390 h 1380861"/>
                  <a:gd name="connsiteX12" fmla="*/ 1381485 w 1388088"/>
                  <a:gd name="connsiteY12" fmla="*/ 544874 h 1380861"/>
                  <a:gd name="connsiteX13" fmla="*/ 1303571 w 1388088"/>
                  <a:gd name="connsiteY13" fmla="*/ 620883 h 1380861"/>
                  <a:gd name="connsiteX14" fmla="*/ 1149361 w 1388088"/>
                  <a:gd name="connsiteY14" fmla="*/ 556590 h 1380861"/>
                  <a:gd name="connsiteX15" fmla="*/ 1014868 w 1388088"/>
                  <a:gd name="connsiteY15" fmla="*/ 695750 h 1380861"/>
                  <a:gd name="connsiteX16" fmla="*/ 1151171 w 1388088"/>
                  <a:gd name="connsiteY16" fmla="*/ 818527 h 1380861"/>
                  <a:gd name="connsiteX17" fmla="*/ 1301190 w 1388088"/>
                  <a:gd name="connsiteY17" fmla="*/ 758996 h 1380861"/>
                  <a:gd name="connsiteX18" fmla="*/ 1379771 w 1388088"/>
                  <a:gd name="connsiteY18" fmla="*/ 797096 h 1380861"/>
                  <a:gd name="connsiteX19" fmla="*/ 1367865 w 1388088"/>
                  <a:gd name="connsiteY19" fmla="*/ 1268583 h 1380861"/>
                  <a:gd name="connsiteX20" fmla="*/ 1274996 w 1388088"/>
                  <a:gd name="connsiteY20" fmla="*/ 1359071 h 1380861"/>
                  <a:gd name="connsiteX21" fmla="*/ 877899 w 1388088"/>
                  <a:gd name="connsiteY21" fmla="*/ 1379359 h 1380861"/>
                  <a:gd name="connsiteX22" fmla="*/ 774933 w 1388088"/>
                  <a:gd name="connsiteY22" fmla="*/ 1280490 h 1380861"/>
                  <a:gd name="connsiteX23" fmla="*/ 817225 w 1388088"/>
                  <a:gd name="connsiteY23" fmla="*/ 1086370 h 1380861"/>
                  <a:gd name="connsiteX24" fmla="*/ 693780 w 1388088"/>
                  <a:gd name="connsiteY24" fmla="*/ 1008170 h 1380861"/>
                  <a:gd name="connsiteX25" fmla="*/ 570146 w 1388088"/>
                  <a:gd name="connsiteY25" fmla="*/ 1130376 h 1380861"/>
                  <a:gd name="connsiteX26" fmla="*/ 617771 w 1388088"/>
                  <a:gd name="connsiteY26" fmla="*/ 1287538 h 1380861"/>
                  <a:gd name="connsiteX27" fmla="*/ 548715 w 1388088"/>
                  <a:gd name="connsiteY27" fmla="*/ 1378026 h 1380861"/>
                  <a:gd name="connsiteX28" fmla="*/ 134472 w 1388088"/>
                  <a:gd name="connsiteY28" fmla="*/ 1361452 h 1380861"/>
                  <a:gd name="connsiteX29" fmla="*/ 29983 w 1388088"/>
                  <a:gd name="connsiteY29" fmla="*/ 1257725 h 1380861"/>
                  <a:gd name="connsiteX30" fmla="*/ 3408 w 1388088"/>
                  <a:gd name="connsiteY30" fmla="*/ 849388 h 1380861"/>
                  <a:gd name="connsiteX31" fmla="*/ 113517 w 1388088"/>
                  <a:gd name="connsiteY31" fmla="*/ 771950 h 1380861"/>
                  <a:gd name="connsiteX32" fmla="*/ 383932 w 1388088"/>
                  <a:gd name="connsiteY32" fmla="*/ 696417 h 1380861"/>
                  <a:gd name="connsiteX33" fmla="*/ 236771 w 1388088"/>
                  <a:gd name="connsiteY33" fmla="*/ 568496 h 1380861"/>
                  <a:gd name="connsiteX34" fmla="*/ 99230 w 1388088"/>
                  <a:gd name="connsiteY34" fmla="*/ 616692 h 1380861"/>
                  <a:gd name="connsiteX35" fmla="*/ 11695 w 1388088"/>
                  <a:gd name="connsiteY35" fmla="*/ 539921 h 1380861"/>
                  <a:gd name="connsiteX36" fmla="*/ 38460 w 1388088"/>
                  <a:gd name="connsiteY36" fmla="*/ 79101 h 1380861"/>
                  <a:gd name="connsiteX37" fmla="*/ 91896 w 1388088"/>
                  <a:gd name="connsiteY37" fmla="*/ 33953 h 1380861"/>
                  <a:gd name="connsiteX0" fmla="*/ 91896 w 1388088"/>
                  <a:gd name="connsiteY0" fmla="*/ 33953 h 1380861"/>
                  <a:gd name="connsiteX1" fmla="*/ 388599 w 1388088"/>
                  <a:gd name="connsiteY1" fmla="*/ 806 h 1380861"/>
                  <a:gd name="connsiteX2" fmla="*/ 602912 w 1388088"/>
                  <a:gd name="connsiteY2" fmla="*/ 20237 h 1380861"/>
                  <a:gd name="connsiteX3" fmla="*/ 617580 w 1388088"/>
                  <a:gd name="connsiteY3" fmla="*/ 104343 h 1380861"/>
                  <a:gd name="connsiteX4" fmla="*/ 567765 w 1388088"/>
                  <a:gd name="connsiteY4" fmla="*/ 254171 h 1380861"/>
                  <a:gd name="connsiteX5" fmla="*/ 693685 w 1388088"/>
                  <a:gd name="connsiteY5" fmla="*/ 379996 h 1380861"/>
                  <a:gd name="connsiteX6" fmla="*/ 822558 w 1388088"/>
                  <a:gd name="connsiteY6" fmla="*/ 292271 h 1380861"/>
                  <a:gd name="connsiteX7" fmla="*/ 779410 w 1388088"/>
                  <a:gd name="connsiteY7" fmla="*/ 112915 h 1380861"/>
                  <a:gd name="connsiteX8" fmla="*/ 795317 w 1388088"/>
                  <a:gd name="connsiteY8" fmla="*/ 25476 h 1380861"/>
                  <a:gd name="connsiteX9" fmla="*/ 1008296 w 1388088"/>
                  <a:gd name="connsiteY9" fmla="*/ 1377 h 1380861"/>
                  <a:gd name="connsiteX10" fmla="*/ 1274996 w 1388088"/>
                  <a:gd name="connsiteY10" fmla="*/ 30333 h 1380861"/>
                  <a:gd name="connsiteX11" fmla="*/ 1358340 w 1388088"/>
                  <a:gd name="connsiteY11" fmla="*/ 99390 h 1380861"/>
                  <a:gd name="connsiteX12" fmla="*/ 1381485 w 1388088"/>
                  <a:gd name="connsiteY12" fmla="*/ 544874 h 1380861"/>
                  <a:gd name="connsiteX13" fmla="*/ 1303571 w 1388088"/>
                  <a:gd name="connsiteY13" fmla="*/ 620883 h 1380861"/>
                  <a:gd name="connsiteX14" fmla="*/ 1149361 w 1388088"/>
                  <a:gd name="connsiteY14" fmla="*/ 556590 h 1380861"/>
                  <a:gd name="connsiteX15" fmla="*/ 1014868 w 1388088"/>
                  <a:gd name="connsiteY15" fmla="*/ 695750 h 1380861"/>
                  <a:gd name="connsiteX16" fmla="*/ 1151171 w 1388088"/>
                  <a:gd name="connsiteY16" fmla="*/ 818527 h 1380861"/>
                  <a:gd name="connsiteX17" fmla="*/ 1301190 w 1388088"/>
                  <a:gd name="connsiteY17" fmla="*/ 758996 h 1380861"/>
                  <a:gd name="connsiteX18" fmla="*/ 1379771 w 1388088"/>
                  <a:gd name="connsiteY18" fmla="*/ 797096 h 1380861"/>
                  <a:gd name="connsiteX19" fmla="*/ 1367865 w 1388088"/>
                  <a:gd name="connsiteY19" fmla="*/ 1268583 h 1380861"/>
                  <a:gd name="connsiteX20" fmla="*/ 1274996 w 1388088"/>
                  <a:gd name="connsiteY20" fmla="*/ 1359071 h 1380861"/>
                  <a:gd name="connsiteX21" fmla="*/ 877899 w 1388088"/>
                  <a:gd name="connsiteY21" fmla="*/ 1379359 h 1380861"/>
                  <a:gd name="connsiteX22" fmla="*/ 774933 w 1388088"/>
                  <a:gd name="connsiteY22" fmla="*/ 1280490 h 1380861"/>
                  <a:gd name="connsiteX23" fmla="*/ 817225 w 1388088"/>
                  <a:gd name="connsiteY23" fmla="*/ 1086370 h 1380861"/>
                  <a:gd name="connsiteX24" fmla="*/ 693780 w 1388088"/>
                  <a:gd name="connsiteY24" fmla="*/ 1008170 h 1380861"/>
                  <a:gd name="connsiteX25" fmla="*/ 570146 w 1388088"/>
                  <a:gd name="connsiteY25" fmla="*/ 1130376 h 1380861"/>
                  <a:gd name="connsiteX26" fmla="*/ 617771 w 1388088"/>
                  <a:gd name="connsiteY26" fmla="*/ 1287538 h 1380861"/>
                  <a:gd name="connsiteX27" fmla="*/ 548715 w 1388088"/>
                  <a:gd name="connsiteY27" fmla="*/ 1378026 h 1380861"/>
                  <a:gd name="connsiteX28" fmla="*/ 134472 w 1388088"/>
                  <a:gd name="connsiteY28" fmla="*/ 1361452 h 1380861"/>
                  <a:gd name="connsiteX29" fmla="*/ 29983 w 1388088"/>
                  <a:gd name="connsiteY29" fmla="*/ 1257725 h 1380861"/>
                  <a:gd name="connsiteX30" fmla="*/ 3408 w 1388088"/>
                  <a:gd name="connsiteY30" fmla="*/ 849388 h 1380861"/>
                  <a:gd name="connsiteX31" fmla="*/ 113517 w 1388088"/>
                  <a:gd name="connsiteY31" fmla="*/ 771950 h 1380861"/>
                  <a:gd name="connsiteX32" fmla="*/ 383932 w 1388088"/>
                  <a:gd name="connsiteY32" fmla="*/ 696417 h 1380861"/>
                  <a:gd name="connsiteX33" fmla="*/ 236771 w 1388088"/>
                  <a:gd name="connsiteY33" fmla="*/ 568496 h 1380861"/>
                  <a:gd name="connsiteX34" fmla="*/ 99230 w 1388088"/>
                  <a:gd name="connsiteY34" fmla="*/ 616692 h 1380861"/>
                  <a:gd name="connsiteX35" fmla="*/ 11695 w 1388088"/>
                  <a:gd name="connsiteY35" fmla="*/ 539921 h 1380861"/>
                  <a:gd name="connsiteX36" fmla="*/ 38460 w 1388088"/>
                  <a:gd name="connsiteY36" fmla="*/ 79101 h 1380861"/>
                  <a:gd name="connsiteX37" fmla="*/ 91896 w 1388088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81485 w 1387374"/>
                  <a:gd name="connsiteY12" fmla="*/ 544874 h 1380861"/>
                  <a:gd name="connsiteX13" fmla="*/ 1301190 w 1387374"/>
                  <a:gd name="connsiteY13" fmla="*/ 611358 h 1380861"/>
                  <a:gd name="connsiteX14" fmla="*/ 1149361 w 1387374"/>
                  <a:gd name="connsiteY14" fmla="*/ 556590 h 1380861"/>
                  <a:gd name="connsiteX15" fmla="*/ 1014868 w 1387374"/>
                  <a:gd name="connsiteY15" fmla="*/ 695750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81485 w 1387374"/>
                  <a:gd name="connsiteY12" fmla="*/ 544874 h 1380861"/>
                  <a:gd name="connsiteX13" fmla="*/ 1301190 w 1387374"/>
                  <a:gd name="connsiteY13" fmla="*/ 611358 h 1380861"/>
                  <a:gd name="connsiteX14" fmla="*/ 1149361 w 1387374"/>
                  <a:gd name="connsiteY14" fmla="*/ 556590 h 1380861"/>
                  <a:gd name="connsiteX15" fmla="*/ 1014868 w 1387374"/>
                  <a:gd name="connsiteY15" fmla="*/ 695750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9361 w 1387374"/>
                  <a:gd name="connsiteY14" fmla="*/ 556590 h 1380861"/>
                  <a:gd name="connsiteX15" fmla="*/ 1014868 w 1387374"/>
                  <a:gd name="connsiteY15" fmla="*/ 695750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4599 w 1387374"/>
                  <a:gd name="connsiteY14" fmla="*/ 549447 h 1380861"/>
                  <a:gd name="connsiteX15" fmla="*/ 1014868 w 1387374"/>
                  <a:gd name="connsiteY15" fmla="*/ 695750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4599 w 1387374"/>
                  <a:gd name="connsiteY14" fmla="*/ 549447 h 1380861"/>
                  <a:gd name="connsiteX15" fmla="*/ 1014868 w 1387374"/>
                  <a:gd name="connsiteY15" fmla="*/ 695750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4599 w 1387374"/>
                  <a:gd name="connsiteY14" fmla="*/ 549447 h 1380861"/>
                  <a:gd name="connsiteX15" fmla="*/ 1014868 w 1387374"/>
                  <a:gd name="connsiteY15" fmla="*/ 695750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4599 w 1387374"/>
                  <a:gd name="connsiteY14" fmla="*/ 549447 h 1380861"/>
                  <a:gd name="connsiteX15" fmla="*/ 1014868 w 1387374"/>
                  <a:gd name="connsiteY15" fmla="*/ 695750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4599 w 1387374"/>
                  <a:gd name="connsiteY14" fmla="*/ 549447 h 1380861"/>
                  <a:gd name="connsiteX15" fmla="*/ 1014868 w 1387374"/>
                  <a:gd name="connsiteY15" fmla="*/ 695750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4599 w 1387374"/>
                  <a:gd name="connsiteY14" fmla="*/ 549447 h 1380861"/>
                  <a:gd name="connsiteX15" fmla="*/ 1005343 w 1387374"/>
                  <a:gd name="connsiteY15" fmla="*/ 686225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4599 w 1387374"/>
                  <a:gd name="connsiteY14" fmla="*/ 549447 h 1380861"/>
                  <a:gd name="connsiteX15" fmla="*/ 1005343 w 1387374"/>
                  <a:gd name="connsiteY15" fmla="*/ 686225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4599 w 1387374"/>
                  <a:gd name="connsiteY14" fmla="*/ 549447 h 1380861"/>
                  <a:gd name="connsiteX15" fmla="*/ 1005343 w 1387374"/>
                  <a:gd name="connsiteY15" fmla="*/ 686225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4599 w 1387374"/>
                  <a:gd name="connsiteY14" fmla="*/ 549447 h 1380861"/>
                  <a:gd name="connsiteX15" fmla="*/ 1005343 w 1387374"/>
                  <a:gd name="connsiteY15" fmla="*/ 686225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9361 w 1387374"/>
                  <a:gd name="connsiteY14" fmla="*/ 539922 h 1380861"/>
                  <a:gd name="connsiteX15" fmla="*/ 1005343 w 1387374"/>
                  <a:gd name="connsiteY15" fmla="*/ 686225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9361 w 1387374"/>
                  <a:gd name="connsiteY14" fmla="*/ 539922 h 1380861"/>
                  <a:gd name="connsiteX15" fmla="*/ 1005343 w 1387374"/>
                  <a:gd name="connsiteY15" fmla="*/ 686225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9361 w 1387374"/>
                  <a:gd name="connsiteY14" fmla="*/ 539922 h 1380861"/>
                  <a:gd name="connsiteX15" fmla="*/ 1005343 w 1387374"/>
                  <a:gd name="connsiteY15" fmla="*/ 686225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9361 w 1387374"/>
                  <a:gd name="connsiteY14" fmla="*/ 539922 h 1380861"/>
                  <a:gd name="connsiteX15" fmla="*/ 1005343 w 1387374"/>
                  <a:gd name="connsiteY15" fmla="*/ 686225 h 1380861"/>
                  <a:gd name="connsiteX16" fmla="*/ 1155933 w 1387374"/>
                  <a:gd name="connsiteY16" fmla="*/ 83757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9361 w 1387374"/>
                  <a:gd name="connsiteY14" fmla="*/ 539922 h 1380861"/>
                  <a:gd name="connsiteX15" fmla="*/ 1005343 w 1387374"/>
                  <a:gd name="connsiteY15" fmla="*/ 686225 h 1380861"/>
                  <a:gd name="connsiteX16" fmla="*/ 1153552 w 1387374"/>
                  <a:gd name="connsiteY16" fmla="*/ 830434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9361 w 1387374"/>
                  <a:gd name="connsiteY14" fmla="*/ 539922 h 1380861"/>
                  <a:gd name="connsiteX15" fmla="*/ 1005343 w 1387374"/>
                  <a:gd name="connsiteY15" fmla="*/ 686225 h 1380861"/>
                  <a:gd name="connsiteX16" fmla="*/ 1153552 w 1387374"/>
                  <a:gd name="connsiteY16" fmla="*/ 830434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9361 w 1387374"/>
                  <a:gd name="connsiteY14" fmla="*/ 539922 h 1380861"/>
                  <a:gd name="connsiteX15" fmla="*/ 1005343 w 1387374"/>
                  <a:gd name="connsiteY15" fmla="*/ 686225 h 1380861"/>
                  <a:gd name="connsiteX16" fmla="*/ 1153552 w 1387374"/>
                  <a:gd name="connsiteY16" fmla="*/ 830434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4094"/>
                  <a:gd name="connsiteY0" fmla="*/ 33953 h 1380861"/>
                  <a:gd name="connsiteX1" fmla="*/ 388599 w 1384094"/>
                  <a:gd name="connsiteY1" fmla="*/ 806 h 1380861"/>
                  <a:gd name="connsiteX2" fmla="*/ 602912 w 1384094"/>
                  <a:gd name="connsiteY2" fmla="*/ 20237 h 1380861"/>
                  <a:gd name="connsiteX3" fmla="*/ 617580 w 1384094"/>
                  <a:gd name="connsiteY3" fmla="*/ 104343 h 1380861"/>
                  <a:gd name="connsiteX4" fmla="*/ 567765 w 1384094"/>
                  <a:gd name="connsiteY4" fmla="*/ 254171 h 1380861"/>
                  <a:gd name="connsiteX5" fmla="*/ 693685 w 1384094"/>
                  <a:gd name="connsiteY5" fmla="*/ 379996 h 1380861"/>
                  <a:gd name="connsiteX6" fmla="*/ 822558 w 1384094"/>
                  <a:gd name="connsiteY6" fmla="*/ 292271 h 1380861"/>
                  <a:gd name="connsiteX7" fmla="*/ 779410 w 1384094"/>
                  <a:gd name="connsiteY7" fmla="*/ 112915 h 1380861"/>
                  <a:gd name="connsiteX8" fmla="*/ 795317 w 1384094"/>
                  <a:gd name="connsiteY8" fmla="*/ 25476 h 1380861"/>
                  <a:gd name="connsiteX9" fmla="*/ 1008296 w 1384094"/>
                  <a:gd name="connsiteY9" fmla="*/ 1377 h 1380861"/>
                  <a:gd name="connsiteX10" fmla="*/ 1274996 w 1384094"/>
                  <a:gd name="connsiteY10" fmla="*/ 30333 h 1380861"/>
                  <a:gd name="connsiteX11" fmla="*/ 1358340 w 1384094"/>
                  <a:gd name="connsiteY11" fmla="*/ 99390 h 1380861"/>
                  <a:gd name="connsiteX12" fmla="*/ 1376723 w 1384094"/>
                  <a:gd name="connsiteY12" fmla="*/ 547255 h 1380861"/>
                  <a:gd name="connsiteX13" fmla="*/ 1301190 w 1384094"/>
                  <a:gd name="connsiteY13" fmla="*/ 611358 h 1380861"/>
                  <a:gd name="connsiteX14" fmla="*/ 1149361 w 1384094"/>
                  <a:gd name="connsiteY14" fmla="*/ 539922 h 1380861"/>
                  <a:gd name="connsiteX15" fmla="*/ 1005343 w 1384094"/>
                  <a:gd name="connsiteY15" fmla="*/ 686225 h 1380861"/>
                  <a:gd name="connsiteX16" fmla="*/ 1153552 w 1384094"/>
                  <a:gd name="connsiteY16" fmla="*/ 830434 h 1380861"/>
                  <a:gd name="connsiteX17" fmla="*/ 1298809 w 1384094"/>
                  <a:gd name="connsiteY17" fmla="*/ 775665 h 1380861"/>
                  <a:gd name="connsiteX18" fmla="*/ 1379771 w 1384094"/>
                  <a:gd name="connsiteY18" fmla="*/ 797096 h 1380861"/>
                  <a:gd name="connsiteX19" fmla="*/ 1367865 w 1384094"/>
                  <a:gd name="connsiteY19" fmla="*/ 1268583 h 1380861"/>
                  <a:gd name="connsiteX20" fmla="*/ 1274996 w 1384094"/>
                  <a:gd name="connsiteY20" fmla="*/ 1359071 h 1380861"/>
                  <a:gd name="connsiteX21" fmla="*/ 877899 w 1384094"/>
                  <a:gd name="connsiteY21" fmla="*/ 1379359 h 1380861"/>
                  <a:gd name="connsiteX22" fmla="*/ 774933 w 1384094"/>
                  <a:gd name="connsiteY22" fmla="*/ 1280490 h 1380861"/>
                  <a:gd name="connsiteX23" fmla="*/ 817225 w 1384094"/>
                  <a:gd name="connsiteY23" fmla="*/ 1086370 h 1380861"/>
                  <a:gd name="connsiteX24" fmla="*/ 693780 w 1384094"/>
                  <a:gd name="connsiteY24" fmla="*/ 1008170 h 1380861"/>
                  <a:gd name="connsiteX25" fmla="*/ 570146 w 1384094"/>
                  <a:gd name="connsiteY25" fmla="*/ 1130376 h 1380861"/>
                  <a:gd name="connsiteX26" fmla="*/ 617771 w 1384094"/>
                  <a:gd name="connsiteY26" fmla="*/ 1287538 h 1380861"/>
                  <a:gd name="connsiteX27" fmla="*/ 548715 w 1384094"/>
                  <a:gd name="connsiteY27" fmla="*/ 1378026 h 1380861"/>
                  <a:gd name="connsiteX28" fmla="*/ 134472 w 1384094"/>
                  <a:gd name="connsiteY28" fmla="*/ 1361452 h 1380861"/>
                  <a:gd name="connsiteX29" fmla="*/ 29983 w 1384094"/>
                  <a:gd name="connsiteY29" fmla="*/ 1257725 h 1380861"/>
                  <a:gd name="connsiteX30" fmla="*/ 3408 w 1384094"/>
                  <a:gd name="connsiteY30" fmla="*/ 849388 h 1380861"/>
                  <a:gd name="connsiteX31" fmla="*/ 113517 w 1384094"/>
                  <a:gd name="connsiteY31" fmla="*/ 771950 h 1380861"/>
                  <a:gd name="connsiteX32" fmla="*/ 383932 w 1384094"/>
                  <a:gd name="connsiteY32" fmla="*/ 696417 h 1380861"/>
                  <a:gd name="connsiteX33" fmla="*/ 236771 w 1384094"/>
                  <a:gd name="connsiteY33" fmla="*/ 568496 h 1380861"/>
                  <a:gd name="connsiteX34" fmla="*/ 99230 w 1384094"/>
                  <a:gd name="connsiteY34" fmla="*/ 616692 h 1380861"/>
                  <a:gd name="connsiteX35" fmla="*/ 11695 w 1384094"/>
                  <a:gd name="connsiteY35" fmla="*/ 539921 h 1380861"/>
                  <a:gd name="connsiteX36" fmla="*/ 38460 w 1384094"/>
                  <a:gd name="connsiteY36" fmla="*/ 79101 h 1380861"/>
                  <a:gd name="connsiteX37" fmla="*/ 91896 w 1384094"/>
                  <a:gd name="connsiteY37" fmla="*/ 33953 h 1380861"/>
                  <a:gd name="connsiteX0" fmla="*/ 91896 w 1384094"/>
                  <a:gd name="connsiteY0" fmla="*/ 33953 h 1380861"/>
                  <a:gd name="connsiteX1" fmla="*/ 388599 w 1384094"/>
                  <a:gd name="connsiteY1" fmla="*/ 806 h 1380861"/>
                  <a:gd name="connsiteX2" fmla="*/ 602912 w 1384094"/>
                  <a:gd name="connsiteY2" fmla="*/ 20237 h 1380861"/>
                  <a:gd name="connsiteX3" fmla="*/ 617580 w 1384094"/>
                  <a:gd name="connsiteY3" fmla="*/ 104343 h 1380861"/>
                  <a:gd name="connsiteX4" fmla="*/ 567765 w 1384094"/>
                  <a:gd name="connsiteY4" fmla="*/ 254171 h 1380861"/>
                  <a:gd name="connsiteX5" fmla="*/ 693685 w 1384094"/>
                  <a:gd name="connsiteY5" fmla="*/ 379996 h 1380861"/>
                  <a:gd name="connsiteX6" fmla="*/ 822558 w 1384094"/>
                  <a:gd name="connsiteY6" fmla="*/ 292271 h 1380861"/>
                  <a:gd name="connsiteX7" fmla="*/ 779410 w 1384094"/>
                  <a:gd name="connsiteY7" fmla="*/ 112915 h 1380861"/>
                  <a:gd name="connsiteX8" fmla="*/ 795317 w 1384094"/>
                  <a:gd name="connsiteY8" fmla="*/ 25476 h 1380861"/>
                  <a:gd name="connsiteX9" fmla="*/ 1008296 w 1384094"/>
                  <a:gd name="connsiteY9" fmla="*/ 1377 h 1380861"/>
                  <a:gd name="connsiteX10" fmla="*/ 1274996 w 1384094"/>
                  <a:gd name="connsiteY10" fmla="*/ 30333 h 1380861"/>
                  <a:gd name="connsiteX11" fmla="*/ 1358340 w 1384094"/>
                  <a:gd name="connsiteY11" fmla="*/ 99390 h 1380861"/>
                  <a:gd name="connsiteX12" fmla="*/ 1376723 w 1384094"/>
                  <a:gd name="connsiteY12" fmla="*/ 547255 h 1380861"/>
                  <a:gd name="connsiteX13" fmla="*/ 1301190 w 1384094"/>
                  <a:gd name="connsiteY13" fmla="*/ 611358 h 1380861"/>
                  <a:gd name="connsiteX14" fmla="*/ 1149361 w 1384094"/>
                  <a:gd name="connsiteY14" fmla="*/ 539922 h 1380861"/>
                  <a:gd name="connsiteX15" fmla="*/ 1005343 w 1384094"/>
                  <a:gd name="connsiteY15" fmla="*/ 686225 h 1380861"/>
                  <a:gd name="connsiteX16" fmla="*/ 1153552 w 1384094"/>
                  <a:gd name="connsiteY16" fmla="*/ 830434 h 1380861"/>
                  <a:gd name="connsiteX17" fmla="*/ 1298809 w 1384094"/>
                  <a:gd name="connsiteY17" fmla="*/ 775665 h 1380861"/>
                  <a:gd name="connsiteX18" fmla="*/ 1379771 w 1384094"/>
                  <a:gd name="connsiteY18" fmla="*/ 797096 h 1380861"/>
                  <a:gd name="connsiteX19" fmla="*/ 1367865 w 1384094"/>
                  <a:gd name="connsiteY19" fmla="*/ 1268583 h 1380861"/>
                  <a:gd name="connsiteX20" fmla="*/ 1274996 w 1384094"/>
                  <a:gd name="connsiteY20" fmla="*/ 1359071 h 1380861"/>
                  <a:gd name="connsiteX21" fmla="*/ 877899 w 1384094"/>
                  <a:gd name="connsiteY21" fmla="*/ 1379359 h 1380861"/>
                  <a:gd name="connsiteX22" fmla="*/ 774933 w 1384094"/>
                  <a:gd name="connsiteY22" fmla="*/ 1280490 h 1380861"/>
                  <a:gd name="connsiteX23" fmla="*/ 817225 w 1384094"/>
                  <a:gd name="connsiteY23" fmla="*/ 1086370 h 1380861"/>
                  <a:gd name="connsiteX24" fmla="*/ 693780 w 1384094"/>
                  <a:gd name="connsiteY24" fmla="*/ 1008170 h 1380861"/>
                  <a:gd name="connsiteX25" fmla="*/ 570146 w 1384094"/>
                  <a:gd name="connsiteY25" fmla="*/ 1130376 h 1380861"/>
                  <a:gd name="connsiteX26" fmla="*/ 617771 w 1384094"/>
                  <a:gd name="connsiteY26" fmla="*/ 1287538 h 1380861"/>
                  <a:gd name="connsiteX27" fmla="*/ 548715 w 1384094"/>
                  <a:gd name="connsiteY27" fmla="*/ 1378026 h 1380861"/>
                  <a:gd name="connsiteX28" fmla="*/ 134472 w 1384094"/>
                  <a:gd name="connsiteY28" fmla="*/ 1361452 h 1380861"/>
                  <a:gd name="connsiteX29" fmla="*/ 29983 w 1384094"/>
                  <a:gd name="connsiteY29" fmla="*/ 1257725 h 1380861"/>
                  <a:gd name="connsiteX30" fmla="*/ 3408 w 1384094"/>
                  <a:gd name="connsiteY30" fmla="*/ 849388 h 1380861"/>
                  <a:gd name="connsiteX31" fmla="*/ 113517 w 1384094"/>
                  <a:gd name="connsiteY31" fmla="*/ 771950 h 1380861"/>
                  <a:gd name="connsiteX32" fmla="*/ 383932 w 1384094"/>
                  <a:gd name="connsiteY32" fmla="*/ 696417 h 1380861"/>
                  <a:gd name="connsiteX33" fmla="*/ 236771 w 1384094"/>
                  <a:gd name="connsiteY33" fmla="*/ 568496 h 1380861"/>
                  <a:gd name="connsiteX34" fmla="*/ 99230 w 1384094"/>
                  <a:gd name="connsiteY34" fmla="*/ 616692 h 1380861"/>
                  <a:gd name="connsiteX35" fmla="*/ 11695 w 1384094"/>
                  <a:gd name="connsiteY35" fmla="*/ 539921 h 1380861"/>
                  <a:gd name="connsiteX36" fmla="*/ 38460 w 1384094"/>
                  <a:gd name="connsiteY36" fmla="*/ 79101 h 1380861"/>
                  <a:gd name="connsiteX37" fmla="*/ 91896 w 1384094"/>
                  <a:gd name="connsiteY37" fmla="*/ 33953 h 1380861"/>
                  <a:gd name="connsiteX0" fmla="*/ 91896 w 1384094"/>
                  <a:gd name="connsiteY0" fmla="*/ 33953 h 1380861"/>
                  <a:gd name="connsiteX1" fmla="*/ 388599 w 1384094"/>
                  <a:gd name="connsiteY1" fmla="*/ 806 h 1380861"/>
                  <a:gd name="connsiteX2" fmla="*/ 602912 w 1384094"/>
                  <a:gd name="connsiteY2" fmla="*/ 20237 h 1380861"/>
                  <a:gd name="connsiteX3" fmla="*/ 617580 w 1384094"/>
                  <a:gd name="connsiteY3" fmla="*/ 104343 h 1380861"/>
                  <a:gd name="connsiteX4" fmla="*/ 567765 w 1384094"/>
                  <a:gd name="connsiteY4" fmla="*/ 254171 h 1380861"/>
                  <a:gd name="connsiteX5" fmla="*/ 693685 w 1384094"/>
                  <a:gd name="connsiteY5" fmla="*/ 379996 h 1380861"/>
                  <a:gd name="connsiteX6" fmla="*/ 822558 w 1384094"/>
                  <a:gd name="connsiteY6" fmla="*/ 292271 h 1380861"/>
                  <a:gd name="connsiteX7" fmla="*/ 779410 w 1384094"/>
                  <a:gd name="connsiteY7" fmla="*/ 112915 h 1380861"/>
                  <a:gd name="connsiteX8" fmla="*/ 795317 w 1384094"/>
                  <a:gd name="connsiteY8" fmla="*/ 25476 h 1380861"/>
                  <a:gd name="connsiteX9" fmla="*/ 1008296 w 1384094"/>
                  <a:gd name="connsiteY9" fmla="*/ 1377 h 1380861"/>
                  <a:gd name="connsiteX10" fmla="*/ 1274996 w 1384094"/>
                  <a:gd name="connsiteY10" fmla="*/ 30333 h 1380861"/>
                  <a:gd name="connsiteX11" fmla="*/ 1358340 w 1384094"/>
                  <a:gd name="connsiteY11" fmla="*/ 99390 h 1380861"/>
                  <a:gd name="connsiteX12" fmla="*/ 1376723 w 1384094"/>
                  <a:gd name="connsiteY12" fmla="*/ 547255 h 1380861"/>
                  <a:gd name="connsiteX13" fmla="*/ 1301190 w 1384094"/>
                  <a:gd name="connsiteY13" fmla="*/ 611358 h 1380861"/>
                  <a:gd name="connsiteX14" fmla="*/ 1149361 w 1384094"/>
                  <a:gd name="connsiteY14" fmla="*/ 539922 h 1380861"/>
                  <a:gd name="connsiteX15" fmla="*/ 1005343 w 1384094"/>
                  <a:gd name="connsiteY15" fmla="*/ 686225 h 1380861"/>
                  <a:gd name="connsiteX16" fmla="*/ 1153552 w 1384094"/>
                  <a:gd name="connsiteY16" fmla="*/ 830434 h 1380861"/>
                  <a:gd name="connsiteX17" fmla="*/ 1298809 w 1384094"/>
                  <a:gd name="connsiteY17" fmla="*/ 775665 h 1380861"/>
                  <a:gd name="connsiteX18" fmla="*/ 1379771 w 1384094"/>
                  <a:gd name="connsiteY18" fmla="*/ 797096 h 1380861"/>
                  <a:gd name="connsiteX19" fmla="*/ 1367865 w 1384094"/>
                  <a:gd name="connsiteY19" fmla="*/ 1268583 h 1380861"/>
                  <a:gd name="connsiteX20" fmla="*/ 1274996 w 1384094"/>
                  <a:gd name="connsiteY20" fmla="*/ 1359071 h 1380861"/>
                  <a:gd name="connsiteX21" fmla="*/ 877899 w 1384094"/>
                  <a:gd name="connsiteY21" fmla="*/ 1379359 h 1380861"/>
                  <a:gd name="connsiteX22" fmla="*/ 774933 w 1384094"/>
                  <a:gd name="connsiteY22" fmla="*/ 1280490 h 1380861"/>
                  <a:gd name="connsiteX23" fmla="*/ 817225 w 1384094"/>
                  <a:gd name="connsiteY23" fmla="*/ 1086370 h 1380861"/>
                  <a:gd name="connsiteX24" fmla="*/ 693780 w 1384094"/>
                  <a:gd name="connsiteY24" fmla="*/ 1008170 h 1380861"/>
                  <a:gd name="connsiteX25" fmla="*/ 570146 w 1384094"/>
                  <a:gd name="connsiteY25" fmla="*/ 1130376 h 1380861"/>
                  <a:gd name="connsiteX26" fmla="*/ 617771 w 1384094"/>
                  <a:gd name="connsiteY26" fmla="*/ 1287538 h 1380861"/>
                  <a:gd name="connsiteX27" fmla="*/ 548715 w 1384094"/>
                  <a:gd name="connsiteY27" fmla="*/ 1378026 h 1380861"/>
                  <a:gd name="connsiteX28" fmla="*/ 134472 w 1384094"/>
                  <a:gd name="connsiteY28" fmla="*/ 1361452 h 1380861"/>
                  <a:gd name="connsiteX29" fmla="*/ 29983 w 1384094"/>
                  <a:gd name="connsiteY29" fmla="*/ 1257725 h 1380861"/>
                  <a:gd name="connsiteX30" fmla="*/ 3408 w 1384094"/>
                  <a:gd name="connsiteY30" fmla="*/ 849388 h 1380861"/>
                  <a:gd name="connsiteX31" fmla="*/ 113517 w 1384094"/>
                  <a:gd name="connsiteY31" fmla="*/ 771950 h 1380861"/>
                  <a:gd name="connsiteX32" fmla="*/ 383932 w 1384094"/>
                  <a:gd name="connsiteY32" fmla="*/ 696417 h 1380861"/>
                  <a:gd name="connsiteX33" fmla="*/ 236771 w 1384094"/>
                  <a:gd name="connsiteY33" fmla="*/ 568496 h 1380861"/>
                  <a:gd name="connsiteX34" fmla="*/ 99230 w 1384094"/>
                  <a:gd name="connsiteY34" fmla="*/ 616692 h 1380861"/>
                  <a:gd name="connsiteX35" fmla="*/ 11695 w 1384094"/>
                  <a:gd name="connsiteY35" fmla="*/ 539921 h 1380861"/>
                  <a:gd name="connsiteX36" fmla="*/ 38460 w 1384094"/>
                  <a:gd name="connsiteY36" fmla="*/ 79101 h 1380861"/>
                  <a:gd name="connsiteX37" fmla="*/ 91896 w 1384094"/>
                  <a:gd name="connsiteY37" fmla="*/ 33953 h 1380861"/>
                  <a:gd name="connsiteX0" fmla="*/ 91896 w 1381226"/>
                  <a:gd name="connsiteY0" fmla="*/ 33953 h 1380861"/>
                  <a:gd name="connsiteX1" fmla="*/ 388599 w 1381226"/>
                  <a:gd name="connsiteY1" fmla="*/ 806 h 1380861"/>
                  <a:gd name="connsiteX2" fmla="*/ 602912 w 1381226"/>
                  <a:gd name="connsiteY2" fmla="*/ 20237 h 1380861"/>
                  <a:gd name="connsiteX3" fmla="*/ 617580 w 1381226"/>
                  <a:gd name="connsiteY3" fmla="*/ 104343 h 1380861"/>
                  <a:gd name="connsiteX4" fmla="*/ 567765 w 1381226"/>
                  <a:gd name="connsiteY4" fmla="*/ 254171 h 1380861"/>
                  <a:gd name="connsiteX5" fmla="*/ 693685 w 1381226"/>
                  <a:gd name="connsiteY5" fmla="*/ 379996 h 1380861"/>
                  <a:gd name="connsiteX6" fmla="*/ 822558 w 1381226"/>
                  <a:gd name="connsiteY6" fmla="*/ 292271 h 1380861"/>
                  <a:gd name="connsiteX7" fmla="*/ 779410 w 1381226"/>
                  <a:gd name="connsiteY7" fmla="*/ 112915 h 1380861"/>
                  <a:gd name="connsiteX8" fmla="*/ 795317 w 1381226"/>
                  <a:gd name="connsiteY8" fmla="*/ 25476 h 1380861"/>
                  <a:gd name="connsiteX9" fmla="*/ 1008296 w 1381226"/>
                  <a:gd name="connsiteY9" fmla="*/ 1377 h 1380861"/>
                  <a:gd name="connsiteX10" fmla="*/ 1274996 w 1381226"/>
                  <a:gd name="connsiteY10" fmla="*/ 30333 h 1380861"/>
                  <a:gd name="connsiteX11" fmla="*/ 1358340 w 1381226"/>
                  <a:gd name="connsiteY11" fmla="*/ 99390 h 1380861"/>
                  <a:gd name="connsiteX12" fmla="*/ 1376723 w 1381226"/>
                  <a:gd name="connsiteY12" fmla="*/ 547255 h 1380861"/>
                  <a:gd name="connsiteX13" fmla="*/ 1301190 w 1381226"/>
                  <a:gd name="connsiteY13" fmla="*/ 611358 h 1380861"/>
                  <a:gd name="connsiteX14" fmla="*/ 1149361 w 1381226"/>
                  <a:gd name="connsiteY14" fmla="*/ 539922 h 1380861"/>
                  <a:gd name="connsiteX15" fmla="*/ 1005343 w 1381226"/>
                  <a:gd name="connsiteY15" fmla="*/ 686225 h 1380861"/>
                  <a:gd name="connsiteX16" fmla="*/ 1153552 w 1381226"/>
                  <a:gd name="connsiteY16" fmla="*/ 830434 h 1380861"/>
                  <a:gd name="connsiteX17" fmla="*/ 1298809 w 1381226"/>
                  <a:gd name="connsiteY17" fmla="*/ 775665 h 1380861"/>
                  <a:gd name="connsiteX18" fmla="*/ 1367865 w 1381226"/>
                  <a:gd name="connsiteY18" fmla="*/ 809002 h 1380861"/>
                  <a:gd name="connsiteX19" fmla="*/ 1367865 w 1381226"/>
                  <a:gd name="connsiteY19" fmla="*/ 1268583 h 1380861"/>
                  <a:gd name="connsiteX20" fmla="*/ 1274996 w 1381226"/>
                  <a:gd name="connsiteY20" fmla="*/ 1359071 h 1380861"/>
                  <a:gd name="connsiteX21" fmla="*/ 877899 w 1381226"/>
                  <a:gd name="connsiteY21" fmla="*/ 1379359 h 1380861"/>
                  <a:gd name="connsiteX22" fmla="*/ 774933 w 1381226"/>
                  <a:gd name="connsiteY22" fmla="*/ 1280490 h 1380861"/>
                  <a:gd name="connsiteX23" fmla="*/ 817225 w 1381226"/>
                  <a:gd name="connsiteY23" fmla="*/ 1086370 h 1380861"/>
                  <a:gd name="connsiteX24" fmla="*/ 693780 w 1381226"/>
                  <a:gd name="connsiteY24" fmla="*/ 1008170 h 1380861"/>
                  <a:gd name="connsiteX25" fmla="*/ 570146 w 1381226"/>
                  <a:gd name="connsiteY25" fmla="*/ 1130376 h 1380861"/>
                  <a:gd name="connsiteX26" fmla="*/ 617771 w 1381226"/>
                  <a:gd name="connsiteY26" fmla="*/ 1287538 h 1380861"/>
                  <a:gd name="connsiteX27" fmla="*/ 548715 w 1381226"/>
                  <a:gd name="connsiteY27" fmla="*/ 1378026 h 1380861"/>
                  <a:gd name="connsiteX28" fmla="*/ 134472 w 1381226"/>
                  <a:gd name="connsiteY28" fmla="*/ 1361452 h 1380861"/>
                  <a:gd name="connsiteX29" fmla="*/ 29983 w 1381226"/>
                  <a:gd name="connsiteY29" fmla="*/ 1257725 h 1380861"/>
                  <a:gd name="connsiteX30" fmla="*/ 3408 w 1381226"/>
                  <a:gd name="connsiteY30" fmla="*/ 849388 h 1380861"/>
                  <a:gd name="connsiteX31" fmla="*/ 113517 w 1381226"/>
                  <a:gd name="connsiteY31" fmla="*/ 771950 h 1380861"/>
                  <a:gd name="connsiteX32" fmla="*/ 383932 w 1381226"/>
                  <a:gd name="connsiteY32" fmla="*/ 696417 h 1380861"/>
                  <a:gd name="connsiteX33" fmla="*/ 236771 w 1381226"/>
                  <a:gd name="connsiteY33" fmla="*/ 568496 h 1380861"/>
                  <a:gd name="connsiteX34" fmla="*/ 99230 w 1381226"/>
                  <a:gd name="connsiteY34" fmla="*/ 616692 h 1380861"/>
                  <a:gd name="connsiteX35" fmla="*/ 11695 w 1381226"/>
                  <a:gd name="connsiteY35" fmla="*/ 539921 h 1380861"/>
                  <a:gd name="connsiteX36" fmla="*/ 38460 w 1381226"/>
                  <a:gd name="connsiteY36" fmla="*/ 79101 h 1380861"/>
                  <a:gd name="connsiteX37" fmla="*/ 91896 w 1381226"/>
                  <a:gd name="connsiteY37" fmla="*/ 33953 h 1380861"/>
                  <a:gd name="connsiteX0" fmla="*/ 91896 w 1381226"/>
                  <a:gd name="connsiteY0" fmla="*/ 33953 h 1380861"/>
                  <a:gd name="connsiteX1" fmla="*/ 388599 w 1381226"/>
                  <a:gd name="connsiteY1" fmla="*/ 806 h 1380861"/>
                  <a:gd name="connsiteX2" fmla="*/ 602912 w 1381226"/>
                  <a:gd name="connsiteY2" fmla="*/ 20237 h 1380861"/>
                  <a:gd name="connsiteX3" fmla="*/ 617580 w 1381226"/>
                  <a:gd name="connsiteY3" fmla="*/ 104343 h 1380861"/>
                  <a:gd name="connsiteX4" fmla="*/ 567765 w 1381226"/>
                  <a:gd name="connsiteY4" fmla="*/ 254171 h 1380861"/>
                  <a:gd name="connsiteX5" fmla="*/ 693685 w 1381226"/>
                  <a:gd name="connsiteY5" fmla="*/ 379996 h 1380861"/>
                  <a:gd name="connsiteX6" fmla="*/ 822558 w 1381226"/>
                  <a:gd name="connsiteY6" fmla="*/ 292271 h 1380861"/>
                  <a:gd name="connsiteX7" fmla="*/ 779410 w 1381226"/>
                  <a:gd name="connsiteY7" fmla="*/ 112915 h 1380861"/>
                  <a:gd name="connsiteX8" fmla="*/ 795317 w 1381226"/>
                  <a:gd name="connsiteY8" fmla="*/ 25476 h 1380861"/>
                  <a:gd name="connsiteX9" fmla="*/ 1008296 w 1381226"/>
                  <a:gd name="connsiteY9" fmla="*/ 1377 h 1380861"/>
                  <a:gd name="connsiteX10" fmla="*/ 1274996 w 1381226"/>
                  <a:gd name="connsiteY10" fmla="*/ 30333 h 1380861"/>
                  <a:gd name="connsiteX11" fmla="*/ 1358340 w 1381226"/>
                  <a:gd name="connsiteY11" fmla="*/ 99390 h 1380861"/>
                  <a:gd name="connsiteX12" fmla="*/ 1376723 w 1381226"/>
                  <a:gd name="connsiteY12" fmla="*/ 547255 h 1380861"/>
                  <a:gd name="connsiteX13" fmla="*/ 1301190 w 1381226"/>
                  <a:gd name="connsiteY13" fmla="*/ 611358 h 1380861"/>
                  <a:gd name="connsiteX14" fmla="*/ 1149361 w 1381226"/>
                  <a:gd name="connsiteY14" fmla="*/ 539922 h 1380861"/>
                  <a:gd name="connsiteX15" fmla="*/ 1005343 w 1381226"/>
                  <a:gd name="connsiteY15" fmla="*/ 686225 h 1380861"/>
                  <a:gd name="connsiteX16" fmla="*/ 1153552 w 1381226"/>
                  <a:gd name="connsiteY16" fmla="*/ 830434 h 1380861"/>
                  <a:gd name="connsiteX17" fmla="*/ 1298809 w 1381226"/>
                  <a:gd name="connsiteY17" fmla="*/ 775665 h 1380861"/>
                  <a:gd name="connsiteX18" fmla="*/ 1367865 w 1381226"/>
                  <a:gd name="connsiteY18" fmla="*/ 809002 h 1380861"/>
                  <a:gd name="connsiteX19" fmla="*/ 1367865 w 1381226"/>
                  <a:gd name="connsiteY19" fmla="*/ 1268583 h 1380861"/>
                  <a:gd name="connsiteX20" fmla="*/ 1274996 w 1381226"/>
                  <a:gd name="connsiteY20" fmla="*/ 1359071 h 1380861"/>
                  <a:gd name="connsiteX21" fmla="*/ 877899 w 1381226"/>
                  <a:gd name="connsiteY21" fmla="*/ 1379359 h 1380861"/>
                  <a:gd name="connsiteX22" fmla="*/ 774933 w 1381226"/>
                  <a:gd name="connsiteY22" fmla="*/ 1280490 h 1380861"/>
                  <a:gd name="connsiteX23" fmla="*/ 817225 w 1381226"/>
                  <a:gd name="connsiteY23" fmla="*/ 1086370 h 1380861"/>
                  <a:gd name="connsiteX24" fmla="*/ 693780 w 1381226"/>
                  <a:gd name="connsiteY24" fmla="*/ 1008170 h 1380861"/>
                  <a:gd name="connsiteX25" fmla="*/ 570146 w 1381226"/>
                  <a:gd name="connsiteY25" fmla="*/ 1130376 h 1380861"/>
                  <a:gd name="connsiteX26" fmla="*/ 617771 w 1381226"/>
                  <a:gd name="connsiteY26" fmla="*/ 1287538 h 1380861"/>
                  <a:gd name="connsiteX27" fmla="*/ 548715 w 1381226"/>
                  <a:gd name="connsiteY27" fmla="*/ 1378026 h 1380861"/>
                  <a:gd name="connsiteX28" fmla="*/ 134472 w 1381226"/>
                  <a:gd name="connsiteY28" fmla="*/ 1361452 h 1380861"/>
                  <a:gd name="connsiteX29" fmla="*/ 29983 w 1381226"/>
                  <a:gd name="connsiteY29" fmla="*/ 1257725 h 1380861"/>
                  <a:gd name="connsiteX30" fmla="*/ 3408 w 1381226"/>
                  <a:gd name="connsiteY30" fmla="*/ 849388 h 1380861"/>
                  <a:gd name="connsiteX31" fmla="*/ 113517 w 1381226"/>
                  <a:gd name="connsiteY31" fmla="*/ 771950 h 1380861"/>
                  <a:gd name="connsiteX32" fmla="*/ 383932 w 1381226"/>
                  <a:gd name="connsiteY32" fmla="*/ 696417 h 1380861"/>
                  <a:gd name="connsiteX33" fmla="*/ 236771 w 1381226"/>
                  <a:gd name="connsiteY33" fmla="*/ 568496 h 1380861"/>
                  <a:gd name="connsiteX34" fmla="*/ 99230 w 1381226"/>
                  <a:gd name="connsiteY34" fmla="*/ 616692 h 1380861"/>
                  <a:gd name="connsiteX35" fmla="*/ 11695 w 1381226"/>
                  <a:gd name="connsiteY35" fmla="*/ 539921 h 1380861"/>
                  <a:gd name="connsiteX36" fmla="*/ 38460 w 1381226"/>
                  <a:gd name="connsiteY36" fmla="*/ 79101 h 1380861"/>
                  <a:gd name="connsiteX37" fmla="*/ 91896 w 1381226"/>
                  <a:gd name="connsiteY37" fmla="*/ 33953 h 1380861"/>
                  <a:gd name="connsiteX0" fmla="*/ 91896 w 1381226"/>
                  <a:gd name="connsiteY0" fmla="*/ 33953 h 1380861"/>
                  <a:gd name="connsiteX1" fmla="*/ 388599 w 1381226"/>
                  <a:gd name="connsiteY1" fmla="*/ 806 h 1380861"/>
                  <a:gd name="connsiteX2" fmla="*/ 602912 w 1381226"/>
                  <a:gd name="connsiteY2" fmla="*/ 20237 h 1380861"/>
                  <a:gd name="connsiteX3" fmla="*/ 617580 w 1381226"/>
                  <a:gd name="connsiteY3" fmla="*/ 104343 h 1380861"/>
                  <a:gd name="connsiteX4" fmla="*/ 567765 w 1381226"/>
                  <a:gd name="connsiteY4" fmla="*/ 254171 h 1380861"/>
                  <a:gd name="connsiteX5" fmla="*/ 693685 w 1381226"/>
                  <a:gd name="connsiteY5" fmla="*/ 379996 h 1380861"/>
                  <a:gd name="connsiteX6" fmla="*/ 822558 w 1381226"/>
                  <a:gd name="connsiteY6" fmla="*/ 292271 h 1380861"/>
                  <a:gd name="connsiteX7" fmla="*/ 779410 w 1381226"/>
                  <a:gd name="connsiteY7" fmla="*/ 112915 h 1380861"/>
                  <a:gd name="connsiteX8" fmla="*/ 795317 w 1381226"/>
                  <a:gd name="connsiteY8" fmla="*/ 25476 h 1380861"/>
                  <a:gd name="connsiteX9" fmla="*/ 1008296 w 1381226"/>
                  <a:gd name="connsiteY9" fmla="*/ 1377 h 1380861"/>
                  <a:gd name="connsiteX10" fmla="*/ 1274996 w 1381226"/>
                  <a:gd name="connsiteY10" fmla="*/ 30333 h 1380861"/>
                  <a:gd name="connsiteX11" fmla="*/ 1358340 w 1381226"/>
                  <a:gd name="connsiteY11" fmla="*/ 99390 h 1380861"/>
                  <a:gd name="connsiteX12" fmla="*/ 1376723 w 1381226"/>
                  <a:gd name="connsiteY12" fmla="*/ 547255 h 1380861"/>
                  <a:gd name="connsiteX13" fmla="*/ 1301190 w 1381226"/>
                  <a:gd name="connsiteY13" fmla="*/ 611358 h 1380861"/>
                  <a:gd name="connsiteX14" fmla="*/ 1149361 w 1381226"/>
                  <a:gd name="connsiteY14" fmla="*/ 539922 h 1380861"/>
                  <a:gd name="connsiteX15" fmla="*/ 1005343 w 1381226"/>
                  <a:gd name="connsiteY15" fmla="*/ 686225 h 1380861"/>
                  <a:gd name="connsiteX16" fmla="*/ 1153552 w 1381226"/>
                  <a:gd name="connsiteY16" fmla="*/ 830434 h 1380861"/>
                  <a:gd name="connsiteX17" fmla="*/ 1298809 w 1381226"/>
                  <a:gd name="connsiteY17" fmla="*/ 775665 h 1380861"/>
                  <a:gd name="connsiteX18" fmla="*/ 1367865 w 1381226"/>
                  <a:gd name="connsiteY18" fmla="*/ 809002 h 1380861"/>
                  <a:gd name="connsiteX19" fmla="*/ 1367865 w 1381226"/>
                  <a:gd name="connsiteY19" fmla="*/ 1268583 h 1380861"/>
                  <a:gd name="connsiteX20" fmla="*/ 1274996 w 1381226"/>
                  <a:gd name="connsiteY20" fmla="*/ 1359071 h 1380861"/>
                  <a:gd name="connsiteX21" fmla="*/ 877899 w 1381226"/>
                  <a:gd name="connsiteY21" fmla="*/ 1379359 h 1380861"/>
                  <a:gd name="connsiteX22" fmla="*/ 774933 w 1381226"/>
                  <a:gd name="connsiteY22" fmla="*/ 1280490 h 1380861"/>
                  <a:gd name="connsiteX23" fmla="*/ 817225 w 1381226"/>
                  <a:gd name="connsiteY23" fmla="*/ 1086370 h 1380861"/>
                  <a:gd name="connsiteX24" fmla="*/ 693780 w 1381226"/>
                  <a:gd name="connsiteY24" fmla="*/ 1008170 h 1380861"/>
                  <a:gd name="connsiteX25" fmla="*/ 570146 w 1381226"/>
                  <a:gd name="connsiteY25" fmla="*/ 1130376 h 1380861"/>
                  <a:gd name="connsiteX26" fmla="*/ 617771 w 1381226"/>
                  <a:gd name="connsiteY26" fmla="*/ 1287538 h 1380861"/>
                  <a:gd name="connsiteX27" fmla="*/ 548715 w 1381226"/>
                  <a:gd name="connsiteY27" fmla="*/ 1378026 h 1380861"/>
                  <a:gd name="connsiteX28" fmla="*/ 134472 w 1381226"/>
                  <a:gd name="connsiteY28" fmla="*/ 1361452 h 1380861"/>
                  <a:gd name="connsiteX29" fmla="*/ 29983 w 1381226"/>
                  <a:gd name="connsiteY29" fmla="*/ 1257725 h 1380861"/>
                  <a:gd name="connsiteX30" fmla="*/ 3408 w 1381226"/>
                  <a:gd name="connsiteY30" fmla="*/ 849388 h 1380861"/>
                  <a:gd name="connsiteX31" fmla="*/ 113517 w 1381226"/>
                  <a:gd name="connsiteY31" fmla="*/ 771950 h 1380861"/>
                  <a:gd name="connsiteX32" fmla="*/ 383932 w 1381226"/>
                  <a:gd name="connsiteY32" fmla="*/ 696417 h 1380861"/>
                  <a:gd name="connsiteX33" fmla="*/ 236771 w 1381226"/>
                  <a:gd name="connsiteY33" fmla="*/ 568496 h 1380861"/>
                  <a:gd name="connsiteX34" fmla="*/ 99230 w 1381226"/>
                  <a:gd name="connsiteY34" fmla="*/ 616692 h 1380861"/>
                  <a:gd name="connsiteX35" fmla="*/ 11695 w 1381226"/>
                  <a:gd name="connsiteY35" fmla="*/ 539921 h 1380861"/>
                  <a:gd name="connsiteX36" fmla="*/ 38460 w 1381226"/>
                  <a:gd name="connsiteY36" fmla="*/ 79101 h 1380861"/>
                  <a:gd name="connsiteX37" fmla="*/ 91896 w 1381226"/>
                  <a:gd name="connsiteY37" fmla="*/ 33953 h 1380861"/>
                  <a:gd name="connsiteX0" fmla="*/ 91896 w 1381226"/>
                  <a:gd name="connsiteY0" fmla="*/ 33953 h 1380861"/>
                  <a:gd name="connsiteX1" fmla="*/ 388599 w 1381226"/>
                  <a:gd name="connsiteY1" fmla="*/ 806 h 1380861"/>
                  <a:gd name="connsiteX2" fmla="*/ 602912 w 1381226"/>
                  <a:gd name="connsiteY2" fmla="*/ 20237 h 1380861"/>
                  <a:gd name="connsiteX3" fmla="*/ 617580 w 1381226"/>
                  <a:gd name="connsiteY3" fmla="*/ 104343 h 1380861"/>
                  <a:gd name="connsiteX4" fmla="*/ 567765 w 1381226"/>
                  <a:gd name="connsiteY4" fmla="*/ 254171 h 1380861"/>
                  <a:gd name="connsiteX5" fmla="*/ 693685 w 1381226"/>
                  <a:gd name="connsiteY5" fmla="*/ 379996 h 1380861"/>
                  <a:gd name="connsiteX6" fmla="*/ 822558 w 1381226"/>
                  <a:gd name="connsiteY6" fmla="*/ 292271 h 1380861"/>
                  <a:gd name="connsiteX7" fmla="*/ 779410 w 1381226"/>
                  <a:gd name="connsiteY7" fmla="*/ 112915 h 1380861"/>
                  <a:gd name="connsiteX8" fmla="*/ 795317 w 1381226"/>
                  <a:gd name="connsiteY8" fmla="*/ 25476 h 1380861"/>
                  <a:gd name="connsiteX9" fmla="*/ 1008296 w 1381226"/>
                  <a:gd name="connsiteY9" fmla="*/ 1377 h 1380861"/>
                  <a:gd name="connsiteX10" fmla="*/ 1274996 w 1381226"/>
                  <a:gd name="connsiteY10" fmla="*/ 30333 h 1380861"/>
                  <a:gd name="connsiteX11" fmla="*/ 1358340 w 1381226"/>
                  <a:gd name="connsiteY11" fmla="*/ 99390 h 1380861"/>
                  <a:gd name="connsiteX12" fmla="*/ 1376723 w 1381226"/>
                  <a:gd name="connsiteY12" fmla="*/ 547255 h 1380861"/>
                  <a:gd name="connsiteX13" fmla="*/ 1301190 w 1381226"/>
                  <a:gd name="connsiteY13" fmla="*/ 611358 h 1380861"/>
                  <a:gd name="connsiteX14" fmla="*/ 1149361 w 1381226"/>
                  <a:gd name="connsiteY14" fmla="*/ 539922 h 1380861"/>
                  <a:gd name="connsiteX15" fmla="*/ 1005343 w 1381226"/>
                  <a:gd name="connsiteY15" fmla="*/ 686225 h 1380861"/>
                  <a:gd name="connsiteX16" fmla="*/ 1153552 w 1381226"/>
                  <a:gd name="connsiteY16" fmla="*/ 830434 h 1380861"/>
                  <a:gd name="connsiteX17" fmla="*/ 1298809 w 1381226"/>
                  <a:gd name="connsiteY17" fmla="*/ 775665 h 1380861"/>
                  <a:gd name="connsiteX18" fmla="*/ 1367865 w 1381226"/>
                  <a:gd name="connsiteY18" fmla="*/ 809002 h 1380861"/>
                  <a:gd name="connsiteX19" fmla="*/ 1367865 w 1381226"/>
                  <a:gd name="connsiteY19" fmla="*/ 1268583 h 1380861"/>
                  <a:gd name="connsiteX20" fmla="*/ 1274996 w 1381226"/>
                  <a:gd name="connsiteY20" fmla="*/ 1359071 h 1380861"/>
                  <a:gd name="connsiteX21" fmla="*/ 877899 w 1381226"/>
                  <a:gd name="connsiteY21" fmla="*/ 1379359 h 1380861"/>
                  <a:gd name="connsiteX22" fmla="*/ 774933 w 1381226"/>
                  <a:gd name="connsiteY22" fmla="*/ 1280490 h 1380861"/>
                  <a:gd name="connsiteX23" fmla="*/ 817225 w 1381226"/>
                  <a:gd name="connsiteY23" fmla="*/ 1086370 h 1380861"/>
                  <a:gd name="connsiteX24" fmla="*/ 693780 w 1381226"/>
                  <a:gd name="connsiteY24" fmla="*/ 1008170 h 1380861"/>
                  <a:gd name="connsiteX25" fmla="*/ 570146 w 1381226"/>
                  <a:gd name="connsiteY25" fmla="*/ 1130376 h 1380861"/>
                  <a:gd name="connsiteX26" fmla="*/ 617771 w 1381226"/>
                  <a:gd name="connsiteY26" fmla="*/ 1287538 h 1380861"/>
                  <a:gd name="connsiteX27" fmla="*/ 548715 w 1381226"/>
                  <a:gd name="connsiteY27" fmla="*/ 1378026 h 1380861"/>
                  <a:gd name="connsiteX28" fmla="*/ 134472 w 1381226"/>
                  <a:gd name="connsiteY28" fmla="*/ 1361452 h 1380861"/>
                  <a:gd name="connsiteX29" fmla="*/ 29983 w 1381226"/>
                  <a:gd name="connsiteY29" fmla="*/ 1257725 h 1380861"/>
                  <a:gd name="connsiteX30" fmla="*/ 3408 w 1381226"/>
                  <a:gd name="connsiteY30" fmla="*/ 849388 h 1380861"/>
                  <a:gd name="connsiteX31" fmla="*/ 113517 w 1381226"/>
                  <a:gd name="connsiteY31" fmla="*/ 771950 h 1380861"/>
                  <a:gd name="connsiteX32" fmla="*/ 383932 w 1381226"/>
                  <a:gd name="connsiteY32" fmla="*/ 696417 h 1380861"/>
                  <a:gd name="connsiteX33" fmla="*/ 236771 w 1381226"/>
                  <a:gd name="connsiteY33" fmla="*/ 568496 h 1380861"/>
                  <a:gd name="connsiteX34" fmla="*/ 99230 w 1381226"/>
                  <a:gd name="connsiteY34" fmla="*/ 616692 h 1380861"/>
                  <a:gd name="connsiteX35" fmla="*/ 11695 w 1381226"/>
                  <a:gd name="connsiteY35" fmla="*/ 539921 h 1380861"/>
                  <a:gd name="connsiteX36" fmla="*/ 38460 w 1381226"/>
                  <a:gd name="connsiteY36" fmla="*/ 79101 h 1380861"/>
                  <a:gd name="connsiteX37" fmla="*/ 91896 w 1381226"/>
                  <a:gd name="connsiteY37" fmla="*/ 33953 h 1380861"/>
                  <a:gd name="connsiteX0" fmla="*/ 91896 w 1381226"/>
                  <a:gd name="connsiteY0" fmla="*/ 33953 h 1380861"/>
                  <a:gd name="connsiteX1" fmla="*/ 388599 w 1381226"/>
                  <a:gd name="connsiteY1" fmla="*/ 806 h 1380861"/>
                  <a:gd name="connsiteX2" fmla="*/ 602912 w 1381226"/>
                  <a:gd name="connsiteY2" fmla="*/ 20237 h 1380861"/>
                  <a:gd name="connsiteX3" fmla="*/ 617580 w 1381226"/>
                  <a:gd name="connsiteY3" fmla="*/ 104343 h 1380861"/>
                  <a:gd name="connsiteX4" fmla="*/ 567765 w 1381226"/>
                  <a:gd name="connsiteY4" fmla="*/ 254171 h 1380861"/>
                  <a:gd name="connsiteX5" fmla="*/ 693685 w 1381226"/>
                  <a:gd name="connsiteY5" fmla="*/ 379996 h 1380861"/>
                  <a:gd name="connsiteX6" fmla="*/ 822558 w 1381226"/>
                  <a:gd name="connsiteY6" fmla="*/ 292271 h 1380861"/>
                  <a:gd name="connsiteX7" fmla="*/ 779410 w 1381226"/>
                  <a:gd name="connsiteY7" fmla="*/ 112915 h 1380861"/>
                  <a:gd name="connsiteX8" fmla="*/ 795317 w 1381226"/>
                  <a:gd name="connsiteY8" fmla="*/ 25476 h 1380861"/>
                  <a:gd name="connsiteX9" fmla="*/ 1008296 w 1381226"/>
                  <a:gd name="connsiteY9" fmla="*/ 1377 h 1380861"/>
                  <a:gd name="connsiteX10" fmla="*/ 1274996 w 1381226"/>
                  <a:gd name="connsiteY10" fmla="*/ 30333 h 1380861"/>
                  <a:gd name="connsiteX11" fmla="*/ 1358340 w 1381226"/>
                  <a:gd name="connsiteY11" fmla="*/ 99390 h 1380861"/>
                  <a:gd name="connsiteX12" fmla="*/ 1376723 w 1381226"/>
                  <a:gd name="connsiteY12" fmla="*/ 547255 h 1380861"/>
                  <a:gd name="connsiteX13" fmla="*/ 1301190 w 1381226"/>
                  <a:gd name="connsiteY13" fmla="*/ 611358 h 1380861"/>
                  <a:gd name="connsiteX14" fmla="*/ 1149361 w 1381226"/>
                  <a:gd name="connsiteY14" fmla="*/ 539922 h 1380861"/>
                  <a:gd name="connsiteX15" fmla="*/ 1005343 w 1381226"/>
                  <a:gd name="connsiteY15" fmla="*/ 686225 h 1380861"/>
                  <a:gd name="connsiteX16" fmla="*/ 1153552 w 1381226"/>
                  <a:gd name="connsiteY16" fmla="*/ 830434 h 1380861"/>
                  <a:gd name="connsiteX17" fmla="*/ 1298809 w 1381226"/>
                  <a:gd name="connsiteY17" fmla="*/ 775665 h 1380861"/>
                  <a:gd name="connsiteX18" fmla="*/ 1367865 w 1381226"/>
                  <a:gd name="connsiteY18" fmla="*/ 809002 h 1380861"/>
                  <a:gd name="connsiteX19" fmla="*/ 1367865 w 1381226"/>
                  <a:gd name="connsiteY19" fmla="*/ 1268583 h 1380861"/>
                  <a:gd name="connsiteX20" fmla="*/ 1274996 w 1381226"/>
                  <a:gd name="connsiteY20" fmla="*/ 1359071 h 1380861"/>
                  <a:gd name="connsiteX21" fmla="*/ 877899 w 1381226"/>
                  <a:gd name="connsiteY21" fmla="*/ 1379359 h 1380861"/>
                  <a:gd name="connsiteX22" fmla="*/ 774933 w 1381226"/>
                  <a:gd name="connsiteY22" fmla="*/ 1280490 h 1380861"/>
                  <a:gd name="connsiteX23" fmla="*/ 817225 w 1381226"/>
                  <a:gd name="connsiteY23" fmla="*/ 1086370 h 1380861"/>
                  <a:gd name="connsiteX24" fmla="*/ 693780 w 1381226"/>
                  <a:gd name="connsiteY24" fmla="*/ 1008170 h 1380861"/>
                  <a:gd name="connsiteX25" fmla="*/ 570146 w 1381226"/>
                  <a:gd name="connsiteY25" fmla="*/ 1130376 h 1380861"/>
                  <a:gd name="connsiteX26" fmla="*/ 617771 w 1381226"/>
                  <a:gd name="connsiteY26" fmla="*/ 1287538 h 1380861"/>
                  <a:gd name="connsiteX27" fmla="*/ 548715 w 1381226"/>
                  <a:gd name="connsiteY27" fmla="*/ 1378026 h 1380861"/>
                  <a:gd name="connsiteX28" fmla="*/ 134472 w 1381226"/>
                  <a:gd name="connsiteY28" fmla="*/ 1361452 h 1380861"/>
                  <a:gd name="connsiteX29" fmla="*/ 29983 w 1381226"/>
                  <a:gd name="connsiteY29" fmla="*/ 1257725 h 1380861"/>
                  <a:gd name="connsiteX30" fmla="*/ 3408 w 1381226"/>
                  <a:gd name="connsiteY30" fmla="*/ 849388 h 1380861"/>
                  <a:gd name="connsiteX31" fmla="*/ 113517 w 1381226"/>
                  <a:gd name="connsiteY31" fmla="*/ 771950 h 1380861"/>
                  <a:gd name="connsiteX32" fmla="*/ 383932 w 1381226"/>
                  <a:gd name="connsiteY32" fmla="*/ 696417 h 1380861"/>
                  <a:gd name="connsiteX33" fmla="*/ 236771 w 1381226"/>
                  <a:gd name="connsiteY33" fmla="*/ 568496 h 1380861"/>
                  <a:gd name="connsiteX34" fmla="*/ 99230 w 1381226"/>
                  <a:gd name="connsiteY34" fmla="*/ 616692 h 1380861"/>
                  <a:gd name="connsiteX35" fmla="*/ 11695 w 1381226"/>
                  <a:gd name="connsiteY35" fmla="*/ 539921 h 1380861"/>
                  <a:gd name="connsiteX36" fmla="*/ 38460 w 1381226"/>
                  <a:gd name="connsiteY36" fmla="*/ 79101 h 1380861"/>
                  <a:gd name="connsiteX37" fmla="*/ 91896 w 1381226"/>
                  <a:gd name="connsiteY37" fmla="*/ 33953 h 1380861"/>
                  <a:gd name="connsiteX0" fmla="*/ 91896 w 1381226"/>
                  <a:gd name="connsiteY0" fmla="*/ 33953 h 1380861"/>
                  <a:gd name="connsiteX1" fmla="*/ 388599 w 1381226"/>
                  <a:gd name="connsiteY1" fmla="*/ 806 h 1380861"/>
                  <a:gd name="connsiteX2" fmla="*/ 602912 w 1381226"/>
                  <a:gd name="connsiteY2" fmla="*/ 20237 h 1380861"/>
                  <a:gd name="connsiteX3" fmla="*/ 617580 w 1381226"/>
                  <a:gd name="connsiteY3" fmla="*/ 104343 h 1380861"/>
                  <a:gd name="connsiteX4" fmla="*/ 567765 w 1381226"/>
                  <a:gd name="connsiteY4" fmla="*/ 254171 h 1380861"/>
                  <a:gd name="connsiteX5" fmla="*/ 693685 w 1381226"/>
                  <a:gd name="connsiteY5" fmla="*/ 379996 h 1380861"/>
                  <a:gd name="connsiteX6" fmla="*/ 822558 w 1381226"/>
                  <a:gd name="connsiteY6" fmla="*/ 292271 h 1380861"/>
                  <a:gd name="connsiteX7" fmla="*/ 779410 w 1381226"/>
                  <a:gd name="connsiteY7" fmla="*/ 112915 h 1380861"/>
                  <a:gd name="connsiteX8" fmla="*/ 795317 w 1381226"/>
                  <a:gd name="connsiteY8" fmla="*/ 25476 h 1380861"/>
                  <a:gd name="connsiteX9" fmla="*/ 1008296 w 1381226"/>
                  <a:gd name="connsiteY9" fmla="*/ 1377 h 1380861"/>
                  <a:gd name="connsiteX10" fmla="*/ 1274996 w 1381226"/>
                  <a:gd name="connsiteY10" fmla="*/ 30333 h 1380861"/>
                  <a:gd name="connsiteX11" fmla="*/ 1358340 w 1381226"/>
                  <a:gd name="connsiteY11" fmla="*/ 99390 h 1380861"/>
                  <a:gd name="connsiteX12" fmla="*/ 1376723 w 1381226"/>
                  <a:gd name="connsiteY12" fmla="*/ 547255 h 1380861"/>
                  <a:gd name="connsiteX13" fmla="*/ 1301190 w 1381226"/>
                  <a:gd name="connsiteY13" fmla="*/ 611358 h 1380861"/>
                  <a:gd name="connsiteX14" fmla="*/ 1149361 w 1381226"/>
                  <a:gd name="connsiteY14" fmla="*/ 539922 h 1380861"/>
                  <a:gd name="connsiteX15" fmla="*/ 1005343 w 1381226"/>
                  <a:gd name="connsiteY15" fmla="*/ 686225 h 1380861"/>
                  <a:gd name="connsiteX16" fmla="*/ 1153552 w 1381226"/>
                  <a:gd name="connsiteY16" fmla="*/ 830434 h 1380861"/>
                  <a:gd name="connsiteX17" fmla="*/ 1298809 w 1381226"/>
                  <a:gd name="connsiteY17" fmla="*/ 775665 h 1380861"/>
                  <a:gd name="connsiteX18" fmla="*/ 1367865 w 1381226"/>
                  <a:gd name="connsiteY18" fmla="*/ 809002 h 1380861"/>
                  <a:gd name="connsiteX19" fmla="*/ 1367865 w 1381226"/>
                  <a:gd name="connsiteY19" fmla="*/ 1268583 h 1380861"/>
                  <a:gd name="connsiteX20" fmla="*/ 1274996 w 1381226"/>
                  <a:gd name="connsiteY20" fmla="*/ 1359071 h 1380861"/>
                  <a:gd name="connsiteX21" fmla="*/ 877899 w 1381226"/>
                  <a:gd name="connsiteY21" fmla="*/ 1379359 h 1380861"/>
                  <a:gd name="connsiteX22" fmla="*/ 774933 w 1381226"/>
                  <a:gd name="connsiteY22" fmla="*/ 1280490 h 1380861"/>
                  <a:gd name="connsiteX23" fmla="*/ 817225 w 1381226"/>
                  <a:gd name="connsiteY23" fmla="*/ 1086370 h 1380861"/>
                  <a:gd name="connsiteX24" fmla="*/ 693780 w 1381226"/>
                  <a:gd name="connsiteY24" fmla="*/ 1008170 h 1380861"/>
                  <a:gd name="connsiteX25" fmla="*/ 570146 w 1381226"/>
                  <a:gd name="connsiteY25" fmla="*/ 1130376 h 1380861"/>
                  <a:gd name="connsiteX26" fmla="*/ 617771 w 1381226"/>
                  <a:gd name="connsiteY26" fmla="*/ 1287538 h 1380861"/>
                  <a:gd name="connsiteX27" fmla="*/ 548715 w 1381226"/>
                  <a:gd name="connsiteY27" fmla="*/ 1378026 h 1380861"/>
                  <a:gd name="connsiteX28" fmla="*/ 134472 w 1381226"/>
                  <a:gd name="connsiteY28" fmla="*/ 1361452 h 1380861"/>
                  <a:gd name="connsiteX29" fmla="*/ 29983 w 1381226"/>
                  <a:gd name="connsiteY29" fmla="*/ 1257725 h 1380861"/>
                  <a:gd name="connsiteX30" fmla="*/ 3408 w 1381226"/>
                  <a:gd name="connsiteY30" fmla="*/ 849388 h 1380861"/>
                  <a:gd name="connsiteX31" fmla="*/ 113517 w 1381226"/>
                  <a:gd name="connsiteY31" fmla="*/ 771950 h 1380861"/>
                  <a:gd name="connsiteX32" fmla="*/ 383932 w 1381226"/>
                  <a:gd name="connsiteY32" fmla="*/ 696417 h 1380861"/>
                  <a:gd name="connsiteX33" fmla="*/ 236771 w 1381226"/>
                  <a:gd name="connsiteY33" fmla="*/ 568496 h 1380861"/>
                  <a:gd name="connsiteX34" fmla="*/ 99230 w 1381226"/>
                  <a:gd name="connsiteY34" fmla="*/ 616692 h 1380861"/>
                  <a:gd name="connsiteX35" fmla="*/ 11695 w 1381226"/>
                  <a:gd name="connsiteY35" fmla="*/ 539921 h 1380861"/>
                  <a:gd name="connsiteX36" fmla="*/ 38460 w 1381226"/>
                  <a:gd name="connsiteY36" fmla="*/ 79101 h 1380861"/>
                  <a:gd name="connsiteX37" fmla="*/ 91896 w 1381226"/>
                  <a:gd name="connsiteY37" fmla="*/ 33953 h 1380861"/>
                  <a:gd name="connsiteX0" fmla="*/ 91896 w 1381226"/>
                  <a:gd name="connsiteY0" fmla="*/ 33953 h 1380861"/>
                  <a:gd name="connsiteX1" fmla="*/ 388599 w 1381226"/>
                  <a:gd name="connsiteY1" fmla="*/ 806 h 1380861"/>
                  <a:gd name="connsiteX2" fmla="*/ 602912 w 1381226"/>
                  <a:gd name="connsiteY2" fmla="*/ 20237 h 1380861"/>
                  <a:gd name="connsiteX3" fmla="*/ 617580 w 1381226"/>
                  <a:gd name="connsiteY3" fmla="*/ 104343 h 1380861"/>
                  <a:gd name="connsiteX4" fmla="*/ 567765 w 1381226"/>
                  <a:gd name="connsiteY4" fmla="*/ 254171 h 1380861"/>
                  <a:gd name="connsiteX5" fmla="*/ 693685 w 1381226"/>
                  <a:gd name="connsiteY5" fmla="*/ 379996 h 1380861"/>
                  <a:gd name="connsiteX6" fmla="*/ 822558 w 1381226"/>
                  <a:gd name="connsiteY6" fmla="*/ 292271 h 1380861"/>
                  <a:gd name="connsiteX7" fmla="*/ 779410 w 1381226"/>
                  <a:gd name="connsiteY7" fmla="*/ 112915 h 1380861"/>
                  <a:gd name="connsiteX8" fmla="*/ 795317 w 1381226"/>
                  <a:gd name="connsiteY8" fmla="*/ 25476 h 1380861"/>
                  <a:gd name="connsiteX9" fmla="*/ 1008296 w 1381226"/>
                  <a:gd name="connsiteY9" fmla="*/ 1377 h 1380861"/>
                  <a:gd name="connsiteX10" fmla="*/ 1274996 w 1381226"/>
                  <a:gd name="connsiteY10" fmla="*/ 30333 h 1380861"/>
                  <a:gd name="connsiteX11" fmla="*/ 1358340 w 1381226"/>
                  <a:gd name="connsiteY11" fmla="*/ 99390 h 1380861"/>
                  <a:gd name="connsiteX12" fmla="*/ 1376723 w 1381226"/>
                  <a:gd name="connsiteY12" fmla="*/ 547255 h 1380861"/>
                  <a:gd name="connsiteX13" fmla="*/ 1301190 w 1381226"/>
                  <a:gd name="connsiteY13" fmla="*/ 611358 h 1380861"/>
                  <a:gd name="connsiteX14" fmla="*/ 1149361 w 1381226"/>
                  <a:gd name="connsiteY14" fmla="*/ 539922 h 1380861"/>
                  <a:gd name="connsiteX15" fmla="*/ 1002962 w 1381226"/>
                  <a:gd name="connsiteY15" fmla="*/ 688607 h 1380861"/>
                  <a:gd name="connsiteX16" fmla="*/ 1153552 w 1381226"/>
                  <a:gd name="connsiteY16" fmla="*/ 830434 h 1380861"/>
                  <a:gd name="connsiteX17" fmla="*/ 1298809 w 1381226"/>
                  <a:gd name="connsiteY17" fmla="*/ 775665 h 1380861"/>
                  <a:gd name="connsiteX18" fmla="*/ 1367865 w 1381226"/>
                  <a:gd name="connsiteY18" fmla="*/ 809002 h 1380861"/>
                  <a:gd name="connsiteX19" fmla="*/ 1367865 w 1381226"/>
                  <a:gd name="connsiteY19" fmla="*/ 1268583 h 1380861"/>
                  <a:gd name="connsiteX20" fmla="*/ 1274996 w 1381226"/>
                  <a:gd name="connsiteY20" fmla="*/ 1359071 h 1380861"/>
                  <a:gd name="connsiteX21" fmla="*/ 877899 w 1381226"/>
                  <a:gd name="connsiteY21" fmla="*/ 1379359 h 1380861"/>
                  <a:gd name="connsiteX22" fmla="*/ 774933 w 1381226"/>
                  <a:gd name="connsiteY22" fmla="*/ 1280490 h 1380861"/>
                  <a:gd name="connsiteX23" fmla="*/ 817225 w 1381226"/>
                  <a:gd name="connsiteY23" fmla="*/ 1086370 h 1380861"/>
                  <a:gd name="connsiteX24" fmla="*/ 693780 w 1381226"/>
                  <a:gd name="connsiteY24" fmla="*/ 1008170 h 1380861"/>
                  <a:gd name="connsiteX25" fmla="*/ 570146 w 1381226"/>
                  <a:gd name="connsiteY25" fmla="*/ 1130376 h 1380861"/>
                  <a:gd name="connsiteX26" fmla="*/ 617771 w 1381226"/>
                  <a:gd name="connsiteY26" fmla="*/ 1287538 h 1380861"/>
                  <a:gd name="connsiteX27" fmla="*/ 548715 w 1381226"/>
                  <a:gd name="connsiteY27" fmla="*/ 1378026 h 1380861"/>
                  <a:gd name="connsiteX28" fmla="*/ 134472 w 1381226"/>
                  <a:gd name="connsiteY28" fmla="*/ 1361452 h 1380861"/>
                  <a:gd name="connsiteX29" fmla="*/ 29983 w 1381226"/>
                  <a:gd name="connsiteY29" fmla="*/ 1257725 h 1380861"/>
                  <a:gd name="connsiteX30" fmla="*/ 3408 w 1381226"/>
                  <a:gd name="connsiteY30" fmla="*/ 849388 h 1380861"/>
                  <a:gd name="connsiteX31" fmla="*/ 113517 w 1381226"/>
                  <a:gd name="connsiteY31" fmla="*/ 771950 h 1380861"/>
                  <a:gd name="connsiteX32" fmla="*/ 383932 w 1381226"/>
                  <a:gd name="connsiteY32" fmla="*/ 696417 h 1380861"/>
                  <a:gd name="connsiteX33" fmla="*/ 236771 w 1381226"/>
                  <a:gd name="connsiteY33" fmla="*/ 568496 h 1380861"/>
                  <a:gd name="connsiteX34" fmla="*/ 99230 w 1381226"/>
                  <a:gd name="connsiteY34" fmla="*/ 616692 h 1380861"/>
                  <a:gd name="connsiteX35" fmla="*/ 11695 w 1381226"/>
                  <a:gd name="connsiteY35" fmla="*/ 539921 h 1380861"/>
                  <a:gd name="connsiteX36" fmla="*/ 38460 w 1381226"/>
                  <a:gd name="connsiteY36" fmla="*/ 79101 h 1380861"/>
                  <a:gd name="connsiteX37" fmla="*/ 91896 w 1381226"/>
                  <a:gd name="connsiteY37" fmla="*/ 33953 h 1380861"/>
                  <a:gd name="connsiteX0" fmla="*/ 91896 w 1381226"/>
                  <a:gd name="connsiteY0" fmla="*/ 33953 h 1380861"/>
                  <a:gd name="connsiteX1" fmla="*/ 388599 w 1381226"/>
                  <a:gd name="connsiteY1" fmla="*/ 806 h 1380861"/>
                  <a:gd name="connsiteX2" fmla="*/ 602912 w 1381226"/>
                  <a:gd name="connsiteY2" fmla="*/ 20237 h 1380861"/>
                  <a:gd name="connsiteX3" fmla="*/ 617580 w 1381226"/>
                  <a:gd name="connsiteY3" fmla="*/ 104343 h 1380861"/>
                  <a:gd name="connsiteX4" fmla="*/ 567765 w 1381226"/>
                  <a:gd name="connsiteY4" fmla="*/ 254171 h 1380861"/>
                  <a:gd name="connsiteX5" fmla="*/ 693685 w 1381226"/>
                  <a:gd name="connsiteY5" fmla="*/ 379996 h 1380861"/>
                  <a:gd name="connsiteX6" fmla="*/ 822558 w 1381226"/>
                  <a:gd name="connsiteY6" fmla="*/ 292271 h 1380861"/>
                  <a:gd name="connsiteX7" fmla="*/ 779410 w 1381226"/>
                  <a:gd name="connsiteY7" fmla="*/ 112915 h 1380861"/>
                  <a:gd name="connsiteX8" fmla="*/ 795317 w 1381226"/>
                  <a:gd name="connsiteY8" fmla="*/ 25476 h 1380861"/>
                  <a:gd name="connsiteX9" fmla="*/ 1008296 w 1381226"/>
                  <a:gd name="connsiteY9" fmla="*/ 1377 h 1380861"/>
                  <a:gd name="connsiteX10" fmla="*/ 1274996 w 1381226"/>
                  <a:gd name="connsiteY10" fmla="*/ 30333 h 1380861"/>
                  <a:gd name="connsiteX11" fmla="*/ 1358340 w 1381226"/>
                  <a:gd name="connsiteY11" fmla="*/ 99390 h 1380861"/>
                  <a:gd name="connsiteX12" fmla="*/ 1376723 w 1381226"/>
                  <a:gd name="connsiteY12" fmla="*/ 547255 h 1380861"/>
                  <a:gd name="connsiteX13" fmla="*/ 1301190 w 1381226"/>
                  <a:gd name="connsiteY13" fmla="*/ 611358 h 1380861"/>
                  <a:gd name="connsiteX14" fmla="*/ 1149361 w 1381226"/>
                  <a:gd name="connsiteY14" fmla="*/ 539922 h 1380861"/>
                  <a:gd name="connsiteX15" fmla="*/ 1002962 w 1381226"/>
                  <a:gd name="connsiteY15" fmla="*/ 688607 h 1380861"/>
                  <a:gd name="connsiteX16" fmla="*/ 1153552 w 1381226"/>
                  <a:gd name="connsiteY16" fmla="*/ 830434 h 1380861"/>
                  <a:gd name="connsiteX17" fmla="*/ 1298809 w 1381226"/>
                  <a:gd name="connsiteY17" fmla="*/ 775665 h 1380861"/>
                  <a:gd name="connsiteX18" fmla="*/ 1367865 w 1381226"/>
                  <a:gd name="connsiteY18" fmla="*/ 809002 h 1380861"/>
                  <a:gd name="connsiteX19" fmla="*/ 1367865 w 1381226"/>
                  <a:gd name="connsiteY19" fmla="*/ 1268583 h 1380861"/>
                  <a:gd name="connsiteX20" fmla="*/ 1274996 w 1381226"/>
                  <a:gd name="connsiteY20" fmla="*/ 1359071 h 1380861"/>
                  <a:gd name="connsiteX21" fmla="*/ 877899 w 1381226"/>
                  <a:gd name="connsiteY21" fmla="*/ 1379359 h 1380861"/>
                  <a:gd name="connsiteX22" fmla="*/ 774933 w 1381226"/>
                  <a:gd name="connsiteY22" fmla="*/ 1280490 h 1380861"/>
                  <a:gd name="connsiteX23" fmla="*/ 817225 w 1381226"/>
                  <a:gd name="connsiteY23" fmla="*/ 1086370 h 1380861"/>
                  <a:gd name="connsiteX24" fmla="*/ 693780 w 1381226"/>
                  <a:gd name="connsiteY24" fmla="*/ 1008170 h 1380861"/>
                  <a:gd name="connsiteX25" fmla="*/ 570146 w 1381226"/>
                  <a:gd name="connsiteY25" fmla="*/ 1130376 h 1380861"/>
                  <a:gd name="connsiteX26" fmla="*/ 617771 w 1381226"/>
                  <a:gd name="connsiteY26" fmla="*/ 1287538 h 1380861"/>
                  <a:gd name="connsiteX27" fmla="*/ 548715 w 1381226"/>
                  <a:gd name="connsiteY27" fmla="*/ 1378026 h 1380861"/>
                  <a:gd name="connsiteX28" fmla="*/ 134472 w 1381226"/>
                  <a:gd name="connsiteY28" fmla="*/ 1361452 h 1380861"/>
                  <a:gd name="connsiteX29" fmla="*/ 29983 w 1381226"/>
                  <a:gd name="connsiteY29" fmla="*/ 1257725 h 1380861"/>
                  <a:gd name="connsiteX30" fmla="*/ 3408 w 1381226"/>
                  <a:gd name="connsiteY30" fmla="*/ 849388 h 1380861"/>
                  <a:gd name="connsiteX31" fmla="*/ 113517 w 1381226"/>
                  <a:gd name="connsiteY31" fmla="*/ 771950 h 1380861"/>
                  <a:gd name="connsiteX32" fmla="*/ 383932 w 1381226"/>
                  <a:gd name="connsiteY32" fmla="*/ 696417 h 1380861"/>
                  <a:gd name="connsiteX33" fmla="*/ 236771 w 1381226"/>
                  <a:gd name="connsiteY33" fmla="*/ 568496 h 1380861"/>
                  <a:gd name="connsiteX34" fmla="*/ 99230 w 1381226"/>
                  <a:gd name="connsiteY34" fmla="*/ 616692 h 1380861"/>
                  <a:gd name="connsiteX35" fmla="*/ 11695 w 1381226"/>
                  <a:gd name="connsiteY35" fmla="*/ 539921 h 1380861"/>
                  <a:gd name="connsiteX36" fmla="*/ 38460 w 1381226"/>
                  <a:gd name="connsiteY36" fmla="*/ 79101 h 1380861"/>
                  <a:gd name="connsiteX37" fmla="*/ 91896 w 1381226"/>
                  <a:gd name="connsiteY37" fmla="*/ 33953 h 1380861"/>
                  <a:gd name="connsiteX0" fmla="*/ 91896 w 1381226"/>
                  <a:gd name="connsiteY0" fmla="*/ 33953 h 1380861"/>
                  <a:gd name="connsiteX1" fmla="*/ 388599 w 1381226"/>
                  <a:gd name="connsiteY1" fmla="*/ 806 h 1380861"/>
                  <a:gd name="connsiteX2" fmla="*/ 602912 w 1381226"/>
                  <a:gd name="connsiteY2" fmla="*/ 20237 h 1380861"/>
                  <a:gd name="connsiteX3" fmla="*/ 617580 w 1381226"/>
                  <a:gd name="connsiteY3" fmla="*/ 104343 h 1380861"/>
                  <a:gd name="connsiteX4" fmla="*/ 567765 w 1381226"/>
                  <a:gd name="connsiteY4" fmla="*/ 254171 h 1380861"/>
                  <a:gd name="connsiteX5" fmla="*/ 693685 w 1381226"/>
                  <a:gd name="connsiteY5" fmla="*/ 379996 h 1380861"/>
                  <a:gd name="connsiteX6" fmla="*/ 822558 w 1381226"/>
                  <a:gd name="connsiteY6" fmla="*/ 292271 h 1380861"/>
                  <a:gd name="connsiteX7" fmla="*/ 779410 w 1381226"/>
                  <a:gd name="connsiteY7" fmla="*/ 112915 h 1380861"/>
                  <a:gd name="connsiteX8" fmla="*/ 795317 w 1381226"/>
                  <a:gd name="connsiteY8" fmla="*/ 25476 h 1380861"/>
                  <a:gd name="connsiteX9" fmla="*/ 1008296 w 1381226"/>
                  <a:gd name="connsiteY9" fmla="*/ 1377 h 1380861"/>
                  <a:gd name="connsiteX10" fmla="*/ 1274996 w 1381226"/>
                  <a:gd name="connsiteY10" fmla="*/ 30333 h 1380861"/>
                  <a:gd name="connsiteX11" fmla="*/ 1358340 w 1381226"/>
                  <a:gd name="connsiteY11" fmla="*/ 99390 h 1380861"/>
                  <a:gd name="connsiteX12" fmla="*/ 1376723 w 1381226"/>
                  <a:gd name="connsiteY12" fmla="*/ 547255 h 1380861"/>
                  <a:gd name="connsiteX13" fmla="*/ 1301190 w 1381226"/>
                  <a:gd name="connsiteY13" fmla="*/ 611358 h 1380861"/>
                  <a:gd name="connsiteX14" fmla="*/ 1149361 w 1381226"/>
                  <a:gd name="connsiteY14" fmla="*/ 539922 h 1380861"/>
                  <a:gd name="connsiteX15" fmla="*/ 1002962 w 1381226"/>
                  <a:gd name="connsiteY15" fmla="*/ 688607 h 1380861"/>
                  <a:gd name="connsiteX16" fmla="*/ 1153552 w 1381226"/>
                  <a:gd name="connsiteY16" fmla="*/ 830434 h 1380861"/>
                  <a:gd name="connsiteX17" fmla="*/ 1298809 w 1381226"/>
                  <a:gd name="connsiteY17" fmla="*/ 775665 h 1380861"/>
                  <a:gd name="connsiteX18" fmla="*/ 1367865 w 1381226"/>
                  <a:gd name="connsiteY18" fmla="*/ 809002 h 1380861"/>
                  <a:gd name="connsiteX19" fmla="*/ 1367865 w 1381226"/>
                  <a:gd name="connsiteY19" fmla="*/ 1268583 h 1380861"/>
                  <a:gd name="connsiteX20" fmla="*/ 1274996 w 1381226"/>
                  <a:gd name="connsiteY20" fmla="*/ 1359071 h 1380861"/>
                  <a:gd name="connsiteX21" fmla="*/ 877899 w 1381226"/>
                  <a:gd name="connsiteY21" fmla="*/ 1379359 h 1380861"/>
                  <a:gd name="connsiteX22" fmla="*/ 774933 w 1381226"/>
                  <a:gd name="connsiteY22" fmla="*/ 1280490 h 1380861"/>
                  <a:gd name="connsiteX23" fmla="*/ 817225 w 1381226"/>
                  <a:gd name="connsiteY23" fmla="*/ 1086370 h 1380861"/>
                  <a:gd name="connsiteX24" fmla="*/ 693780 w 1381226"/>
                  <a:gd name="connsiteY24" fmla="*/ 1008170 h 1380861"/>
                  <a:gd name="connsiteX25" fmla="*/ 570146 w 1381226"/>
                  <a:gd name="connsiteY25" fmla="*/ 1130376 h 1380861"/>
                  <a:gd name="connsiteX26" fmla="*/ 617771 w 1381226"/>
                  <a:gd name="connsiteY26" fmla="*/ 1287538 h 1380861"/>
                  <a:gd name="connsiteX27" fmla="*/ 548715 w 1381226"/>
                  <a:gd name="connsiteY27" fmla="*/ 1378026 h 1380861"/>
                  <a:gd name="connsiteX28" fmla="*/ 134472 w 1381226"/>
                  <a:gd name="connsiteY28" fmla="*/ 1361452 h 1380861"/>
                  <a:gd name="connsiteX29" fmla="*/ 29983 w 1381226"/>
                  <a:gd name="connsiteY29" fmla="*/ 1257725 h 1380861"/>
                  <a:gd name="connsiteX30" fmla="*/ 3408 w 1381226"/>
                  <a:gd name="connsiteY30" fmla="*/ 849388 h 1380861"/>
                  <a:gd name="connsiteX31" fmla="*/ 113517 w 1381226"/>
                  <a:gd name="connsiteY31" fmla="*/ 771950 h 1380861"/>
                  <a:gd name="connsiteX32" fmla="*/ 383932 w 1381226"/>
                  <a:gd name="connsiteY32" fmla="*/ 696417 h 1380861"/>
                  <a:gd name="connsiteX33" fmla="*/ 236771 w 1381226"/>
                  <a:gd name="connsiteY33" fmla="*/ 568496 h 1380861"/>
                  <a:gd name="connsiteX34" fmla="*/ 99230 w 1381226"/>
                  <a:gd name="connsiteY34" fmla="*/ 616692 h 1380861"/>
                  <a:gd name="connsiteX35" fmla="*/ 11695 w 1381226"/>
                  <a:gd name="connsiteY35" fmla="*/ 539921 h 1380861"/>
                  <a:gd name="connsiteX36" fmla="*/ 38460 w 1381226"/>
                  <a:gd name="connsiteY36" fmla="*/ 79101 h 1380861"/>
                  <a:gd name="connsiteX37" fmla="*/ 91896 w 1381226"/>
                  <a:gd name="connsiteY37" fmla="*/ 33953 h 1380861"/>
                  <a:gd name="connsiteX0" fmla="*/ 91896 w 1381226"/>
                  <a:gd name="connsiteY0" fmla="*/ 33953 h 1380861"/>
                  <a:gd name="connsiteX1" fmla="*/ 388599 w 1381226"/>
                  <a:gd name="connsiteY1" fmla="*/ 806 h 1380861"/>
                  <a:gd name="connsiteX2" fmla="*/ 602912 w 1381226"/>
                  <a:gd name="connsiteY2" fmla="*/ 20237 h 1380861"/>
                  <a:gd name="connsiteX3" fmla="*/ 617580 w 1381226"/>
                  <a:gd name="connsiteY3" fmla="*/ 104343 h 1380861"/>
                  <a:gd name="connsiteX4" fmla="*/ 567765 w 1381226"/>
                  <a:gd name="connsiteY4" fmla="*/ 254171 h 1380861"/>
                  <a:gd name="connsiteX5" fmla="*/ 693685 w 1381226"/>
                  <a:gd name="connsiteY5" fmla="*/ 379996 h 1380861"/>
                  <a:gd name="connsiteX6" fmla="*/ 822558 w 1381226"/>
                  <a:gd name="connsiteY6" fmla="*/ 292271 h 1380861"/>
                  <a:gd name="connsiteX7" fmla="*/ 779410 w 1381226"/>
                  <a:gd name="connsiteY7" fmla="*/ 112915 h 1380861"/>
                  <a:gd name="connsiteX8" fmla="*/ 795317 w 1381226"/>
                  <a:gd name="connsiteY8" fmla="*/ 25476 h 1380861"/>
                  <a:gd name="connsiteX9" fmla="*/ 1008296 w 1381226"/>
                  <a:gd name="connsiteY9" fmla="*/ 1377 h 1380861"/>
                  <a:gd name="connsiteX10" fmla="*/ 1274996 w 1381226"/>
                  <a:gd name="connsiteY10" fmla="*/ 30333 h 1380861"/>
                  <a:gd name="connsiteX11" fmla="*/ 1358340 w 1381226"/>
                  <a:gd name="connsiteY11" fmla="*/ 99390 h 1380861"/>
                  <a:gd name="connsiteX12" fmla="*/ 1376723 w 1381226"/>
                  <a:gd name="connsiteY12" fmla="*/ 547255 h 1380861"/>
                  <a:gd name="connsiteX13" fmla="*/ 1301190 w 1381226"/>
                  <a:gd name="connsiteY13" fmla="*/ 611358 h 1380861"/>
                  <a:gd name="connsiteX14" fmla="*/ 1149361 w 1381226"/>
                  <a:gd name="connsiteY14" fmla="*/ 539922 h 1380861"/>
                  <a:gd name="connsiteX15" fmla="*/ 1002962 w 1381226"/>
                  <a:gd name="connsiteY15" fmla="*/ 688607 h 1380861"/>
                  <a:gd name="connsiteX16" fmla="*/ 1153552 w 1381226"/>
                  <a:gd name="connsiteY16" fmla="*/ 830434 h 1380861"/>
                  <a:gd name="connsiteX17" fmla="*/ 1298809 w 1381226"/>
                  <a:gd name="connsiteY17" fmla="*/ 775665 h 1380861"/>
                  <a:gd name="connsiteX18" fmla="*/ 1367865 w 1381226"/>
                  <a:gd name="connsiteY18" fmla="*/ 809002 h 1380861"/>
                  <a:gd name="connsiteX19" fmla="*/ 1367865 w 1381226"/>
                  <a:gd name="connsiteY19" fmla="*/ 1268583 h 1380861"/>
                  <a:gd name="connsiteX20" fmla="*/ 1274996 w 1381226"/>
                  <a:gd name="connsiteY20" fmla="*/ 1359071 h 1380861"/>
                  <a:gd name="connsiteX21" fmla="*/ 877899 w 1381226"/>
                  <a:gd name="connsiteY21" fmla="*/ 1379359 h 1380861"/>
                  <a:gd name="connsiteX22" fmla="*/ 774933 w 1381226"/>
                  <a:gd name="connsiteY22" fmla="*/ 1280490 h 1380861"/>
                  <a:gd name="connsiteX23" fmla="*/ 817225 w 1381226"/>
                  <a:gd name="connsiteY23" fmla="*/ 1086370 h 1380861"/>
                  <a:gd name="connsiteX24" fmla="*/ 693780 w 1381226"/>
                  <a:gd name="connsiteY24" fmla="*/ 1008170 h 1380861"/>
                  <a:gd name="connsiteX25" fmla="*/ 570146 w 1381226"/>
                  <a:gd name="connsiteY25" fmla="*/ 1130376 h 1380861"/>
                  <a:gd name="connsiteX26" fmla="*/ 617771 w 1381226"/>
                  <a:gd name="connsiteY26" fmla="*/ 1287538 h 1380861"/>
                  <a:gd name="connsiteX27" fmla="*/ 548715 w 1381226"/>
                  <a:gd name="connsiteY27" fmla="*/ 1378026 h 1380861"/>
                  <a:gd name="connsiteX28" fmla="*/ 134472 w 1381226"/>
                  <a:gd name="connsiteY28" fmla="*/ 1361452 h 1380861"/>
                  <a:gd name="connsiteX29" fmla="*/ 29983 w 1381226"/>
                  <a:gd name="connsiteY29" fmla="*/ 1257725 h 1380861"/>
                  <a:gd name="connsiteX30" fmla="*/ 3408 w 1381226"/>
                  <a:gd name="connsiteY30" fmla="*/ 849388 h 1380861"/>
                  <a:gd name="connsiteX31" fmla="*/ 113517 w 1381226"/>
                  <a:gd name="connsiteY31" fmla="*/ 771950 h 1380861"/>
                  <a:gd name="connsiteX32" fmla="*/ 383932 w 1381226"/>
                  <a:gd name="connsiteY32" fmla="*/ 696417 h 1380861"/>
                  <a:gd name="connsiteX33" fmla="*/ 236771 w 1381226"/>
                  <a:gd name="connsiteY33" fmla="*/ 568496 h 1380861"/>
                  <a:gd name="connsiteX34" fmla="*/ 99230 w 1381226"/>
                  <a:gd name="connsiteY34" fmla="*/ 616692 h 1380861"/>
                  <a:gd name="connsiteX35" fmla="*/ 11695 w 1381226"/>
                  <a:gd name="connsiteY35" fmla="*/ 539921 h 1380861"/>
                  <a:gd name="connsiteX36" fmla="*/ 38460 w 1381226"/>
                  <a:gd name="connsiteY36" fmla="*/ 79101 h 1380861"/>
                  <a:gd name="connsiteX37" fmla="*/ 91896 w 1381226"/>
                  <a:gd name="connsiteY37" fmla="*/ 33953 h 1380861"/>
                  <a:gd name="connsiteX0" fmla="*/ 91896 w 1381226"/>
                  <a:gd name="connsiteY0" fmla="*/ 33953 h 1381052"/>
                  <a:gd name="connsiteX1" fmla="*/ 388599 w 1381226"/>
                  <a:gd name="connsiteY1" fmla="*/ 806 h 1381052"/>
                  <a:gd name="connsiteX2" fmla="*/ 602912 w 1381226"/>
                  <a:gd name="connsiteY2" fmla="*/ 20237 h 1381052"/>
                  <a:gd name="connsiteX3" fmla="*/ 617580 w 1381226"/>
                  <a:gd name="connsiteY3" fmla="*/ 104343 h 1381052"/>
                  <a:gd name="connsiteX4" fmla="*/ 567765 w 1381226"/>
                  <a:gd name="connsiteY4" fmla="*/ 254171 h 1381052"/>
                  <a:gd name="connsiteX5" fmla="*/ 693685 w 1381226"/>
                  <a:gd name="connsiteY5" fmla="*/ 379996 h 1381052"/>
                  <a:gd name="connsiteX6" fmla="*/ 822558 w 1381226"/>
                  <a:gd name="connsiteY6" fmla="*/ 292271 h 1381052"/>
                  <a:gd name="connsiteX7" fmla="*/ 779410 w 1381226"/>
                  <a:gd name="connsiteY7" fmla="*/ 112915 h 1381052"/>
                  <a:gd name="connsiteX8" fmla="*/ 795317 w 1381226"/>
                  <a:gd name="connsiteY8" fmla="*/ 25476 h 1381052"/>
                  <a:gd name="connsiteX9" fmla="*/ 1008296 w 1381226"/>
                  <a:gd name="connsiteY9" fmla="*/ 1377 h 1381052"/>
                  <a:gd name="connsiteX10" fmla="*/ 1274996 w 1381226"/>
                  <a:gd name="connsiteY10" fmla="*/ 30333 h 1381052"/>
                  <a:gd name="connsiteX11" fmla="*/ 1358340 w 1381226"/>
                  <a:gd name="connsiteY11" fmla="*/ 99390 h 1381052"/>
                  <a:gd name="connsiteX12" fmla="*/ 1376723 w 1381226"/>
                  <a:gd name="connsiteY12" fmla="*/ 547255 h 1381052"/>
                  <a:gd name="connsiteX13" fmla="*/ 1301190 w 1381226"/>
                  <a:gd name="connsiteY13" fmla="*/ 611358 h 1381052"/>
                  <a:gd name="connsiteX14" fmla="*/ 1149361 w 1381226"/>
                  <a:gd name="connsiteY14" fmla="*/ 539922 h 1381052"/>
                  <a:gd name="connsiteX15" fmla="*/ 1002962 w 1381226"/>
                  <a:gd name="connsiteY15" fmla="*/ 688607 h 1381052"/>
                  <a:gd name="connsiteX16" fmla="*/ 1153552 w 1381226"/>
                  <a:gd name="connsiteY16" fmla="*/ 830434 h 1381052"/>
                  <a:gd name="connsiteX17" fmla="*/ 1298809 w 1381226"/>
                  <a:gd name="connsiteY17" fmla="*/ 775665 h 1381052"/>
                  <a:gd name="connsiteX18" fmla="*/ 1367865 w 1381226"/>
                  <a:gd name="connsiteY18" fmla="*/ 809002 h 1381052"/>
                  <a:gd name="connsiteX19" fmla="*/ 1353577 w 1381226"/>
                  <a:gd name="connsiteY19" fmla="*/ 1254295 h 1381052"/>
                  <a:gd name="connsiteX20" fmla="*/ 1274996 w 1381226"/>
                  <a:gd name="connsiteY20" fmla="*/ 1359071 h 1381052"/>
                  <a:gd name="connsiteX21" fmla="*/ 877899 w 1381226"/>
                  <a:gd name="connsiteY21" fmla="*/ 1379359 h 1381052"/>
                  <a:gd name="connsiteX22" fmla="*/ 774933 w 1381226"/>
                  <a:gd name="connsiteY22" fmla="*/ 1280490 h 1381052"/>
                  <a:gd name="connsiteX23" fmla="*/ 817225 w 1381226"/>
                  <a:gd name="connsiteY23" fmla="*/ 1086370 h 1381052"/>
                  <a:gd name="connsiteX24" fmla="*/ 693780 w 1381226"/>
                  <a:gd name="connsiteY24" fmla="*/ 1008170 h 1381052"/>
                  <a:gd name="connsiteX25" fmla="*/ 570146 w 1381226"/>
                  <a:gd name="connsiteY25" fmla="*/ 1130376 h 1381052"/>
                  <a:gd name="connsiteX26" fmla="*/ 617771 w 1381226"/>
                  <a:gd name="connsiteY26" fmla="*/ 1287538 h 1381052"/>
                  <a:gd name="connsiteX27" fmla="*/ 548715 w 1381226"/>
                  <a:gd name="connsiteY27" fmla="*/ 1378026 h 1381052"/>
                  <a:gd name="connsiteX28" fmla="*/ 134472 w 1381226"/>
                  <a:gd name="connsiteY28" fmla="*/ 1361452 h 1381052"/>
                  <a:gd name="connsiteX29" fmla="*/ 29983 w 1381226"/>
                  <a:gd name="connsiteY29" fmla="*/ 1257725 h 1381052"/>
                  <a:gd name="connsiteX30" fmla="*/ 3408 w 1381226"/>
                  <a:gd name="connsiteY30" fmla="*/ 849388 h 1381052"/>
                  <a:gd name="connsiteX31" fmla="*/ 113517 w 1381226"/>
                  <a:gd name="connsiteY31" fmla="*/ 771950 h 1381052"/>
                  <a:gd name="connsiteX32" fmla="*/ 383932 w 1381226"/>
                  <a:gd name="connsiteY32" fmla="*/ 696417 h 1381052"/>
                  <a:gd name="connsiteX33" fmla="*/ 236771 w 1381226"/>
                  <a:gd name="connsiteY33" fmla="*/ 568496 h 1381052"/>
                  <a:gd name="connsiteX34" fmla="*/ 99230 w 1381226"/>
                  <a:gd name="connsiteY34" fmla="*/ 616692 h 1381052"/>
                  <a:gd name="connsiteX35" fmla="*/ 11695 w 1381226"/>
                  <a:gd name="connsiteY35" fmla="*/ 539921 h 1381052"/>
                  <a:gd name="connsiteX36" fmla="*/ 38460 w 1381226"/>
                  <a:gd name="connsiteY36" fmla="*/ 79101 h 1381052"/>
                  <a:gd name="connsiteX37" fmla="*/ 91896 w 1381226"/>
                  <a:gd name="connsiteY37" fmla="*/ 33953 h 1381052"/>
                  <a:gd name="connsiteX0" fmla="*/ 91896 w 1381226"/>
                  <a:gd name="connsiteY0" fmla="*/ 33953 h 1381052"/>
                  <a:gd name="connsiteX1" fmla="*/ 388599 w 1381226"/>
                  <a:gd name="connsiteY1" fmla="*/ 806 h 1381052"/>
                  <a:gd name="connsiteX2" fmla="*/ 602912 w 1381226"/>
                  <a:gd name="connsiteY2" fmla="*/ 20237 h 1381052"/>
                  <a:gd name="connsiteX3" fmla="*/ 617580 w 1381226"/>
                  <a:gd name="connsiteY3" fmla="*/ 104343 h 1381052"/>
                  <a:gd name="connsiteX4" fmla="*/ 567765 w 1381226"/>
                  <a:gd name="connsiteY4" fmla="*/ 254171 h 1381052"/>
                  <a:gd name="connsiteX5" fmla="*/ 693685 w 1381226"/>
                  <a:gd name="connsiteY5" fmla="*/ 379996 h 1381052"/>
                  <a:gd name="connsiteX6" fmla="*/ 822558 w 1381226"/>
                  <a:gd name="connsiteY6" fmla="*/ 292271 h 1381052"/>
                  <a:gd name="connsiteX7" fmla="*/ 779410 w 1381226"/>
                  <a:gd name="connsiteY7" fmla="*/ 112915 h 1381052"/>
                  <a:gd name="connsiteX8" fmla="*/ 795317 w 1381226"/>
                  <a:gd name="connsiteY8" fmla="*/ 25476 h 1381052"/>
                  <a:gd name="connsiteX9" fmla="*/ 1008296 w 1381226"/>
                  <a:gd name="connsiteY9" fmla="*/ 1377 h 1381052"/>
                  <a:gd name="connsiteX10" fmla="*/ 1274996 w 1381226"/>
                  <a:gd name="connsiteY10" fmla="*/ 30333 h 1381052"/>
                  <a:gd name="connsiteX11" fmla="*/ 1358340 w 1381226"/>
                  <a:gd name="connsiteY11" fmla="*/ 99390 h 1381052"/>
                  <a:gd name="connsiteX12" fmla="*/ 1376723 w 1381226"/>
                  <a:gd name="connsiteY12" fmla="*/ 547255 h 1381052"/>
                  <a:gd name="connsiteX13" fmla="*/ 1301190 w 1381226"/>
                  <a:gd name="connsiteY13" fmla="*/ 611358 h 1381052"/>
                  <a:gd name="connsiteX14" fmla="*/ 1149361 w 1381226"/>
                  <a:gd name="connsiteY14" fmla="*/ 539922 h 1381052"/>
                  <a:gd name="connsiteX15" fmla="*/ 1002962 w 1381226"/>
                  <a:gd name="connsiteY15" fmla="*/ 688607 h 1381052"/>
                  <a:gd name="connsiteX16" fmla="*/ 1153552 w 1381226"/>
                  <a:gd name="connsiteY16" fmla="*/ 830434 h 1381052"/>
                  <a:gd name="connsiteX17" fmla="*/ 1298809 w 1381226"/>
                  <a:gd name="connsiteY17" fmla="*/ 775665 h 1381052"/>
                  <a:gd name="connsiteX18" fmla="*/ 1367865 w 1381226"/>
                  <a:gd name="connsiteY18" fmla="*/ 809002 h 1381052"/>
                  <a:gd name="connsiteX19" fmla="*/ 1353577 w 1381226"/>
                  <a:gd name="connsiteY19" fmla="*/ 1254295 h 1381052"/>
                  <a:gd name="connsiteX20" fmla="*/ 1274996 w 1381226"/>
                  <a:gd name="connsiteY20" fmla="*/ 1359071 h 1381052"/>
                  <a:gd name="connsiteX21" fmla="*/ 877899 w 1381226"/>
                  <a:gd name="connsiteY21" fmla="*/ 1379359 h 1381052"/>
                  <a:gd name="connsiteX22" fmla="*/ 774933 w 1381226"/>
                  <a:gd name="connsiteY22" fmla="*/ 1280490 h 1381052"/>
                  <a:gd name="connsiteX23" fmla="*/ 817225 w 1381226"/>
                  <a:gd name="connsiteY23" fmla="*/ 1086370 h 1381052"/>
                  <a:gd name="connsiteX24" fmla="*/ 693780 w 1381226"/>
                  <a:gd name="connsiteY24" fmla="*/ 1008170 h 1381052"/>
                  <a:gd name="connsiteX25" fmla="*/ 570146 w 1381226"/>
                  <a:gd name="connsiteY25" fmla="*/ 1130376 h 1381052"/>
                  <a:gd name="connsiteX26" fmla="*/ 617771 w 1381226"/>
                  <a:gd name="connsiteY26" fmla="*/ 1287538 h 1381052"/>
                  <a:gd name="connsiteX27" fmla="*/ 548715 w 1381226"/>
                  <a:gd name="connsiteY27" fmla="*/ 1378026 h 1381052"/>
                  <a:gd name="connsiteX28" fmla="*/ 134472 w 1381226"/>
                  <a:gd name="connsiteY28" fmla="*/ 1361452 h 1381052"/>
                  <a:gd name="connsiteX29" fmla="*/ 29983 w 1381226"/>
                  <a:gd name="connsiteY29" fmla="*/ 1257725 h 1381052"/>
                  <a:gd name="connsiteX30" fmla="*/ 3408 w 1381226"/>
                  <a:gd name="connsiteY30" fmla="*/ 849388 h 1381052"/>
                  <a:gd name="connsiteX31" fmla="*/ 113517 w 1381226"/>
                  <a:gd name="connsiteY31" fmla="*/ 771950 h 1381052"/>
                  <a:gd name="connsiteX32" fmla="*/ 383932 w 1381226"/>
                  <a:gd name="connsiteY32" fmla="*/ 696417 h 1381052"/>
                  <a:gd name="connsiteX33" fmla="*/ 236771 w 1381226"/>
                  <a:gd name="connsiteY33" fmla="*/ 568496 h 1381052"/>
                  <a:gd name="connsiteX34" fmla="*/ 99230 w 1381226"/>
                  <a:gd name="connsiteY34" fmla="*/ 616692 h 1381052"/>
                  <a:gd name="connsiteX35" fmla="*/ 11695 w 1381226"/>
                  <a:gd name="connsiteY35" fmla="*/ 539921 h 1381052"/>
                  <a:gd name="connsiteX36" fmla="*/ 38460 w 1381226"/>
                  <a:gd name="connsiteY36" fmla="*/ 79101 h 1381052"/>
                  <a:gd name="connsiteX37" fmla="*/ 91896 w 1381226"/>
                  <a:gd name="connsiteY37" fmla="*/ 33953 h 1381052"/>
                  <a:gd name="connsiteX0" fmla="*/ 91896 w 1381226"/>
                  <a:gd name="connsiteY0" fmla="*/ 33953 h 1381052"/>
                  <a:gd name="connsiteX1" fmla="*/ 388599 w 1381226"/>
                  <a:gd name="connsiteY1" fmla="*/ 806 h 1381052"/>
                  <a:gd name="connsiteX2" fmla="*/ 602912 w 1381226"/>
                  <a:gd name="connsiteY2" fmla="*/ 20237 h 1381052"/>
                  <a:gd name="connsiteX3" fmla="*/ 617580 w 1381226"/>
                  <a:gd name="connsiteY3" fmla="*/ 104343 h 1381052"/>
                  <a:gd name="connsiteX4" fmla="*/ 567765 w 1381226"/>
                  <a:gd name="connsiteY4" fmla="*/ 254171 h 1381052"/>
                  <a:gd name="connsiteX5" fmla="*/ 693685 w 1381226"/>
                  <a:gd name="connsiteY5" fmla="*/ 379996 h 1381052"/>
                  <a:gd name="connsiteX6" fmla="*/ 822558 w 1381226"/>
                  <a:gd name="connsiteY6" fmla="*/ 292271 h 1381052"/>
                  <a:gd name="connsiteX7" fmla="*/ 779410 w 1381226"/>
                  <a:gd name="connsiteY7" fmla="*/ 112915 h 1381052"/>
                  <a:gd name="connsiteX8" fmla="*/ 795317 w 1381226"/>
                  <a:gd name="connsiteY8" fmla="*/ 25476 h 1381052"/>
                  <a:gd name="connsiteX9" fmla="*/ 1008296 w 1381226"/>
                  <a:gd name="connsiteY9" fmla="*/ 1377 h 1381052"/>
                  <a:gd name="connsiteX10" fmla="*/ 1274996 w 1381226"/>
                  <a:gd name="connsiteY10" fmla="*/ 30333 h 1381052"/>
                  <a:gd name="connsiteX11" fmla="*/ 1358340 w 1381226"/>
                  <a:gd name="connsiteY11" fmla="*/ 99390 h 1381052"/>
                  <a:gd name="connsiteX12" fmla="*/ 1376723 w 1381226"/>
                  <a:gd name="connsiteY12" fmla="*/ 547255 h 1381052"/>
                  <a:gd name="connsiteX13" fmla="*/ 1301190 w 1381226"/>
                  <a:gd name="connsiteY13" fmla="*/ 611358 h 1381052"/>
                  <a:gd name="connsiteX14" fmla="*/ 1149361 w 1381226"/>
                  <a:gd name="connsiteY14" fmla="*/ 539922 h 1381052"/>
                  <a:gd name="connsiteX15" fmla="*/ 1002962 w 1381226"/>
                  <a:gd name="connsiteY15" fmla="*/ 688607 h 1381052"/>
                  <a:gd name="connsiteX16" fmla="*/ 1153552 w 1381226"/>
                  <a:gd name="connsiteY16" fmla="*/ 830434 h 1381052"/>
                  <a:gd name="connsiteX17" fmla="*/ 1298809 w 1381226"/>
                  <a:gd name="connsiteY17" fmla="*/ 775665 h 1381052"/>
                  <a:gd name="connsiteX18" fmla="*/ 1367865 w 1381226"/>
                  <a:gd name="connsiteY18" fmla="*/ 809002 h 1381052"/>
                  <a:gd name="connsiteX19" fmla="*/ 1353577 w 1381226"/>
                  <a:gd name="connsiteY19" fmla="*/ 1254295 h 1381052"/>
                  <a:gd name="connsiteX20" fmla="*/ 1274996 w 1381226"/>
                  <a:gd name="connsiteY20" fmla="*/ 1359071 h 1381052"/>
                  <a:gd name="connsiteX21" fmla="*/ 877899 w 1381226"/>
                  <a:gd name="connsiteY21" fmla="*/ 1379359 h 1381052"/>
                  <a:gd name="connsiteX22" fmla="*/ 774933 w 1381226"/>
                  <a:gd name="connsiteY22" fmla="*/ 1280490 h 1381052"/>
                  <a:gd name="connsiteX23" fmla="*/ 817225 w 1381226"/>
                  <a:gd name="connsiteY23" fmla="*/ 1086370 h 1381052"/>
                  <a:gd name="connsiteX24" fmla="*/ 693780 w 1381226"/>
                  <a:gd name="connsiteY24" fmla="*/ 1008170 h 1381052"/>
                  <a:gd name="connsiteX25" fmla="*/ 570146 w 1381226"/>
                  <a:gd name="connsiteY25" fmla="*/ 1130376 h 1381052"/>
                  <a:gd name="connsiteX26" fmla="*/ 617771 w 1381226"/>
                  <a:gd name="connsiteY26" fmla="*/ 1287538 h 1381052"/>
                  <a:gd name="connsiteX27" fmla="*/ 548715 w 1381226"/>
                  <a:gd name="connsiteY27" fmla="*/ 1378026 h 1381052"/>
                  <a:gd name="connsiteX28" fmla="*/ 134472 w 1381226"/>
                  <a:gd name="connsiteY28" fmla="*/ 1361452 h 1381052"/>
                  <a:gd name="connsiteX29" fmla="*/ 29983 w 1381226"/>
                  <a:gd name="connsiteY29" fmla="*/ 1257725 h 1381052"/>
                  <a:gd name="connsiteX30" fmla="*/ 3408 w 1381226"/>
                  <a:gd name="connsiteY30" fmla="*/ 849388 h 1381052"/>
                  <a:gd name="connsiteX31" fmla="*/ 113517 w 1381226"/>
                  <a:gd name="connsiteY31" fmla="*/ 771950 h 1381052"/>
                  <a:gd name="connsiteX32" fmla="*/ 383932 w 1381226"/>
                  <a:gd name="connsiteY32" fmla="*/ 696417 h 1381052"/>
                  <a:gd name="connsiteX33" fmla="*/ 236771 w 1381226"/>
                  <a:gd name="connsiteY33" fmla="*/ 568496 h 1381052"/>
                  <a:gd name="connsiteX34" fmla="*/ 99230 w 1381226"/>
                  <a:gd name="connsiteY34" fmla="*/ 616692 h 1381052"/>
                  <a:gd name="connsiteX35" fmla="*/ 11695 w 1381226"/>
                  <a:gd name="connsiteY35" fmla="*/ 539921 h 1381052"/>
                  <a:gd name="connsiteX36" fmla="*/ 38460 w 1381226"/>
                  <a:gd name="connsiteY36" fmla="*/ 79101 h 1381052"/>
                  <a:gd name="connsiteX37" fmla="*/ 91896 w 1381226"/>
                  <a:gd name="connsiteY37" fmla="*/ 33953 h 1381052"/>
                  <a:gd name="connsiteX0" fmla="*/ 91896 w 1381226"/>
                  <a:gd name="connsiteY0" fmla="*/ 33953 h 1381052"/>
                  <a:gd name="connsiteX1" fmla="*/ 388599 w 1381226"/>
                  <a:gd name="connsiteY1" fmla="*/ 806 h 1381052"/>
                  <a:gd name="connsiteX2" fmla="*/ 602912 w 1381226"/>
                  <a:gd name="connsiteY2" fmla="*/ 20237 h 1381052"/>
                  <a:gd name="connsiteX3" fmla="*/ 617580 w 1381226"/>
                  <a:gd name="connsiteY3" fmla="*/ 104343 h 1381052"/>
                  <a:gd name="connsiteX4" fmla="*/ 567765 w 1381226"/>
                  <a:gd name="connsiteY4" fmla="*/ 254171 h 1381052"/>
                  <a:gd name="connsiteX5" fmla="*/ 693685 w 1381226"/>
                  <a:gd name="connsiteY5" fmla="*/ 379996 h 1381052"/>
                  <a:gd name="connsiteX6" fmla="*/ 822558 w 1381226"/>
                  <a:gd name="connsiteY6" fmla="*/ 292271 h 1381052"/>
                  <a:gd name="connsiteX7" fmla="*/ 779410 w 1381226"/>
                  <a:gd name="connsiteY7" fmla="*/ 112915 h 1381052"/>
                  <a:gd name="connsiteX8" fmla="*/ 795317 w 1381226"/>
                  <a:gd name="connsiteY8" fmla="*/ 25476 h 1381052"/>
                  <a:gd name="connsiteX9" fmla="*/ 1008296 w 1381226"/>
                  <a:gd name="connsiteY9" fmla="*/ 1377 h 1381052"/>
                  <a:gd name="connsiteX10" fmla="*/ 1274996 w 1381226"/>
                  <a:gd name="connsiteY10" fmla="*/ 30333 h 1381052"/>
                  <a:gd name="connsiteX11" fmla="*/ 1358340 w 1381226"/>
                  <a:gd name="connsiteY11" fmla="*/ 99390 h 1381052"/>
                  <a:gd name="connsiteX12" fmla="*/ 1376723 w 1381226"/>
                  <a:gd name="connsiteY12" fmla="*/ 547255 h 1381052"/>
                  <a:gd name="connsiteX13" fmla="*/ 1301190 w 1381226"/>
                  <a:gd name="connsiteY13" fmla="*/ 611358 h 1381052"/>
                  <a:gd name="connsiteX14" fmla="*/ 1149361 w 1381226"/>
                  <a:gd name="connsiteY14" fmla="*/ 539922 h 1381052"/>
                  <a:gd name="connsiteX15" fmla="*/ 1002962 w 1381226"/>
                  <a:gd name="connsiteY15" fmla="*/ 688607 h 1381052"/>
                  <a:gd name="connsiteX16" fmla="*/ 1153552 w 1381226"/>
                  <a:gd name="connsiteY16" fmla="*/ 830434 h 1381052"/>
                  <a:gd name="connsiteX17" fmla="*/ 1298809 w 1381226"/>
                  <a:gd name="connsiteY17" fmla="*/ 775665 h 1381052"/>
                  <a:gd name="connsiteX18" fmla="*/ 1367865 w 1381226"/>
                  <a:gd name="connsiteY18" fmla="*/ 809002 h 1381052"/>
                  <a:gd name="connsiteX19" fmla="*/ 1353577 w 1381226"/>
                  <a:gd name="connsiteY19" fmla="*/ 1254295 h 1381052"/>
                  <a:gd name="connsiteX20" fmla="*/ 1274996 w 1381226"/>
                  <a:gd name="connsiteY20" fmla="*/ 1359071 h 1381052"/>
                  <a:gd name="connsiteX21" fmla="*/ 877899 w 1381226"/>
                  <a:gd name="connsiteY21" fmla="*/ 1379359 h 1381052"/>
                  <a:gd name="connsiteX22" fmla="*/ 774933 w 1381226"/>
                  <a:gd name="connsiteY22" fmla="*/ 1280490 h 1381052"/>
                  <a:gd name="connsiteX23" fmla="*/ 817225 w 1381226"/>
                  <a:gd name="connsiteY23" fmla="*/ 1086370 h 1381052"/>
                  <a:gd name="connsiteX24" fmla="*/ 693780 w 1381226"/>
                  <a:gd name="connsiteY24" fmla="*/ 1008170 h 1381052"/>
                  <a:gd name="connsiteX25" fmla="*/ 570146 w 1381226"/>
                  <a:gd name="connsiteY25" fmla="*/ 1130376 h 1381052"/>
                  <a:gd name="connsiteX26" fmla="*/ 617771 w 1381226"/>
                  <a:gd name="connsiteY26" fmla="*/ 1287538 h 1381052"/>
                  <a:gd name="connsiteX27" fmla="*/ 548715 w 1381226"/>
                  <a:gd name="connsiteY27" fmla="*/ 1378026 h 1381052"/>
                  <a:gd name="connsiteX28" fmla="*/ 134472 w 1381226"/>
                  <a:gd name="connsiteY28" fmla="*/ 1361452 h 1381052"/>
                  <a:gd name="connsiteX29" fmla="*/ 29983 w 1381226"/>
                  <a:gd name="connsiteY29" fmla="*/ 1257725 h 1381052"/>
                  <a:gd name="connsiteX30" fmla="*/ 3408 w 1381226"/>
                  <a:gd name="connsiteY30" fmla="*/ 849388 h 1381052"/>
                  <a:gd name="connsiteX31" fmla="*/ 113517 w 1381226"/>
                  <a:gd name="connsiteY31" fmla="*/ 771950 h 1381052"/>
                  <a:gd name="connsiteX32" fmla="*/ 383932 w 1381226"/>
                  <a:gd name="connsiteY32" fmla="*/ 696417 h 1381052"/>
                  <a:gd name="connsiteX33" fmla="*/ 236771 w 1381226"/>
                  <a:gd name="connsiteY33" fmla="*/ 568496 h 1381052"/>
                  <a:gd name="connsiteX34" fmla="*/ 99230 w 1381226"/>
                  <a:gd name="connsiteY34" fmla="*/ 616692 h 1381052"/>
                  <a:gd name="connsiteX35" fmla="*/ 11695 w 1381226"/>
                  <a:gd name="connsiteY35" fmla="*/ 539921 h 1381052"/>
                  <a:gd name="connsiteX36" fmla="*/ 38460 w 1381226"/>
                  <a:gd name="connsiteY36" fmla="*/ 79101 h 1381052"/>
                  <a:gd name="connsiteX37" fmla="*/ 91896 w 1381226"/>
                  <a:gd name="connsiteY37" fmla="*/ 33953 h 1381052"/>
                  <a:gd name="connsiteX0" fmla="*/ 91896 w 1381226"/>
                  <a:gd name="connsiteY0" fmla="*/ 33953 h 1381052"/>
                  <a:gd name="connsiteX1" fmla="*/ 388599 w 1381226"/>
                  <a:gd name="connsiteY1" fmla="*/ 806 h 1381052"/>
                  <a:gd name="connsiteX2" fmla="*/ 602912 w 1381226"/>
                  <a:gd name="connsiteY2" fmla="*/ 20237 h 1381052"/>
                  <a:gd name="connsiteX3" fmla="*/ 617580 w 1381226"/>
                  <a:gd name="connsiteY3" fmla="*/ 104343 h 1381052"/>
                  <a:gd name="connsiteX4" fmla="*/ 567765 w 1381226"/>
                  <a:gd name="connsiteY4" fmla="*/ 254171 h 1381052"/>
                  <a:gd name="connsiteX5" fmla="*/ 693685 w 1381226"/>
                  <a:gd name="connsiteY5" fmla="*/ 379996 h 1381052"/>
                  <a:gd name="connsiteX6" fmla="*/ 822558 w 1381226"/>
                  <a:gd name="connsiteY6" fmla="*/ 292271 h 1381052"/>
                  <a:gd name="connsiteX7" fmla="*/ 779410 w 1381226"/>
                  <a:gd name="connsiteY7" fmla="*/ 112915 h 1381052"/>
                  <a:gd name="connsiteX8" fmla="*/ 795317 w 1381226"/>
                  <a:gd name="connsiteY8" fmla="*/ 25476 h 1381052"/>
                  <a:gd name="connsiteX9" fmla="*/ 1008296 w 1381226"/>
                  <a:gd name="connsiteY9" fmla="*/ 1377 h 1381052"/>
                  <a:gd name="connsiteX10" fmla="*/ 1274996 w 1381226"/>
                  <a:gd name="connsiteY10" fmla="*/ 30333 h 1381052"/>
                  <a:gd name="connsiteX11" fmla="*/ 1358340 w 1381226"/>
                  <a:gd name="connsiteY11" fmla="*/ 99390 h 1381052"/>
                  <a:gd name="connsiteX12" fmla="*/ 1376723 w 1381226"/>
                  <a:gd name="connsiteY12" fmla="*/ 547255 h 1381052"/>
                  <a:gd name="connsiteX13" fmla="*/ 1301190 w 1381226"/>
                  <a:gd name="connsiteY13" fmla="*/ 611358 h 1381052"/>
                  <a:gd name="connsiteX14" fmla="*/ 1149361 w 1381226"/>
                  <a:gd name="connsiteY14" fmla="*/ 539922 h 1381052"/>
                  <a:gd name="connsiteX15" fmla="*/ 1002962 w 1381226"/>
                  <a:gd name="connsiteY15" fmla="*/ 688607 h 1381052"/>
                  <a:gd name="connsiteX16" fmla="*/ 1153552 w 1381226"/>
                  <a:gd name="connsiteY16" fmla="*/ 830434 h 1381052"/>
                  <a:gd name="connsiteX17" fmla="*/ 1298809 w 1381226"/>
                  <a:gd name="connsiteY17" fmla="*/ 775665 h 1381052"/>
                  <a:gd name="connsiteX18" fmla="*/ 1367865 w 1381226"/>
                  <a:gd name="connsiteY18" fmla="*/ 809002 h 1381052"/>
                  <a:gd name="connsiteX19" fmla="*/ 1353577 w 1381226"/>
                  <a:gd name="connsiteY19" fmla="*/ 1254295 h 1381052"/>
                  <a:gd name="connsiteX20" fmla="*/ 1274996 w 1381226"/>
                  <a:gd name="connsiteY20" fmla="*/ 1359071 h 1381052"/>
                  <a:gd name="connsiteX21" fmla="*/ 877899 w 1381226"/>
                  <a:gd name="connsiteY21" fmla="*/ 1379359 h 1381052"/>
                  <a:gd name="connsiteX22" fmla="*/ 774933 w 1381226"/>
                  <a:gd name="connsiteY22" fmla="*/ 1280490 h 1381052"/>
                  <a:gd name="connsiteX23" fmla="*/ 817225 w 1381226"/>
                  <a:gd name="connsiteY23" fmla="*/ 1086370 h 1381052"/>
                  <a:gd name="connsiteX24" fmla="*/ 693780 w 1381226"/>
                  <a:gd name="connsiteY24" fmla="*/ 1008170 h 1381052"/>
                  <a:gd name="connsiteX25" fmla="*/ 570146 w 1381226"/>
                  <a:gd name="connsiteY25" fmla="*/ 1130376 h 1381052"/>
                  <a:gd name="connsiteX26" fmla="*/ 617771 w 1381226"/>
                  <a:gd name="connsiteY26" fmla="*/ 1287538 h 1381052"/>
                  <a:gd name="connsiteX27" fmla="*/ 548715 w 1381226"/>
                  <a:gd name="connsiteY27" fmla="*/ 1378026 h 1381052"/>
                  <a:gd name="connsiteX28" fmla="*/ 134472 w 1381226"/>
                  <a:gd name="connsiteY28" fmla="*/ 1361452 h 1381052"/>
                  <a:gd name="connsiteX29" fmla="*/ 29983 w 1381226"/>
                  <a:gd name="connsiteY29" fmla="*/ 1257725 h 1381052"/>
                  <a:gd name="connsiteX30" fmla="*/ 3408 w 1381226"/>
                  <a:gd name="connsiteY30" fmla="*/ 849388 h 1381052"/>
                  <a:gd name="connsiteX31" fmla="*/ 113517 w 1381226"/>
                  <a:gd name="connsiteY31" fmla="*/ 771950 h 1381052"/>
                  <a:gd name="connsiteX32" fmla="*/ 383932 w 1381226"/>
                  <a:gd name="connsiteY32" fmla="*/ 696417 h 1381052"/>
                  <a:gd name="connsiteX33" fmla="*/ 236771 w 1381226"/>
                  <a:gd name="connsiteY33" fmla="*/ 568496 h 1381052"/>
                  <a:gd name="connsiteX34" fmla="*/ 99230 w 1381226"/>
                  <a:gd name="connsiteY34" fmla="*/ 616692 h 1381052"/>
                  <a:gd name="connsiteX35" fmla="*/ 11695 w 1381226"/>
                  <a:gd name="connsiteY35" fmla="*/ 539921 h 1381052"/>
                  <a:gd name="connsiteX36" fmla="*/ 38460 w 1381226"/>
                  <a:gd name="connsiteY36" fmla="*/ 79101 h 1381052"/>
                  <a:gd name="connsiteX37" fmla="*/ 91896 w 1381226"/>
                  <a:gd name="connsiteY37" fmla="*/ 33953 h 1381052"/>
                  <a:gd name="connsiteX0" fmla="*/ 91896 w 1381226"/>
                  <a:gd name="connsiteY0" fmla="*/ 33953 h 1381052"/>
                  <a:gd name="connsiteX1" fmla="*/ 388599 w 1381226"/>
                  <a:gd name="connsiteY1" fmla="*/ 806 h 1381052"/>
                  <a:gd name="connsiteX2" fmla="*/ 602912 w 1381226"/>
                  <a:gd name="connsiteY2" fmla="*/ 20237 h 1381052"/>
                  <a:gd name="connsiteX3" fmla="*/ 617580 w 1381226"/>
                  <a:gd name="connsiteY3" fmla="*/ 104343 h 1381052"/>
                  <a:gd name="connsiteX4" fmla="*/ 567765 w 1381226"/>
                  <a:gd name="connsiteY4" fmla="*/ 254171 h 1381052"/>
                  <a:gd name="connsiteX5" fmla="*/ 693685 w 1381226"/>
                  <a:gd name="connsiteY5" fmla="*/ 379996 h 1381052"/>
                  <a:gd name="connsiteX6" fmla="*/ 822558 w 1381226"/>
                  <a:gd name="connsiteY6" fmla="*/ 292271 h 1381052"/>
                  <a:gd name="connsiteX7" fmla="*/ 779410 w 1381226"/>
                  <a:gd name="connsiteY7" fmla="*/ 112915 h 1381052"/>
                  <a:gd name="connsiteX8" fmla="*/ 795317 w 1381226"/>
                  <a:gd name="connsiteY8" fmla="*/ 25476 h 1381052"/>
                  <a:gd name="connsiteX9" fmla="*/ 1008296 w 1381226"/>
                  <a:gd name="connsiteY9" fmla="*/ 1377 h 1381052"/>
                  <a:gd name="connsiteX10" fmla="*/ 1274996 w 1381226"/>
                  <a:gd name="connsiteY10" fmla="*/ 30333 h 1381052"/>
                  <a:gd name="connsiteX11" fmla="*/ 1358340 w 1381226"/>
                  <a:gd name="connsiteY11" fmla="*/ 99390 h 1381052"/>
                  <a:gd name="connsiteX12" fmla="*/ 1376723 w 1381226"/>
                  <a:gd name="connsiteY12" fmla="*/ 547255 h 1381052"/>
                  <a:gd name="connsiteX13" fmla="*/ 1301190 w 1381226"/>
                  <a:gd name="connsiteY13" fmla="*/ 611358 h 1381052"/>
                  <a:gd name="connsiteX14" fmla="*/ 1149361 w 1381226"/>
                  <a:gd name="connsiteY14" fmla="*/ 539922 h 1381052"/>
                  <a:gd name="connsiteX15" fmla="*/ 1002962 w 1381226"/>
                  <a:gd name="connsiteY15" fmla="*/ 688607 h 1381052"/>
                  <a:gd name="connsiteX16" fmla="*/ 1153552 w 1381226"/>
                  <a:gd name="connsiteY16" fmla="*/ 830434 h 1381052"/>
                  <a:gd name="connsiteX17" fmla="*/ 1298809 w 1381226"/>
                  <a:gd name="connsiteY17" fmla="*/ 775665 h 1381052"/>
                  <a:gd name="connsiteX18" fmla="*/ 1367865 w 1381226"/>
                  <a:gd name="connsiteY18" fmla="*/ 809002 h 1381052"/>
                  <a:gd name="connsiteX19" fmla="*/ 1353577 w 1381226"/>
                  <a:gd name="connsiteY19" fmla="*/ 1254295 h 1381052"/>
                  <a:gd name="connsiteX20" fmla="*/ 1274996 w 1381226"/>
                  <a:gd name="connsiteY20" fmla="*/ 1359071 h 1381052"/>
                  <a:gd name="connsiteX21" fmla="*/ 877899 w 1381226"/>
                  <a:gd name="connsiteY21" fmla="*/ 1379359 h 1381052"/>
                  <a:gd name="connsiteX22" fmla="*/ 774933 w 1381226"/>
                  <a:gd name="connsiteY22" fmla="*/ 1280490 h 1381052"/>
                  <a:gd name="connsiteX23" fmla="*/ 817225 w 1381226"/>
                  <a:gd name="connsiteY23" fmla="*/ 1086370 h 1381052"/>
                  <a:gd name="connsiteX24" fmla="*/ 693780 w 1381226"/>
                  <a:gd name="connsiteY24" fmla="*/ 1008170 h 1381052"/>
                  <a:gd name="connsiteX25" fmla="*/ 570146 w 1381226"/>
                  <a:gd name="connsiteY25" fmla="*/ 1130376 h 1381052"/>
                  <a:gd name="connsiteX26" fmla="*/ 617771 w 1381226"/>
                  <a:gd name="connsiteY26" fmla="*/ 1287538 h 1381052"/>
                  <a:gd name="connsiteX27" fmla="*/ 548715 w 1381226"/>
                  <a:gd name="connsiteY27" fmla="*/ 1378026 h 1381052"/>
                  <a:gd name="connsiteX28" fmla="*/ 134472 w 1381226"/>
                  <a:gd name="connsiteY28" fmla="*/ 1361452 h 1381052"/>
                  <a:gd name="connsiteX29" fmla="*/ 29983 w 1381226"/>
                  <a:gd name="connsiteY29" fmla="*/ 1257725 h 1381052"/>
                  <a:gd name="connsiteX30" fmla="*/ 3408 w 1381226"/>
                  <a:gd name="connsiteY30" fmla="*/ 849388 h 1381052"/>
                  <a:gd name="connsiteX31" fmla="*/ 113517 w 1381226"/>
                  <a:gd name="connsiteY31" fmla="*/ 771950 h 1381052"/>
                  <a:gd name="connsiteX32" fmla="*/ 383932 w 1381226"/>
                  <a:gd name="connsiteY32" fmla="*/ 696417 h 1381052"/>
                  <a:gd name="connsiteX33" fmla="*/ 236771 w 1381226"/>
                  <a:gd name="connsiteY33" fmla="*/ 568496 h 1381052"/>
                  <a:gd name="connsiteX34" fmla="*/ 99230 w 1381226"/>
                  <a:gd name="connsiteY34" fmla="*/ 616692 h 1381052"/>
                  <a:gd name="connsiteX35" fmla="*/ 11695 w 1381226"/>
                  <a:gd name="connsiteY35" fmla="*/ 539921 h 1381052"/>
                  <a:gd name="connsiteX36" fmla="*/ 38460 w 1381226"/>
                  <a:gd name="connsiteY36" fmla="*/ 79101 h 1381052"/>
                  <a:gd name="connsiteX37" fmla="*/ 91896 w 1381226"/>
                  <a:gd name="connsiteY37" fmla="*/ 33953 h 1381052"/>
                  <a:gd name="connsiteX0" fmla="*/ 91896 w 1381226"/>
                  <a:gd name="connsiteY0" fmla="*/ 33953 h 1383101"/>
                  <a:gd name="connsiteX1" fmla="*/ 388599 w 1381226"/>
                  <a:gd name="connsiteY1" fmla="*/ 806 h 1383101"/>
                  <a:gd name="connsiteX2" fmla="*/ 602912 w 1381226"/>
                  <a:gd name="connsiteY2" fmla="*/ 20237 h 1383101"/>
                  <a:gd name="connsiteX3" fmla="*/ 617580 w 1381226"/>
                  <a:gd name="connsiteY3" fmla="*/ 104343 h 1383101"/>
                  <a:gd name="connsiteX4" fmla="*/ 567765 w 1381226"/>
                  <a:gd name="connsiteY4" fmla="*/ 254171 h 1383101"/>
                  <a:gd name="connsiteX5" fmla="*/ 693685 w 1381226"/>
                  <a:gd name="connsiteY5" fmla="*/ 379996 h 1383101"/>
                  <a:gd name="connsiteX6" fmla="*/ 822558 w 1381226"/>
                  <a:gd name="connsiteY6" fmla="*/ 292271 h 1383101"/>
                  <a:gd name="connsiteX7" fmla="*/ 779410 w 1381226"/>
                  <a:gd name="connsiteY7" fmla="*/ 112915 h 1383101"/>
                  <a:gd name="connsiteX8" fmla="*/ 795317 w 1381226"/>
                  <a:gd name="connsiteY8" fmla="*/ 25476 h 1383101"/>
                  <a:gd name="connsiteX9" fmla="*/ 1008296 w 1381226"/>
                  <a:gd name="connsiteY9" fmla="*/ 1377 h 1383101"/>
                  <a:gd name="connsiteX10" fmla="*/ 1274996 w 1381226"/>
                  <a:gd name="connsiteY10" fmla="*/ 30333 h 1383101"/>
                  <a:gd name="connsiteX11" fmla="*/ 1358340 w 1381226"/>
                  <a:gd name="connsiteY11" fmla="*/ 99390 h 1383101"/>
                  <a:gd name="connsiteX12" fmla="*/ 1376723 w 1381226"/>
                  <a:gd name="connsiteY12" fmla="*/ 547255 h 1383101"/>
                  <a:gd name="connsiteX13" fmla="*/ 1301190 w 1381226"/>
                  <a:gd name="connsiteY13" fmla="*/ 611358 h 1383101"/>
                  <a:gd name="connsiteX14" fmla="*/ 1149361 w 1381226"/>
                  <a:gd name="connsiteY14" fmla="*/ 539922 h 1383101"/>
                  <a:gd name="connsiteX15" fmla="*/ 1002962 w 1381226"/>
                  <a:gd name="connsiteY15" fmla="*/ 688607 h 1383101"/>
                  <a:gd name="connsiteX16" fmla="*/ 1153552 w 1381226"/>
                  <a:gd name="connsiteY16" fmla="*/ 830434 h 1383101"/>
                  <a:gd name="connsiteX17" fmla="*/ 1298809 w 1381226"/>
                  <a:gd name="connsiteY17" fmla="*/ 775665 h 1383101"/>
                  <a:gd name="connsiteX18" fmla="*/ 1367865 w 1381226"/>
                  <a:gd name="connsiteY18" fmla="*/ 809002 h 1383101"/>
                  <a:gd name="connsiteX19" fmla="*/ 1353577 w 1381226"/>
                  <a:gd name="connsiteY19" fmla="*/ 1254295 h 1383101"/>
                  <a:gd name="connsiteX20" fmla="*/ 1279759 w 1381226"/>
                  <a:gd name="connsiteY20" fmla="*/ 1351927 h 1383101"/>
                  <a:gd name="connsiteX21" fmla="*/ 877899 w 1381226"/>
                  <a:gd name="connsiteY21" fmla="*/ 1379359 h 1383101"/>
                  <a:gd name="connsiteX22" fmla="*/ 774933 w 1381226"/>
                  <a:gd name="connsiteY22" fmla="*/ 1280490 h 1383101"/>
                  <a:gd name="connsiteX23" fmla="*/ 817225 w 1381226"/>
                  <a:gd name="connsiteY23" fmla="*/ 1086370 h 1383101"/>
                  <a:gd name="connsiteX24" fmla="*/ 693780 w 1381226"/>
                  <a:gd name="connsiteY24" fmla="*/ 1008170 h 1383101"/>
                  <a:gd name="connsiteX25" fmla="*/ 570146 w 1381226"/>
                  <a:gd name="connsiteY25" fmla="*/ 1130376 h 1383101"/>
                  <a:gd name="connsiteX26" fmla="*/ 617771 w 1381226"/>
                  <a:gd name="connsiteY26" fmla="*/ 1287538 h 1383101"/>
                  <a:gd name="connsiteX27" fmla="*/ 548715 w 1381226"/>
                  <a:gd name="connsiteY27" fmla="*/ 1378026 h 1383101"/>
                  <a:gd name="connsiteX28" fmla="*/ 134472 w 1381226"/>
                  <a:gd name="connsiteY28" fmla="*/ 1361452 h 1383101"/>
                  <a:gd name="connsiteX29" fmla="*/ 29983 w 1381226"/>
                  <a:gd name="connsiteY29" fmla="*/ 1257725 h 1383101"/>
                  <a:gd name="connsiteX30" fmla="*/ 3408 w 1381226"/>
                  <a:gd name="connsiteY30" fmla="*/ 849388 h 1383101"/>
                  <a:gd name="connsiteX31" fmla="*/ 113517 w 1381226"/>
                  <a:gd name="connsiteY31" fmla="*/ 771950 h 1383101"/>
                  <a:gd name="connsiteX32" fmla="*/ 383932 w 1381226"/>
                  <a:gd name="connsiteY32" fmla="*/ 696417 h 1383101"/>
                  <a:gd name="connsiteX33" fmla="*/ 236771 w 1381226"/>
                  <a:gd name="connsiteY33" fmla="*/ 568496 h 1383101"/>
                  <a:gd name="connsiteX34" fmla="*/ 99230 w 1381226"/>
                  <a:gd name="connsiteY34" fmla="*/ 616692 h 1383101"/>
                  <a:gd name="connsiteX35" fmla="*/ 11695 w 1381226"/>
                  <a:gd name="connsiteY35" fmla="*/ 539921 h 1383101"/>
                  <a:gd name="connsiteX36" fmla="*/ 38460 w 1381226"/>
                  <a:gd name="connsiteY36" fmla="*/ 79101 h 1383101"/>
                  <a:gd name="connsiteX37" fmla="*/ 91896 w 1381226"/>
                  <a:gd name="connsiteY37" fmla="*/ 33953 h 1383101"/>
                  <a:gd name="connsiteX0" fmla="*/ 91896 w 1381226"/>
                  <a:gd name="connsiteY0" fmla="*/ 33953 h 1383101"/>
                  <a:gd name="connsiteX1" fmla="*/ 388599 w 1381226"/>
                  <a:gd name="connsiteY1" fmla="*/ 806 h 1383101"/>
                  <a:gd name="connsiteX2" fmla="*/ 602912 w 1381226"/>
                  <a:gd name="connsiteY2" fmla="*/ 20237 h 1383101"/>
                  <a:gd name="connsiteX3" fmla="*/ 617580 w 1381226"/>
                  <a:gd name="connsiteY3" fmla="*/ 104343 h 1383101"/>
                  <a:gd name="connsiteX4" fmla="*/ 567765 w 1381226"/>
                  <a:gd name="connsiteY4" fmla="*/ 254171 h 1383101"/>
                  <a:gd name="connsiteX5" fmla="*/ 693685 w 1381226"/>
                  <a:gd name="connsiteY5" fmla="*/ 379996 h 1383101"/>
                  <a:gd name="connsiteX6" fmla="*/ 822558 w 1381226"/>
                  <a:gd name="connsiteY6" fmla="*/ 292271 h 1383101"/>
                  <a:gd name="connsiteX7" fmla="*/ 779410 w 1381226"/>
                  <a:gd name="connsiteY7" fmla="*/ 112915 h 1383101"/>
                  <a:gd name="connsiteX8" fmla="*/ 795317 w 1381226"/>
                  <a:gd name="connsiteY8" fmla="*/ 25476 h 1383101"/>
                  <a:gd name="connsiteX9" fmla="*/ 1008296 w 1381226"/>
                  <a:gd name="connsiteY9" fmla="*/ 1377 h 1383101"/>
                  <a:gd name="connsiteX10" fmla="*/ 1274996 w 1381226"/>
                  <a:gd name="connsiteY10" fmla="*/ 30333 h 1383101"/>
                  <a:gd name="connsiteX11" fmla="*/ 1358340 w 1381226"/>
                  <a:gd name="connsiteY11" fmla="*/ 99390 h 1383101"/>
                  <a:gd name="connsiteX12" fmla="*/ 1376723 w 1381226"/>
                  <a:gd name="connsiteY12" fmla="*/ 547255 h 1383101"/>
                  <a:gd name="connsiteX13" fmla="*/ 1301190 w 1381226"/>
                  <a:gd name="connsiteY13" fmla="*/ 611358 h 1383101"/>
                  <a:gd name="connsiteX14" fmla="*/ 1149361 w 1381226"/>
                  <a:gd name="connsiteY14" fmla="*/ 539922 h 1383101"/>
                  <a:gd name="connsiteX15" fmla="*/ 1002962 w 1381226"/>
                  <a:gd name="connsiteY15" fmla="*/ 688607 h 1383101"/>
                  <a:gd name="connsiteX16" fmla="*/ 1153552 w 1381226"/>
                  <a:gd name="connsiteY16" fmla="*/ 830434 h 1383101"/>
                  <a:gd name="connsiteX17" fmla="*/ 1298809 w 1381226"/>
                  <a:gd name="connsiteY17" fmla="*/ 775665 h 1383101"/>
                  <a:gd name="connsiteX18" fmla="*/ 1367865 w 1381226"/>
                  <a:gd name="connsiteY18" fmla="*/ 809002 h 1383101"/>
                  <a:gd name="connsiteX19" fmla="*/ 1353577 w 1381226"/>
                  <a:gd name="connsiteY19" fmla="*/ 1254295 h 1383101"/>
                  <a:gd name="connsiteX20" fmla="*/ 1279759 w 1381226"/>
                  <a:gd name="connsiteY20" fmla="*/ 1351927 h 1383101"/>
                  <a:gd name="connsiteX21" fmla="*/ 877899 w 1381226"/>
                  <a:gd name="connsiteY21" fmla="*/ 1379359 h 1383101"/>
                  <a:gd name="connsiteX22" fmla="*/ 774933 w 1381226"/>
                  <a:gd name="connsiteY22" fmla="*/ 1280490 h 1383101"/>
                  <a:gd name="connsiteX23" fmla="*/ 817225 w 1381226"/>
                  <a:gd name="connsiteY23" fmla="*/ 1086370 h 1383101"/>
                  <a:gd name="connsiteX24" fmla="*/ 693780 w 1381226"/>
                  <a:gd name="connsiteY24" fmla="*/ 1008170 h 1383101"/>
                  <a:gd name="connsiteX25" fmla="*/ 570146 w 1381226"/>
                  <a:gd name="connsiteY25" fmla="*/ 1130376 h 1383101"/>
                  <a:gd name="connsiteX26" fmla="*/ 617771 w 1381226"/>
                  <a:gd name="connsiteY26" fmla="*/ 1287538 h 1383101"/>
                  <a:gd name="connsiteX27" fmla="*/ 548715 w 1381226"/>
                  <a:gd name="connsiteY27" fmla="*/ 1378026 h 1383101"/>
                  <a:gd name="connsiteX28" fmla="*/ 134472 w 1381226"/>
                  <a:gd name="connsiteY28" fmla="*/ 1361452 h 1383101"/>
                  <a:gd name="connsiteX29" fmla="*/ 29983 w 1381226"/>
                  <a:gd name="connsiteY29" fmla="*/ 1257725 h 1383101"/>
                  <a:gd name="connsiteX30" fmla="*/ 3408 w 1381226"/>
                  <a:gd name="connsiteY30" fmla="*/ 849388 h 1383101"/>
                  <a:gd name="connsiteX31" fmla="*/ 113517 w 1381226"/>
                  <a:gd name="connsiteY31" fmla="*/ 771950 h 1383101"/>
                  <a:gd name="connsiteX32" fmla="*/ 383932 w 1381226"/>
                  <a:gd name="connsiteY32" fmla="*/ 696417 h 1383101"/>
                  <a:gd name="connsiteX33" fmla="*/ 236771 w 1381226"/>
                  <a:gd name="connsiteY33" fmla="*/ 568496 h 1383101"/>
                  <a:gd name="connsiteX34" fmla="*/ 99230 w 1381226"/>
                  <a:gd name="connsiteY34" fmla="*/ 616692 h 1383101"/>
                  <a:gd name="connsiteX35" fmla="*/ 11695 w 1381226"/>
                  <a:gd name="connsiteY35" fmla="*/ 539921 h 1383101"/>
                  <a:gd name="connsiteX36" fmla="*/ 38460 w 1381226"/>
                  <a:gd name="connsiteY36" fmla="*/ 79101 h 1383101"/>
                  <a:gd name="connsiteX37" fmla="*/ 91896 w 1381226"/>
                  <a:gd name="connsiteY37" fmla="*/ 33953 h 1383101"/>
                  <a:gd name="connsiteX0" fmla="*/ 91284 w 1380614"/>
                  <a:gd name="connsiteY0" fmla="*/ 33953 h 1383101"/>
                  <a:gd name="connsiteX1" fmla="*/ 387987 w 1380614"/>
                  <a:gd name="connsiteY1" fmla="*/ 806 h 1383101"/>
                  <a:gd name="connsiteX2" fmla="*/ 602300 w 1380614"/>
                  <a:gd name="connsiteY2" fmla="*/ 20237 h 1383101"/>
                  <a:gd name="connsiteX3" fmla="*/ 616968 w 1380614"/>
                  <a:gd name="connsiteY3" fmla="*/ 104343 h 1383101"/>
                  <a:gd name="connsiteX4" fmla="*/ 567153 w 1380614"/>
                  <a:gd name="connsiteY4" fmla="*/ 254171 h 1383101"/>
                  <a:gd name="connsiteX5" fmla="*/ 693073 w 1380614"/>
                  <a:gd name="connsiteY5" fmla="*/ 379996 h 1383101"/>
                  <a:gd name="connsiteX6" fmla="*/ 821946 w 1380614"/>
                  <a:gd name="connsiteY6" fmla="*/ 292271 h 1383101"/>
                  <a:gd name="connsiteX7" fmla="*/ 778798 w 1380614"/>
                  <a:gd name="connsiteY7" fmla="*/ 112915 h 1383101"/>
                  <a:gd name="connsiteX8" fmla="*/ 794705 w 1380614"/>
                  <a:gd name="connsiteY8" fmla="*/ 25476 h 1383101"/>
                  <a:gd name="connsiteX9" fmla="*/ 1007684 w 1380614"/>
                  <a:gd name="connsiteY9" fmla="*/ 1377 h 1383101"/>
                  <a:gd name="connsiteX10" fmla="*/ 1274384 w 1380614"/>
                  <a:gd name="connsiteY10" fmla="*/ 30333 h 1383101"/>
                  <a:gd name="connsiteX11" fmla="*/ 1357728 w 1380614"/>
                  <a:gd name="connsiteY11" fmla="*/ 99390 h 1383101"/>
                  <a:gd name="connsiteX12" fmla="*/ 1376111 w 1380614"/>
                  <a:gd name="connsiteY12" fmla="*/ 547255 h 1383101"/>
                  <a:gd name="connsiteX13" fmla="*/ 1300578 w 1380614"/>
                  <a:gd name="connsiteY13" fmla="*/ 611358 h 1383101"/>
                  <a:gd name="connsiteX14" fmla="*/ 1148749 w 1380614"/>
                  <a:gd name="connsiteY14" fmla="*/ 539922 h 1383101"/>
                  <a:gd name="connsiteX15" fmla="*/ 1002350 w 1380614"/>
                  <a:gd name="connsiteY15" fmla="*/ 688607 h 1383101"/>
                  <a:gd name="connsiteX16" fmla="*/ 1152940 w 1380614"/>
                  <a:gd name="connsiteY16" fmla="*/ 830434 h 1383101"/>
                  <a:gd name="connsiteX17" fmla="*/ 1298197 w 1380614"/>
                  <a:gd name="connsiteY17" fmla="*/ 775665 h 1383101"/>
                  <a:gd name="connsiteX18" fmla="*/ 1367253 w 1380614"/>
                  <a:gd name="connsiteY18" fmla="*/ 809002 h 1383101"/>
                  <a:gd name="connsiteX19" fmla="*/ 1352965 w 1380614"/>
                  <a:gd name="connsiteY19" fmla="*/ 1254295 h 1383101"/>
                  <a:gd name="connsiteX20" fmla="*/ 1279147 w 1380614"/>
                  <a:gd name="connsiteY20" fmla="*/ 1351927 h 1383101"/>
                  <a:gd name="connsiteX21" fmla="*/ 877287 w 1380614"/>
                  <a:gd name="connsiteY21" fmla="*/ 1379359 h 1383101"/>
                  <a:gd name="connsiteX22" fmla="*/ 774321 w 1380614"/>
                  <a:gd name="connsiteY22" fmla="*/ 1280490 h 1383101"/>
                  <a:gd name="connsiteX23" fmla="*/ 816613 w 1380614"/>
                  <a:gd name="connsiteY23" fmla="*/ 1086370 h 1383101"/>
                  <a:gd name="connsiteX24" fmla="*/ 693168 w 1380614"/>
                  <a:gd name="connsiteY24" fmla="*/ 1008170 h 1383101"/>
                  <a:gd name="connsiteX25" fmla="*/ 569534 w 1380614"/>
                  <a:gd name="connsiteY25" fmla="*/ 1130376 h 1383101"/>
                  <a:gd name="connsiteX26" fmla="*/ 617159 w 1380614"/>
                  <a:gd name="connsiteY26" fmla="*/ 1287538 h 1383101"/>
                  <a:gd name="connsiteX27" fmla="*/ 548103 w 1380614"/>
                  <a:gd name="connsiteY27" fmla="*/ 1378026 h 1383101"/>
                  <a:gd name="connsiteX28" fmla="*/ 133860 w 1380614"/>
                  <a:gd name="connsiteY28" fmla="*/ 1361452 h 1383101"/>
                  <a:gd name="connsiteX29" fmla="*/ 36515 w 1380614"/>
                  <a:gd name="connsiteY29" fmla="*/ 1262488 h 1383101"/>
                  <a:gd name="connsiteX30" fmla="*/ 2796 w 1380614"/>
                  <a:gd name="connsiteY30" fmla="*/ 849388 h 1383101"/>
                  <a:gd name="connsiteX31" fmla="*/ 112905 w 1380614"/>
                  <a:gd name="connsiteY31" fmla="*/ 771950 h 1383101"/>
                  <a:gd name="connsiteX32" fmla="*/ 383320 w 1380614"/>
                  <a:gd name="connsiteY32" fmla="*/ 696417 h 1383101"/>
                  <a:gd name="connsiteX33" fmla="*/ 236159 w 1380614"/>
                  <a:gd name="connsiteY33" fmla="*/ 568496 h 1383101"/>
                  <a:gd name="connsiteX34" fmla="*/ 98618 w 1380614"/>
                  <a:gd name="connsiteY34" fmla="*/ 616692 h 1383101"/>
                  <a:gd name="connsiteX35" fmla="*/ 11083 w 1380614"/>
                  <a:gd name="connsiteY35" fmla="*/ 539921 h 1383101"/>
                  <a:gd name="connsiteX36" fmla="*/ 37848 w 1380614"/>
                  <a:gd name="connsiteY36" fmla="*/ 79101 h 1383101"/>
                  <a:gd name="connsiteX37" fmla="*/ 91284 w 1380614"/>
                  <a:gd name="connsiteY37" fmla="*/ 33953 h 1383101"/>
                  <a:gd name="connsiteX0" fmla="*/ 91635 w 1380965"/>
                  <a:gd name="connsiteY0" fmla="*/ 33953 h 1383101"/>
                  <a:gd name="connsiteX1" fmla="*/ 388338 w 1380965"/>
                  <a:gd name="connsiteY1" fmla="*/ 806 h 1383101"/>
                  <a:gd name="connsiteX2" fmla="*/ 602651 w 1380965"/>
                  <a:gd name="connsiteY2" fmla="*/ 20237 h 1383101"/>
                  <a:gd name="connsiteX3" fmla="*/ 617319 w 1380965"/>
                  <a:gd name="connsiteY3" fmla="*/ 104343 h 1383101"/>
                  <a:gd name="connsiteX4" fmla="*/ 567504 w 1380965"/>
                  <a:gd name="connsiteY4" fmla="*/ 254171 h 1383101"/>
                  <a:gd name="connsiteX5" fmla="*/ 693424 w 1380965"/>
                  <a:gd name="connsiteY5" fmla="*/ 379996 h 1383101"/>
                  <a:gd name="connsiteX6" fmla="*/ 822297 w 1380965"/>
                  <a:gd name="connsiteY6" fmla="*/ 292271 h 1383101"/>
                  <a:gd name="connsiteX7" fmla="*/ 779149 w 1380965"/>
                  <a:gd name="connsiteY7" fmla="*/ 112915 h 1383101"/>
                  <a:gd name="connsiteX8" fmla="*/ 795056 w 1380965"/>
                  <a:gd name="connsiteY8" fmla="*/ 25476 h 1383101"/>
                  <a:gd name="connsiteX9" fmla="*/ 1008035 w 1380965"/>
                  <a:gd name="connsiteY9" fmla="*/ 1377 h 1383101"/>
                  <a:gd name="connsiteX10" fmla="*/ 1274735 w 1380965"/>
                  <a:gd name="connsiteY10" fmla="*/ 30333 h 1383101"/>
                  <a:gd name="connsiteX11" fmla="*/ 1358079 w 1380965"/>
                  <a:gd name="connsiteY11" fmla="*/ 99390 h 1383101"/>
                  <a:gd name="connsiteX12" fmla="*/ 1376462 w 1380965"/>
                  <a:gd name="connsiteY12" fmla="*/ 547255 h 1383101"/>
                  <a:gd name="connsiteX13" fmla="*/ 1300929 w 1380965"/>
                  <a:gd name="connsiteY13" fmla="*/ 611358 h 1383101"/>
                  <a:gd name="connsiteX14" fmla="*/ 1149100 w 1380965"/>
                  <a:gd name="connsiteY14" fmla="*/ 539922 h 1383101"/>
                  <a:gd name="connsiteX15" fmla="*/ 1002701 w 1380965"/>
                  <a:gd name="connsiteY15" fmla="*/ 688607 h 1383101"/>
                  <a:gd name="connsiteX16" fmla="*/ 1153291 w 1380965"/>
                  <a:gd name="connsiteY16" fmla="*/ 830434 h 1383101"/>
                  <a:gd name="connsiteX17" fmla="*/ 1298548 w 1380965"/>
                  <a:gd name="connsiteY17" fmla="*/ 775665 h 1383101"/>
                  <a:gd name="connsiteX18" fmla="*/ 1367604 w 1380965"/>
                  <a:gd name="connsiteY18" fmla="*/ 809002 h 1383101"/>
                  <a:gd name="connsiteX19" fmla="*/ 1353316 w 1380965"/>
                  <a:gd name="connsiteY19" fmla="*/ 1254295 h 1383101"/>
                  <a:gd name="connsiteX20" fmla="*/ 1279498 w 1380965"/>
                  <a:gd name="connsiteY20" fmla="*/ 1351927 h 1383101"/>
                  <a:gd name="connsiteX21" fmla="*/ 877638 w 1380965"/>
                  <a:gd name="connsiteY21" fmla="*/ 1379359 h 1383101"/>
                  <a:gd name="connsiteX22" fmla="*/ 774672 w 1380965"/>
                  <a:gd name="connsiteY22" fmla="*/ 1280490 h 1383101"/>
                  <a:gd name="connsiteX23" fmla="*/ 816964 w 1380965"/>
                  <a:gd name="connsiteY23" fmla="*/ 1086370 h 1383101"/>
                  <a:gd name="connsiteX24" fmla="*/ 693519 w 1380965"/>
                  <a:gd name="connsiteY24" fmla="*/ 1008170 h 1383101"/>
                  <a:gd name="connsiteX25" fmla="*/ 569885 w 1380965"/>
                  <a:gd name="connsiteY25" fmla="*/ 1130376 h 1383101"/>
                  <a:gd name="connsiteX26" fmla="*/ 617510 w 1380965"/>
                  <a:gd name="connsiteY26" fmla="*/ 1287538 h 1383101"/>
                  <a:gd name="connsiteX27" fmla="*/ 548454 w 1380965"/>
                  <a:gd name="connsiteY27" fmla="*/ 1378026 h 1383101"/>
                  <a:gd name="connsiteX28" fmla="*/ 134211 w 1380965"/>
                  <a:gd name="connsiteY28" fmla="*/ 1361452 h 1383101"/>
                  <a:gd name="connsiteX29" fmla="*/ 36866 w 1380965"/>
                  <a:gd name="connsiteY29" fmla="*/ 1262488 h 1383101"/>
                  <a:gd name="connsiteX30" fmla="*/ 3147 w 1380965"/>
                  <a:gd name="connsiteY30" fmla="*/ 849388 h 1383101"/>
                  <a:gd name="connsiteX31" fmla="*/ 113256 w 1380965"/>
                  <a:gd name="connsiteY31" fmla="*/ 771950 h 1383101"/>
                  <a:gd name="connsiteX32" fmla="*/ 383671 w 1380965"/>
                  <a:gd name="connsiteY32" fmla="*/ 696417 h 1383101"/>
                  <a:gd name="connsiteX33" fmla="*/ 236510 w 1380965"/>
                  <a:gd name="connsiteY33" fmla="*/ 568496 h 1383101"/>
                  <a:gd name="connsiteX34" fmla="*/ 98969 w 1380965"/>
                  <a:gd name="connsiteY34" fmla="*/ 616692 h 1383101"/>
                  <a:gd name="connsiteX35" fmla="*/ 11434 w 1380965"/>
                  <a:gd name="connsiteY35" fmla="*/ 539921 h 1383101"/>
                  <a:gd name="connsiteX36" fmla="*/ 38199 w 1380965"/>
                  <a:gd name="connsiteY36" fmla="*/ 79101 h 1383101"/>
                  <a:gd name="connsiteX37" fmla="*/ 91635 w 1380965"/>
                  <a:gd name="connsiteY37" fmla="*/ 33953 h 1383101"/>
                  <a:gd name="connsiteX0" fmla="*/ 91635 w 1380965"/>
                  <a:gd name="connsiteY0" fmla="*/ 33953 h 1383101"/>
                  <a:gd name="connsiteX1" fmla="*/ 388338 w 1380965"/>
                  <a:gd name="connsiteY1" fmla="*/ 806 h 1383101"/>
                  <a:gd name="connsiteX2" fmla="*/ 602651 w 1380965"/>
                  <a:gd name="connsiteY2" fmla="*/ 20237 h 1383101"/>
                  <a:gd name="connsiteX3" fmla="*/ 617319 w 1380965"/>
                  <a:gd name="connsiteY3" fmla="*/ 104343 h 1383101"/>
                  <a:gd name="connsiteX4" fmla="*/ 567504 w 1380965"/>
                  <a:gd name="connsiteY4" fmla="*/ 254171 h 1383101"/>
                  <a:gd name="connsiteX5" fmla="*/ 693424 w 1380965"/>
                  <a:gd name="connsiteY5" fmla="*/ 379996 h 1383101"/>
                  <a:gd name="connsiteX6" fmla="*/ 822297 w 1380965"/>
                  <a:gd name="connsiteY6" fmla="*/ 292271 h 1383101"/>
                  <a:gd name="connsiteX7" fmla="*/ 779149 w 1380965"/>
                  <a:gd name="connsiteY7" fmla="*/ 112915 h 1383101"/>
                  <a:gd name="connsiteX8" fmla="*/ 795056 w 1380965"/>
                  <a:gd name="connsiteY8" fmla="*/ 25476 h 1383101"/>
                  <a:gd name="connsiteX9" fmla="*/ 1008035 w 1380965"/>
                  <a:gd name="connsiteY9" fmla="*/ 1377 h 1383101"/>
                  <a:gd name="connsiteX10" fmla="*/ 1274735 w 1380965"/>
                  <a:gd name="connsiteY10" fmla="*/ 30333 h 1383101"/>
                  <a:gd name="connsiteX11" fmla="*/ 1358079 w 1380965"/>
                  <a:gd name="connsiteY11" fmla="*/ 99390 h 1383101"/>
                  <a:gd name="connsiteX12" fmla="*/ 1376462 w 1380965"/>
                  <a:gd name="connsiteY12" fmla="*/ 547255 h 1383101"/>
                  <a:gd name="connsiteX13" fmla="*/ 1300929 w 1380965"/>
                  <a:gd name="connsiteY13" fmla="*/ 611358 h 1383101"/>
                  <a:gd name="connsiteX14" fmla="*/ 1149100 w 1380965"/>
                  <a:gd name="connsiteY14" fmla="*/ 539922 h 1383101"/>
                  <a:gd name="connsiteX15" fmla="*/ 1002701 w 1380965"/>
                  <a:gd name="connsiteY15" fmla="*/ 688607 h 1383101"/>
                  <a:gd name="connsiteX16" fmla="*/ 1153291 w 1380965"/>
                  <a:gd name="connsiteY16" fmla="*/ 830434 h 1383101"/>
                  <a:gd name="connsiteX17" fmla="*/ 1298548 w 1380965"/>
                  <a:gd name="connsiteY17" fmla="*/ 775665 h 1383101"/>
                  <a:gd name="connsiteX18" fmla="*/ 1367604 w 1380965"/>
                  <a:gd name="connsiteY18" fmla="*/ 809002 h 1383101"/>
                  <a:gd name="connsiteX19" fmla="*/ 1353316 w 1380965"/>
                  <a:gd name="connsiteY19" fmla="*/ 1254295 h 1383101"/>
                  <a:gd name="connsiteX20" fmla="*/ 1279498 w 1380965"/>
                  <a:gd name="connsiteY20" fmla="*/ 1351927 h 1383101"/>
                  <a:gd name="connsiteX21" fmla="*/ 877638 w 1380965"/>
                  <a:gd name="connsiteY21" fmla="*/ 1379359 h 1383101"/>
                  <a:gd name="connsiteX22" fmla="*/ 774672 w 1380965"/>
                  <a:gd name="connsiteY22" fmla="*/ 1280490 h 1383101"/>
                  <a:gd name="connsiteX23" fmla="*/ 816964 w 1380965"/>
                  <a:gd name="connsiteY23" fmla="*/ 1086370 h 1383101"/>
                  <a:gd name="connsiteX24" fmla="*/ 693519 w 1380965"/>
                  <a:gd name="connsiteY24" fmla="*/ 1008170 h 1383101"/>
                  <a:gd name="connsiteX25" fmla="*/ 569885 w 1380965"/>
                  <a:gd name="connsiteY25" fmla="*/ 1130376 h 1383101"/>
                  <a:gd name="connsiteX26" fmla="*/ 617510 w 1380965"/>
                  <a:gd name="connsiteY26" fmla="*/ 1287538 h 1383101"/>
                  <a:gd name="connsiteX27" fmla="*/ 548454 w 1380965"/>
                  <a:gd name="connsiteY27" fmla="*/ 1378026 h 1383101"/>
                  <a:gd name="connsiteX28" fmla="*/ 134211 w 1380965"/>
                  <a:gd name="connsiteY28" fmla="*/ 1361452 h 1383101"/>
                  <a:gd name="connsiteX29" fmla="*/ 36866 w 1380965"/>
                  <a:gd name="connsiteY29" fmla="*/ 1262488 h 1383101"/>
                  <a:gd name="connsiteX30" fmla="*/ 3147 w 1380965"/>
                  <a:gd name="connsiteY30" fmla="*/ 849388 h 1383101"/>
                  <a:gd name="connsiteX31" fmla="*/ 113256 w 1380965"/>
                  <a:gd name="connsiteY31" fmla="*/ 771950 h 1383101"/>
                  <a:gd name="connsiteX32" fmla="*/ 383671 w 1380965"/>
                  <a:gd name="connsiteY32" fmla="*/ 696417 h 1383101"/>
                  <a:gd name="connsiteX33" fmla="*/ 236510 w 1380965"/>
                  <a:gd name="connsiteY33" fmla="*/ 568496 h 1383101"/>
                  <a:gd name="connsiteX34" fmla="*/ 98969 w 1380965"/>
                  <a:gd name="connsiteY34" fmla="*/ 616692 h 1383101"/>
                  <a:gd name="connsiteX35" fmla="*/ 11434 w 1380965"/>
                  <a:gd name="connsiteY35" fmla="*/ 539921 h 1383101"/>
                  <a:gd name="connsiteX36" fmla="*/ 38199 w 1380965"/>
                  <a:gd name="connsiteY36" fmla="*/ 79101 h 1383101"/>
                  <a:gd name="connsiteX37" fmla="*/ 91635 w 1380965"/>
                  <a:gd name="connsiteY37" fmla="*/ 33953 h 1383101"/>
                  <a:gd name="connsiteX0" fmla="*/ 91635 w 1380965"/>
                  <a:gd name="connsiteY0" fmla="*/ 33953 h 1383101"/>
                  <a:gd name="connsiteX1" fmla="*/ 388338 w 1380965"/>
                  <a:gd name="connsiteY1" fmla="*/ 806 h 1383101"/>
                  <a:gd name="connsiteX2" fmla="*/ 602651 w 1380965"/>
                  <a:gd name="connsiteY2" fmla="*/ 20237 h 1383101"/>
                  <a:gd name="connsiteX3" fmla="*/ 617319 w 1380965"/>
                  <a:gd name="connsiteY3" fmla="*/ 104343 h 1383101"/>
                  <a:gd name="connsiteX4" fmla="*/ 567504 w 1380965"/>
                  <a:gd name="connsiteY4" fmla="*/ 254171 h 1383101"/>
                  <a:gd name="connsiteX5" fmla="*/ 693424 w 1380965"/>
                  <a:gd name="connsiteY5" fmla="*/ 379996 h 1383101"/>
                  <a:gd name="connsiteX6" fmla="*/ 822297 w 1380965"/>
                  <a:gd name="connsiteY6" fmla="*/ 292271 h 1383101"/>
                  <a:gd name="connsiteX7" fmla="*/ 779149 w 1380965"/>
                  <a:gd name="connsiteY7" fmla="*/ 112915 h 1383101"/>
                  <a:gd name="connsiteX8" fmla="*/ 795056 w 1380965"/>
                  <a:gd name="connsiteY8" fmla="*/ 25476 h 1383101"/>
                  <a:gd name="connsiteX9" fmla="*/ 1008035 w 1380965"/>
                  <a:gd name="connsiteY9" fmla="*/ 1377 h 1383101"/>
                  <a:gd name="connsiteX10" fmla="*/ 1274735 w 1380965"/>
                  <a:gd name="connsiteY10" fmla="*/ 30333 h 1383101"/>
                  <a:gd name="connsiteX11" fmla="*/ 1358079 w 1380965"/>
                  <a:gd name="connsiteY11" fmla="*/ 99390 h 1383101"/>
                  <a:gd name="connsiteX12" fmla="*/ 1376462 w 1380965"/>
                  <a:gd name="connsiteY12" fmla="*/ 547255 h 1383101"/>
                  <a:gd name="connsiteX13" fmla="*/ 1300929 w 1380965"/>
                  <a:gd name="connsiteY13" fmla="*/ 611358 h 1383101"/>
                  <a:gd name="connsiteX14" fmla="*/ 1149100 w 1380965"/>
                  <a:gd name="connsiteY14" fmla="*/ 539922 h 1383101"/>
                  <a:gd name="connsiteX15" fmla="*/ 1002701 w 1380965"/>
                  <a:gd name="connsiteY15" fmla="*/ 688607 h 1383101"/>
                  <a:gd name="connsiteX16" fmla="*/ 1153291 w 1380965"/>
                  <a:gd name="connsiteY16" fmla="*/ 830434 h 1383101"/>
                  <a:gd name="connsiteX17" fmla="*/ 1298548 w 1380965"/>
                  <a:gd name="connsiteY17" fmla="*/ 775665 h 1383101"/>
                  <a:gd name="connsiteX18" fmla="*/ 1367604 w 1380965"/>
                  <a:gd name="connsiteY18" fmla="*/ 809002 h 1383101"/>
                  <a:gd name="connsiteX19" fmla="*/ 1353316 w 1380965"/>
                  <a:gd name="connsiteY19" fmla="*/ 1254295 h 1383101"/>
                  <a:gd name="connsiteX20" fmla="*/ 1279498 w 1380965"/>
                  <a:gd name="connsiteY20" fmla="*/ 1351927 h 1383101"/>
                  <a:gd name="connsiteX21" fmla="*/ 877638 w 1380965"/>
                  <a:gd name="connsiteY21" fmla="*/ 1379359 h 1383101"/>
                  <a:gd name="connsiteX22" fmla="*/ 774672 w 1380965"/>
                  <a:gd name="connsiteY22" fmla="*/ 1280490 h 1383101"/>
                  <a:gd name="connsiteX23" fmla="*/ 816964 w 1380965"/>
                  <a:gd name="connsiteY23" fmla="*/ 1086370 h 1383101"/>
                  <a:gd name="connsiteX24" fmla="*/ 693519 w 1380965"/>
                  <a:gd name="connsiteY24" fmla="*/ 1008170 h 1383101"/>
                  <a:gd name="connsiteX25" fmla="*/ 569885 w 1380965"/>
                  <a:gd name="connsiteY25" fmla="*/ 1130376 h 1383101"/>
                  <a:gd name="connsiteX26" fmla="*/ 617510 w 1380965"/>
                  <a:gd name="connsiteY26" fmla="*/ 1287538 h 1383101"/>
                  <a:gd name="connsiteX27" fmla="*/ 548454 w 1380965"/>
                  <a:gd name="connsiteY27" fmla="*/ 1378026 h 1383101"/>
                  <a:gd name="connsiteX28" fmla="*/ 134211 w 1380965"/>
                  <a:gd name="connsiteY28" fmla="*/ 1361452 h 1383101"/>
                  <a:gd name="connsiteX29" fmla="*/ 36866 w 1380965"/>
                  <a:gd name="connsiteY29" fmla="*/ 1262488 h 1383101"/>
                  <a:gd name="connsiteX30" fmla="*/ 3147 w 1380965"/>
                  <a:gd name="connsiteY30" fmla="*/ 849388 h 1383101"/>
                  <a:gd name="connsiteX31" fmla="*/ 113256 w 1380965"/>
                  <a:gd name="connsiteY31" fmla="*/ 771950 h 1383101"/>
                  <a:gd name="connsiteX32" fmla="*/ 383671 w 1380965"/>
                  <a:gd name="connsiteY32" fmla="*/ 696417 h 1383101"/>
                  <a:gd name="connsiteX33" fmla="*/ 236510 w 1380965"/>
                  <a:gd name="connsiteY33" fmla="*/ 568496 h 1383101"/>
                  <a:gd name="connsiteX34" fmla="*/ 98969 w 1380965"/>
                  <a:gd name="connsiteY34" fmla="*/ 616692 h 1383101"/>
                  <a:gd name="connsiteX35" fmla="*/ 11434 w 1380965"/>
                  <a:gd name="connsiteY35" fmla="*/ 539921 h 1383101"/>
                  <a:gd name="connsiteX36" fmla="*/ 38199 w 1380965"/>
                  <a:gd name="connsiteY36" fmla="*/ 79101 h 1383101"/>
                  <a:gd name="connsiteX37" fmla="*/ 91635 w 1380965"/>
                  <a:gd name="connsiteY37" fmla="*/ 33953 h 1383101"/>
                  <a:gd name="connsiteX0" fmla="*/ 91637 w 1380967"/>
                  <a:gd name="connsiteY0" fmla="*/ 33953 h 1383101"/>
                  <a:gd name="connsiteX1" fmla="*/ 388340 w 1380967"/>
                  <a:gd name="connsiteY1" fmla="*/ 806 h 1383101"/>
                  <a:gd name="connsiteX2" fmla="*/ 602653 w 1380967"/>
                  <a:gd name="connsiteY2" fmla="*/ 20237 h 1383101"/>
                  <a:gd name="connsiteX3" fmla="*/ 617321 w 1380967"/>
                  <a:gd name="connsiteY3" fmla="*/ 104343 h 1383101"/>
                  <a:gd name="connsiteX4" fmla="*/ 567506 w 1380967"/>
                  <a:gd name="connsiteY4" fmla="*/ 254171 h 1383101"/>
                  <a:gd name="connsiteX5" fmla="*/ 693426 w 1380967"/>
                  <a:gd name="connsiteY5" fmla="*/ 379996 h 1383101"/>
                  <a:gd name="connsiteX6" fmla="*/ 822299 w 1380967"/>
                  <a:gd name="connsiteY6" fmla="*/ 292271 h 1383101"/>
                  <a:gd name="connsiteX7" fmla="*/ 779151 w 1380967"/>
                  <a:gd name="connsiteY7" fmla="*/ 112915 h 1383101"/>
                  <a:gd name="connsiteX8" fmla="*/ 795058 w 1380967"/>
                  <a:gd name="connsiteY8" fmla="*/ 25476 h 1383101"/>
                  <a:gd name="connsiteX9" fmla="*/ 1008037 w 1380967"/>
                  <a:gd name="connsiteY9" fmla="*/ 1377 h 1383101"/>
                  <a:gd name="connsiteX10" fmla="*/ 1274737 w 1380967"/>
                  <a:gd name="connsiteY10" fmla="*/ 30333 h 1383101"/>
                  <a:gd name="connsiteX11" fmla="*/ 1358081 w 1380967"/>
                  <a:gd name="connsiteY11" fmla="*/ 99390 h 1383101"/>
                  <a:gd name="connsiteX12" fmla="*/ 1376464 w 1380967"/>
                  <a:gd name="connsiteY12" fmla="*/ 547255 h 1383101"/>
                  <a:gd name="connsiteX13" fmla="*/ 1300931 w 1380967"/>
                  <a:gd name="connsiteY13" fmla="*/ 611358 h 1383101"/>
                  <a:gd name="connsiteX14" fmla="*/ 1149102 w 1380967"/>
                  <a:gd name="connsiteY14" fmla="*/ 539922 h 1383101"/>
                  <a:gd name="connsiteX15" fmla="*/ 1002703 w 1380967"/>
                  <a:gd name="connsiteY15" fmla="*/ 688607 h 1383101"/>
                  <a:gd name="connsiteX16" fmla="*/ 1153293 w 1380967"/>
                  <a:gd name="connsiteY16" fmla="*/ 830434 h 1383101"/>
                  <a:gd name="connsiteX17" fmla="*/ 1298550 w 1380967"/>
                  <a:gd name="connsiteY17" fmla="*/ 775665 h 1383101"/>
                  <a:gd name="connsiteX18" fmla="*/ 1367606 w 1380967"/>
                  <a:gd name="connsiteY18" fmla="*/ 809002 h 1383101"/>
                  <a:gd name="connsiteX19" fmla="*/ 1353318 w 1380967"/>
                  <a:gd name="connsiteY19" fmla="*/ 1254295 h 1383101"/>
                  <a:gd name="connsiteX20" fmla="*/ 1279500 w 1380967"/>
                  <a:gd name="connsiteY20" fmla="*/ 1351927 h 1383101"/>
                  <a:gd name="connsiteX21" fmla="*/ 877640 w 1380967"/>
                  <a:gd name="connsiteY21" fmla="*/ 1379359 h 1383101"/>
                  <a:gd name="connsiteX22" fmla="*/ 774674 w 1380967"/>
                  <a:gd name="connsiteY22" fmla="*/ 1280490 h 1383101"/>
                  <a:gd name="connsiteX23" fmla="*/ 816966 w 1380967"/>
                  <a:gd name="connsiteY23" fmla="*/ 1086370 h 1383101"/>
                  <a:gd name="connsiteX24" fmla="*/ 693521 w 1380967"/>
                  <a:gd name="connsiteY24" fmla="*/ 1008170 h 1383101"/>
                  <a:gd name="connsiteX25" fmla="*/ 569887 w 1380967"/>
                  <a:gd name="connsiteY25" fmla="*/ 1130376 h 1383101"/>
                  <a:gd name="connsiteX26" fmla="*/ 617512 w 1380967"/>
                  <a:gd name="connsiteY26" fmla="*/ 1287538 h 1383101"/>
                  <a:gd name="connsiteX27" fmla="*/ 548456 w 1380967"/>
                  <a:gd name="connsiteY27" fmla="*/ 1378026 h 1383101"/>
                  <a:gd name="connsiteX28" fmla="*/ 131832 w 1380967"/>
                  <a:gd name="connsiteY28" fmla="*/ 1366215 h 1383101"/>
                  <a:gd name="connsiteX29" fmla="*/ 36868 w 1380967"/>
                  <a:gd name="connsiteY29" fmla="*/ 1262488 h 1383101"/>
                  <a:gd name="connsiteX30" fmla="*/ 3149 w 1380967"/>
                  <a:gd name="connsiteY30" fmla="*/ 849388 h 1383101"/>
                  <a:gd name="connsiteX31" fmla="*/ 113258 w 1380967"/>
                  <a:gd name="connsiteY31" fmla="*/ 771950 h 1383101"/>
                  <a:gd name="connsiteX32" fmla="*/ 383673 w 1380967"/>
                  <a:gd name="connsiteY32" fmla="*/ 696417 h 1383101"/>
                  <a:gd name="connsiteX33" fmla="*/ 236512 w 1380967"/>
                  <a:gd name="connsiteY33" fmla="*/ 568496 h 1383101"/>
                  <a:gd name="connsiteX34" fmla="*/ 98971 w 1380967"/>
                  <a:gd name="connsiteY34" fmla="*/ 616692 h 1383101"/>
                  <a:gd name="connsiteX35" fmla="*/ 11436 w 1380967"/>
                  <a:gd name="connsiteY35" fmla="*/ 539921 h 1383101"/>
                  <a:gd name="connsiteX36" fmla="*/ 38201 w 1380967"/>
                  <a:gd name="connsiteY36" fmla="*/ 79101 h 1383101"/>
                  <a:gd name="connsiteX37" fmla="*/ 91637 w 1380967"/>
                  <a:gd name="connsiteY37" fmla="*/ 33953 h 1383101"/>
                  <a:gd name="connsiteX0" fmla="*/ 89012 w 1378342"/>
                  <a:gd name="connsiteY0" fmla="*/ 33953 h 1383101"/>
                  <a:gd name="connsiteX1" fmla="*/ 385715 w 1378342"/>
                  <a:gd name="connsiteY1" fmla="*/ 806 h 1383101"/>
                  <a:gd name="connsiteX2" fmla="*/ 600028 w 1378342"/>
                  <a:gd name="connsiteY2" fmla="*/ 20237 h 1383101"/>
                  <a:gd name="connsiteX3" fmla="*/ 614696 w 1378342"/>
                  <a:gd name="connsiteY3" fmla="*/ 104343 h 1383101"/>
                  <a:gd name="connsiteX4" fmla="*/ 564881 w 1378342"/>
                  <a:gd name="connsiteY4" fmla="*/ 254171 h 1383101"/>
                  <a:gd name="connsiteX5" fmla="*/ 690801 w 1378342"/>
                  <a:gd name="connsiteY5" fmla="*/ 379996 h 1383101"/>
                  <a:gd name="connsiteX6" fmla="*/ 819674 w 1378342"/>
                  <a:gd name="connsiteY6" fmla="*/ 292271 h 1383101"/>
                  <a:gd name="connsiteX7" fmla="*/ 776526 w 1378342"/>
                  <a:gd name="connsiteY7" fmla="*/ 112915 h 1383101"/>
                  <a:gd name="connsiteX8" fmla="*/ 792433 w 1378342"/>
                  <a:gd name="connsiteY8" fmla="*/ 25476 h 1383101"/>
                  <a:gd name="connsiteX9" fmla="*/ 1005412 w 1378342"/>
                  <a:gd name="connsiteY9" fmla="*/ 1377 h 1383101"/>
                  <a:gd name="connsiteX10" fmla="*/ 1272112 w 1378342"/>
                  <a:gd name="connsiteY10" fmla="*/ 30333 h 1383101"/>
                  <a:gd name="connsiteX11" fmla="*/ 1355456 w 1378342"/>
                  <a:gd name="connsiteY11" fmla="*/ 99390 h 1383101"/>
                  <a:gd name="connsiteX12" fmla="*/ 1373839 w 1378342"/>
                  <a:gd name="connsiteY12" fmla="*/ 547255 h 1383101"/>
                  <a:gd name="connsiteX13" fmla="*/ 1298306 w 1378342"/>
                  <a:gd name="connsiteY13" fmla="*/ 611358 h 1383101"/>
                  <a:gd name="connsiteX14" fmla="*/ 1146477 w 1378342"/>
                  <a:gd name="connsiteY14" fmla="*/ 539922 h 1383101"/>
                  <a:gd name="connsiteX15" fmla="*/ 1000078 w 1378342"/>
                  <a:gd name="connsiteY15" fmla="*/ 688607 h 1383101"/>
                  <a:gd name="connsiteX16" fmla="*/ 1150668 w 1378342"/>
                  <a:gd name="connsiteY16" fmla="*/ 830434 h 1383101"/>
                  <a:gd name="connsiteX17" fmla="*/ 1295925 w 1378342"/>
                  <a:gd name="connsiteY17" fmla="*/ 775665 h 1383101"/>
                  <a:gd name="connsiteX18" fmla="*/ 1364981 w 1378342"/>
                  <a:gd name="connsiteY18" fmla="*/ 809002 h 1383101"/>
                  <a:gd name="connsiteX19" fmla="*/ 1350693 w 1378342"/>
                  <a:gd name="connsiteY19" fmla="*/ 1254295 h 1383101"/>
                  <a:gd name="connsiteX20" fmla="*/ 1276875 w 1378342"/>
                  <a:gd name="connsiteY20" fmla="*/ 1351927 h 1383101"/>
                  <a:gd name="connsiteX21" fmla="*/ 875015 w 1378342"/>
                  <a:gd name="connsiteY21" fmla="*/ 1379359 h 1383101"/>
                  <a:gd name="connsiteX22" fmla="*/ 772049 w 1378342"/>
                  <a:gd name="connsiteY22" fmla="*/ 1280490 h 1383101"/>
                  <a:gd name="connsiteX23" fmla="*/ 814341 w 1378342"/>
                  <a:gd name="connsiteY23" fmla="*/ 1086370 h 1383101"/>
                  <a:gd name="connsiteX24" fmla="*/ 690896 w 1378342"/>
                  <a:gd name="connsiteY24" fmla="*/ 1008170 h 1383101"/>
                  <a:gd name="connsiteX25" fmla="*/ 567262 w 1378342"/>
                  <a:gd name="connsiteY25" fmla="*/ 1130376 h 1383101"/>
                  <a:gd name="connsiteX26" fmla="*/ 614887 w 1378342"/>
                  <a:gd name="connsiteY26" fmla="*/ 1287538 h 1383101"/>
                  <a:gd name="connsiteX27" fmla="*/ 545831 w 1378342"/>
                  <a:gd name="connsiteY27" fmla="*/ 1378026 h 1383101"/>
                  <a:gd name="connsiteX28" fmla="*/ 129207 w 1378342"/>
                  <a:gd name="connsiteY28" fmla="*/ 1366215 h 1383101"/>
                  <a:gd name="connsiteX29" fmla="*/ 34243 w 1378342"/>
                  <a:gd name="connsiteY29" fmla="*/ 1262488 h 1383101"/>
                  <a:gd name="connsiteX30" fmla="*/ 14812 w 1378342"/>
                  <a:gd name="connsiteY30" fmla="*/ 847007 h 1383101"/>
                  <a:gd name="connsiteX31" fmla="*/ 110633 w 1378342"/>
                  <a:gd name="connsiteY31" fmla="*/ 771950 h 1383101"/>
                  <a:gd name="connsiteX32" fmla="*/ 381048 w 1378342"/>
                  <a:gd name="connsiteY32" fmla="*/ 696417 h 1383101"/>
                  <a:gd name="connsiteX33" fmla="*/ 233887 w 1378342"/>
                  <a:gd name="connsiteY33" fmla="*/ 568496 h 1383101"/>
                  <a:gd name="connsiteX34" fmla="*/ 96346 w 1378342"/>
                  <a:gd name="connsiteY34" fmla="*/ 616692 h 1383101"/>
                  <a:gd name="connsiteX35" fmla="*/ 8811 w 1378342"/>
                  <a:gd name="connsiteY35" fmla="*/ 539921 h 1383101"/>
                  <a:gd name="connsiteX36" fmla="*/ 35576 w 1378342"/>
                  <a:gd name="connsiteY36" fmla="*/ 79101 h 1383101"/>
                  <a:gd name="connsiteX37" fmla="*/ 89012 w 1378342"/>
                  <a:gd name="connsiteY37" fmla="*/ 33953 h 1383101"/>
                  <a:gd name="connsiteX0" fmla="*/ 89012 w 1378342"/>
                  <a:gd name="connsiteY0" fmla="*/ 33953 h 1383101"/>
                  <a:gd name="connsiteX1" fmla="*/ 385715 w 1378342"/>
                  <a:gd name="connsiteY1" fmla="*/ 806 h 1383101"/>
                  <a:gd name="connsiteX2" fmla="*/ 600028 w 1378342"/>
                  <a:gd name="connsiteY2" fmla="*/ 20237 h 1383101"/>
                  <a:gd name="connsiteX3" fmla="*/ 614696 w 1378342"/>
                  <a:gd name="connsiteY3" fmla="*/ 104343 h 1383101"/>
                  <a:gd name="connsiteX4" fmla="*/ 564881 w 1378342"/>
                  <a:gd name="connsiteY4" fmla="*/ 254171 h 1383101"/>
                  <a:gd name="connsiteX5" fmla="*/ 690801 w 1378342"/>
                  <a:gd name="connsiteY5" fmla="*/ 379996 h 1383101"/>
                  <a:gd name="connsiteX6" fmla="*/ 819674 w 1378342"/>
                  <a:gd name="connsiteY6" fmla="*/ 292271 h 1383101"/>
                  <a:gd name="connsiteX7" fmla="*/ 776526 w 1378342"/>
                  <a:gd name="connsiteY7" fmla="*/ 112915 h 1383101"/>
                  <a:gd name="connsiteX8" fmla="*/ 792433 w 1378342"/>
                  <a:gd name="connsiteY8" fmla="*/ 25476 h 1383101"/>
                  <a:gd name="connsiteX9" fmla="*/ 1005412 w 1378342"/>
                  <a:gd name="connsiteY9" fmla="*/ 1377 h 1383101"/>
                  <a:gd name="connsiteX10" fmla="*/ 1272112 w 1378342"/>
                  <a:gd name="connsiteY10" fmla="*/ 30333 h 1383101"/>
                  <a:gd name="connsiteX11" fmla="*/ 1355456 w 1378342"/>
                  <a:gd name="connsiteY11" fmla="*/ 99390 h 1383101"/>
                  <a:gd name="connsiteX12" fmla="*/ 1373839 w 1378342"/>
                  <a:gd name="connsiteY12" fmla="*/ 547255 h 1383101"/>
                  <a:gd name="connsiteX13" fmla="*/ 1298306 w 1378342"/>
                  <a:gd name="connsiteY13" fmla="*/ 611358 h 1383101"/>
                  <a:gd name="connsiteX14" fmla="*/ 1146477 w 1378342"/>
                  <a:gd name="connsiteY14" fmla="*/ 539922 h 1383101"/>
                  <a:gd name="connsiteX15" fmla="*/ 1000078 w 1378342"/>
                  <a:gd name="connsiteY15" fmla="*/ 688607 h 1383101"/>
                  <a:gd name="connsiteX16" fmla="*/ 1150668 w 1378342"/>
                  <a:gd name="connsiteY16" fmla="*/ 830434 h 1383101"/>
                  <a:gd name="connsiteX17" fmla="*/ 1295925 w 1378342"/>
                  <a:gd name="connsiteY17" fmla="*/ 775665 h 1383101"/>
                  <a:gd name="connsiteX18" fmla="*/ 1364981 w 1378342"/>
                  <a:gd name="connsiteY18" fmla="*/ 809002 h 1383101"/>
                  <a:gd name="connsiteX19" fmla="*/ 1350693 w 1378342"/>
                  <a:gd name="connsiteY19" fmla="*/ 1254295 h 1383101"/>
                  <a:gd name="connsiteX20" fmla="*/ 1276875 w 1378342"/>
                  <a:gd name="connsiteY20" fmla="*/ 1351927 h 1383101"/>
                  <a:gd name="connsiteX21" fmla="*/ 875015 w 1378342"/>
                  <a:gd name="connsiteY21" fmla="*/ 1379359 h 1383101"/>
                  <a:gd name="connsiteX22" fmla="*/ 772049 w 1378342"/>
                  <a:gd name="connsiteY22" fmla="*/ 1280490 h 1383101"/>
                  <a:gd name="connsiteX23" fmla="*/ 814341 w 1378342"/>
                  <a:gd name="connsiteY23" fmla="*/ 1086370 h 1383101"/>
                  <a:gd name="connsiteX24" fmla="*/ 690896 w 1378342"/>
                  <a:gd name="connsiteY24" fmla="*/ 1008170 h 1383101"/>
                  <a:gd name="connsiteX25" fmla="*/ 567262 w 1378342"/>
                  <a:gd name="connsiteY25" fmla="*/ 1130376 h 1383101"/>
                  <a:gd name="connsiteX26" fmla="*/ 614887 w 1378342"/>
                  <a:gd name="connsiteY26" fmla="*/ 1287538 h 1383101"/>
                  <a:gd name="connsiteX27" fmla="*/ 545831 w 1378342"/>
                  <a:gd name="connsiteY27" fmla="*/ 1378026 h 1383101"/>
                  <a:gd name="connsiteX28" fmla="*/ 129207 w 1378342"/>
                  <a:gd name="connsiteY28" fmla="*/ 1366215 h 1383101"/>
                  <a:gd name="connsiteX29" fmla="*/ 34243 w 1378342"/>
                  <a:gd name="connsiteY29" fmla="*/ 1262488 h 1383101"/>
                  <a:gd name="connsiteX30" fmla="*/ 14812 w 1378342"/>
                  <a:gd name="connsiteY30" fmla="*/ 847007 h 1383101"/>
                  <a:gd name="connsiteX31" fmla="*/ 110633 w 1378342"/>
                  <a:gd name="connsiteY31" fmla="*/ 771950 h 1383101"/>
                  <a:gd name="connsiteX32" fmla="*/ 381048 w 1378342"/>
                  <a:gd name="connsiteY32" fmla="*/ 696417 h 1383101"/>
                  <a:gd name="connsiteX33" fmla="*/ 233887 w 1378342"/>
                  <a:gd name="connsiteY33" fmla="*/ 568496 h 1383101"/>
                  <a:gd name="connsiteX34" fmla="*/ 96346 w 1378342"/>
                  <a:gd name="connsiteY34" fmla="*/ 616692 h 1383101"/>
                  <a:gd name="connsiteX35" fmla="*/ 8811 w 1378342"/>
                  <a:gd name="connsiteY35" fmla="*/ 539921 h 1383101"/>
                  <a:gd name="connsiteX36" fmla="*/ 35576 w 1378342"/>
                  <a:gd name="connsiteY36" fmla="*/ 79101 h 1383101"/>
                  <a:gd name="connsiteX37" fmla="*/ 89012 w 1378342"/>
                  <a:gd name="connsiteY37" fmla="*/ 33953 h 1383101"/>
                  <a:gd name="connsiteX0" fmla="*/ 89012 w 1378342"/>
                  <a:gd name="connsiteY0" fmla="*/ 33953 h 1383101"/>
                  <a:gd name="connsiteX1" fmla="*/ 385715 w 1378342"/>
                  <a:gd name="connsiteY1" fmla="*/ 806 h 1383101"/>
                  <a:gd name="connsiteX2" fmla="*/ 600028 w 1378342"/>
                  <a:gd name="connsiteY2" fmla="*/ 20237 h 1383101"/>
                  <a:gd name="connsiteX3" fmla="*/ 614696 w 1378342"/>
                  <a:gd name="connsiteY3" fmla="*/ 104343 h 1383101"/>
                  <a:gd name="connsiteX4" fmla="*/ 564881 w 1378342"/>
                  <a:gd name="connsiteY4" fmla="*/ 254171 h 1383101"/>
                  <a:gd name="connsiteX5" fmla="*/ 690801 w 1378342"/>
                  <a:gd name="connsiteY5" fmla="*/ 379996 h 1383101"/>
                  <a:gd name="connsiteX6" fmla="*/ 819674 w 1378342"/>
                  <a:gd name="connsiteY6" fmla="*/ 292271 h 1383101"/>
                  <a:gd name="connsiteX7" fmla="*/ 776526 w 1378342"/>
                  <a:gd name="connsiteY7" fmla="*/ 112915 h 1383101"/>
                  <a:gd name="connsiteX8" fmla="*/ 792433 w 1378342"/>
                  <a:gd name="connsiteY8" fmla="*/ 25476 h 1383101"/>
                  <a:gd name="connsiteX9" fmla="*/ 1005412 w 1378342"/>
                  <a:gd name="connsiteY9" fmla="*/ 1377 h 1383101"/>
                  <a:gd name="connsiteX10" fmla="*/ 1272112 w 1378342"/>
                  <a:gd name="connsiteY10" fmla="*/ 30333 h 1383101"/>
                  <a:gd name="connsiteX11" fmla="*/ 1355456 w 1378342"/>
                  <a:gd name="connsiteY11" fmla="*/ 99390 h 1383101"/>
                  <a:gd name="connsiteX12" fmla="*/ 1373839 w 1378342"/>
                  <a:gd name="connsiteY12" fmla="*/ 547255 h 1383101"/>
                  <a:gd name="connsiteX13" fmla="*/ 1298306 w 1378342"/>
                  <a:gd name="connsiteY13" fmla="*/ 611358 h 1383101"/>
                  <a:gd name="connsiteX14" fmla="*/ 1146477 w 1378342"/>
                  <a:gd name="connsiteY14" fmla="*/ 539922 h 1383101"/>
                  <a:gd name="connsiteX15" fmla="*/ 1000078 w 1378342"/>
                  <a:gd name="connsiteY15" fmla="*/ 688607 h 1383101"/>
                  <a:gd name="connsiteX16" fmla="*/ 1150668 w 1378342"/>
                  <a:gd name="connsiteY16" fmla="*/ 830434 h 1383101"/>
                  <a:gd name="connsiteX17" fmla="*/ 1295925 w 1378342"/>
                  <a:gd name="connsiteY17" fmla="*/ 775665 h 1383101"/>
                  <a:gd name="connsiteX18" fmla="*/ 1364981 w 1378342"/>
                  <a:gd name="connsiteY18" fmla="*/ 809002 h 1383101"/>
                  <a:gd name="connsiteX19" fmla="*/ 1350693 w 1378342"/>
                  <a:gd name="connsiteY19" fmla="*/ 1254295 h 1383101"/>
                  <a:gd name="connsiteX20" fmla="*/ 1276875 w 1378342"/>
                  <a:gd name="connsiteY20" fmla="*/ 1351927 h 1383101"/>
                  <a:gd name="connsiteX21" fmla="*/ 875015 w 1378342"/>
                  <a:gd name="connsiteY21" fmla="*/ 1379359 h 1383101"/>
                  <a:gd name="connsiteX22" fmla="*/ 772049 w 1378342"/>
                  <a:gd name="connsiteY22" fmla="*/ 1280490 h 1383101"/>
                  <a:gd name="connsiteX23" fmla="*/ 814341 w 1378342"/>
                  <a:gd name="connsiteY23" fmla="*/ 1086370 h 1383101"/>
                  <a:gd name="connsiteX24" fmla="*/ 690896 w 1378342"/>
                  <a:gd name="connsiteY24" fmla="*/ 1008170 h 1383101"/>
                  <a:gd name="connsiteX25" fmla="*/ 567262 w 1378342"/>
                  <a:gd name="connsiteY25" fmla="*/ 1130376 h 1383101"/>
                  <a:gd name="connsiteX26" fmla="*/ 614887 w 1378342"/>
                  <a:gd name="connsiteY26" fmla="*/ 1287538 h 1383101"/>
                  <a:gd name="connsiteX27" fmla="*/ 545831 w 1378342"/>
                  <a:gd name="connsiteY27" fmla="*/ 1378026 h 1383101"/>
                  <a:gd name="connsiteX28" fmla="*/ 129207 w 1378342"/>
                  <a:gd name="connsiteY28" fmla="*/ 1366215 h 1383101"/>
                  <a:gd name="connsiteX29" fmla="*/ 34243 w 1378342"/>
                  <a:gd name="connsiteY29" fmla="*/ 1262488 h 1383101"/>
                  <a:gd name="connsiteX30" fmla="*/ 14812 w 1378342"/>
                  <a:gd name="connsiteY30" fmla="*/ 847007 h 1383101"/>
                  <a:gd name="connsiteX31" fmla="*/ 110633 w 1378342"/>
                  <a:gd name="connsiteY31" fmla="*/ 771950 h 1383101"/>
                  <a:gd name="connsiteX32" fmla="*/ 381048 w 1378342"/>
                  <a:gd name="connsiteY32" fmla="*/ 696417 h 1383101"/>
                  <a:gd name="connsiteX33" fmla="*/ 233887 w 1378342"/>
                  <a:gd name="connsiteY33" fmla="*/ 568496 h 1383101"/>
                  <a:gd name="connsiteX34" fmla="*/ 96346 w 1378342"/>
                  <a:gd name="connsiteY34" fmla="*/ 616692 h 1383101"/>
                  <a:gd name="connsiteX35" fmla="*/ 8811 w 1378342"/>
                  <a:gd name="connsiteY35" fmla="*/ 539921 h 1383101"/>
                  <a:gd name="connsiteX36" fmla="*/ 35576 w 1378342"/>
                  <a:gd name="connsiteY36" fmla="*/ 79101 h 1383101"/>
                  <a:gd name="connsiteX37" fmla="*/ 89012 w 1378342"/>
                  <a:gd name="connsiteY37" fmla="*/ 33953 h 1383101"/>
                  <a:gd name="connsiteX0" fmla="*/ 89012 w 1378342"/>
                  <a:gd name="connsiteY0" fmla="*/ 33953 h 1383101"/>
                  <a:gd name="connsiteX1" fmla="*/ 385715 w 1378342"/>
                  <a:gd name="connsiteY1" fmla="*/ 806 h 1383101"/>
                  <a:gd name="connsiteX2" fmla="*/ 600028 w 1378342"/>
                  <a:gd name="connsiteY2" fmla="*/ 20237 h 1383101"/>
                  <a:gd name="connsiteX3" fmla="*/ 614696 w 1378342"/>
                  <a:gd name="connsiteY3" fmla="*/ 104343 h 1383101"/>
                  <a:gd name="connsiteX4" fmla="*/ 564881 w 1378342"/>
                  <a:gd name="connsiteY4" fmla="*/ 254171 h 1383101"/>
                  <a:gd name="connsiteX5" fmla="*/ 690801 w 1378342"/>
                  <a:gd name="connsiteY5" fmla="*/ 379996 h 1383101"/>
                  <a:gd name="connsiteX6" fmla="*/ 819674 w 1378342"/>
                  <a:gd name="connsiteY6" fmla="*/ 292271 h 1383101"/>
                  <a:gd name="connsiteX7" fmla="*/ 776526 w 1378342"/>
                  <a:gd name="connsiteY7" fmla="*/ 112915 h 1383101"/>
                  <a:gd name="connsiteX8" fmla="*/ 792433 w 1378342"/>
                  <a:gd name="connsiteY8" fmla="*/ 25476 h 1383101"/>
                  <a:gd name="connsiteX9" fmla="*/ 1005412 w 1378342"/>
                  <a:gd name="connsiteY9" fmla="*/ 1377 h 1383101"/>
                  <a:gd name="connsiteX10" fmla="*/ 1272112 w 1378342"/>
                  <a:gd name="connsiteY10" fmla="*/ 30333 h 1383101"/>
                  <a:gd name="connsiteX11" fmla="*/ 1355456 w 1378342"/>
                  <a:gd name="connsiteY11" fmla="*/ 99390 h 1383101"/>
                  <a:gd name="connsiteX12" fmla="*/ 1373839 w 1378342"/>
                  <a:gd name="connsiteY12" fmla="*/ 547255 h 1383101"/>
                  <a:gd name="connsiteX13" fmla="*/ 1298306 w 1378342"/>
                  <a:gd name="connsiteY13" fmla="*/ 611358 h 1383101"/>
                  <a:gd name="connsiteX14" fmla="*/ 1146477 w 1378342"/>
                  <a:gd name="connsiteY14" fmla="*/ 539922 h 1383101"/>
                  <a:gd name="connsiteX15" fmla="*/ 1000078 w 1378342"/>
                  <a:gd name="connsiteY15" fmla="*/ 688607 h 1383101"/>
                  <a:gd name="connsiteX16" fmla="*/ 1150668 w 1378342"/>
                  <a:gd name="connsiteY16" fmla="*/ 830434 h 1383101"/>
                  <a:gd name="connsiteX17" fmla="*/ 1295925 w 1378342"/>
                  <a:gd name="connsiteY17" fmla="*/ 775665 h 1383101"/>
                  <a:gd name="connsiteX18" fmla="*/ 1364981 w 1378342"/>
                  <a:gd name="connsiteY18" fmla="*/ 809002 h 1383101"/>
                  <a:gd name="connsiteX19" fmla="*/ 1350693 w 1378342"/>
                  <a:gd name="connsiteY19" fmla="*/ 1254295 h 1383101"/>
                  <a:gd name="connsiteX20" fmla="*/ 1276875 w 1378342"/>
                  <a:gd name="connsiteY20" fmla="*/ 1351927 h 1383101"/>
                  <a:gd name="connsiteX21" fmla="*/ 875015 w 1378342"/>
                  <a:gd name="connsiteY21" fmla="*/ 1379359 h 1383101"/>
                  <a:gd name="connsiteX22" fmla="*/ 772049 w 1378342"/>
                  <a:gd name="connsiteY22" fmla="*/ 1280490 h 1383101"/>
                  <a:gd name="connsiteX23" fmla="*/ 814341 w 1378342"/>
                  <a:gd name="connsiteY23" fmla="*/ 1086370 h 1383101"/>
                  <a:gd name="connsiteX24" fmla="*/ 690896 w 1378342"/>
                  <a:gd name="connsiteY24" fmla="*/ 1008170 h 1383101"/>
                  <a:gd name="connsiteX25" fmla="*/ 567262 w 1378342"/>
                  <a:gd name="connsiteY25" fmla="*/ 1130376 h 1383101"/>
                  <a:gd name="connsiteX26" fmla="*/ 614887 w 1378342"/>
                  <a:gd name="connsiteY26" fmla="*/ 1287538 h 1383101"/>
                  <a:gd name="connsiteX27" fmla="*/ 545831 w 1378342"/>
                  <a:gd name="connsiteY27" fmla="*/ 1378026 h 1383101"/>
                  <a:gd name="connsiteX28" fmla="*/ 129207 w 1378342"/>
                  <a:gd name="connsiteY28" fmla="*/ 1366215 h 1383101"/>
                  <a:gd name="connsiteX29" fmla="*/ 34243 w 1378342"/>
                  <a:gd name="connsiteY29" fmla="*/ 1262488 h 1383101"/>
                  <a:gd name="connsiteX30" fmla="*/ 14812 w 1378342"/>
                  <a:gd name="connsiteY30" fmla="*/ 847007 h 1383101"/>
                  <a:gd name="connsiteX31" fmla="*/ 105870 w 1378342"/>
                  <a:gd name="connsiteY31" fmla="*/ 798144 h 1383101"/>
                  <a:gd name="connsiteX32" fmla="*/ 381048 w 1378342"/>
                  <a:gd name="connsiteY32" fmla="*/ 696417 h 1383101"/>
                  <a:gd name="connsiteX33" fmla="*/ 233887 w 1378342"/>
                  <a:gd name="connsiteY33" fmla="*/ 568496 h 1383101"/>
                  <a:gd name="connsiteX34" fmla="*/ 96346 w 1378342"/>
                  <a:gd name="connsiteY34" fmla="*/ 616692 h 1383101"/>
                  <a:gd name="connsiteX35" fmla="*/ 8811 w 1378342"/>
                  <a:gd name="connsiteY35" fmla="*/ 539921 h 1383101"/>
                  <a:gd name="connsiteX36" fmla="*/ 35576 w 1378342"/>
                  <a:gd name="connsiteY36" fmla="*/ 79101 h 1383101"/>
                  <a:gd name="connsiteX37" fmla="*/ 89012 w 1378342"/>
                  <a:gd name="connsiteY37" fmla="*/ 33953 h 1383101"/>
                  <a:gd name="connsiteX0" fmla="*/ 89012 w 1378342"/>
                  <a:gd name="connsiteY0" fmla="*/ 33953 h 1383101"/>
                  <a:gd name="connsiteX1" fmla="*/ 385715 w 1378342"/>
                  <a:gd name="connsiteY1" fmla="*/ 806 h 1383101"/>
                  <a:gd name="connsiteX2" fmla="*/ 600028 w 1378342"/>
                  <a:gd name="connsiteY2" fmla="*/ 20237 h 1383101"/>
                  <a:gd name="connsiteX3" fmla="*/ 614696 w 1378342"/>
                  <a:gd name="connsiteY3" fmla="*/ 104343 h 1383101"/>
                  <a:gd name="connsiteX4" fmla="*/ 564881 w 1378342"/>
                  <a:gd name="connsiteY4" fmla="*/ 254171 h 1383101"/>
                  <a:gd name="connsiteX5" fmla="*/ 690801 w 1378342"/>
                  <a:gd name="connsiteY5" fmla="*/ 379996 h 1383101"/>
                  <a:gd name="connsiteX6" fmla="*/ 819674 w 1378342"/>
                  <a:gd name="connsiteY6" fmla="*/ 292271 h 1383101"/>
                  <a:gd name="connsiteX7" fmla="*/ 776526 w 1378342"/>
                  <a:gd name="connsiteY7" fmla="*/ 112915 h 1383101"/>
                  <a:gd name="connsiteX8" fmla="*/ 792433 w 1378342"/>
                  <a:gd name="connsiteY8" fmla="*/ 25476 h 1383101"/>
                  <a:gd name="connsiteX9" fmla="*/ 1005412 w 1378342"/>
                  <a:gd name="connsiteY9" fmla="*/ 1377 h 1383101"/>
                  <a:gd name="connsiteX10" fmla="*/ 1272112 w 1378342"/>
                  <a:gd name="connsiteY10" fmla="*/ 30333 h 1383101"/>
                  <a:gd name="connsiteX11" fmla="*/ 1355456 w 1378342"/>
                  <a:gd name="connsiteY11" fmla="*/ 99390 h 1383101"/>
                  <a:gd name="connsiteX12" fmla="*/ 1373839 w 1378342"/>
                  <a:gd name="connsiteY12" fmla="*/ 547255 h 1383101"/>
                  <a:gd name="connsiteX13" fmla="*/ 1298306 w 1378342"/>
                  <a:gd name="connsiteY13" fmla="*/ 611358 h 1383101"/>
                  <a:gd name="connsiteX14" fmla="*/ 1146477 w 1378342"/>
                  <a:gd name="connsiteY14" fmla="*/ 539922 h 1383101"/>
                  <a:gd name="connsiteX15" fmla="*/ 1000078 w 1378342"/>
                  <a:gd name="connsiteY15" fmla="*/ 688607 h 1383101"/>
                  <a:gd name="connsiteX16" fmla="*/ 1150668 w 1378342"/>
                  <a:gd name="connsiteY16" fmla="*/ 830434 h 1383101"/>
                  <a:gd name="connsiteX17" fmla="*/ 1295925 w 1378342"/>
                  <a:gd name="connsiteY17" fmla="*/ 775665 h 1383101"/>
                  <a:gd name="connsiteX18" fmla="*/ 1364981 w 1378342"/>
                  <a:gd name="connsiteY18" fmla="*/ 809002 h 1383101"/>
                  <a:gd name="connsiteX19" fmla="*/ 1350693 w 1378342"/>
                  <a:gd name="connsiteY19" fmla="*/ 1254295 h 1383101"/>
                  <a:gd name="connsiteX20" fmla="*/ 1276875 w 1378342"/>
                  <a:gd name="connsiteY20" fmla="*/ 1351927 h 1383101"/>
                  <a:gd name="connsiteX21" fmla="*/ 875015 w 1378342"/>
                  <a:gd name="connsiteY21" fmla="*/ 1379359 h 1383101"/>
                  <a:gd name="connsiteX22" fmla="*/ 772049 w 1378342"/>
                  <a:gd name="connsiteY22" fmla="*/ 1280490 h 1383101"/>
                  <a:gd name="connsiteX23" fmla="*/ 814341 w 1378342"/>
                  <a:gd name="connsiteY23" fmla="*/ 1086370 h 1383101"/>
                  <a:gd name="connsiteX24" fmla="*/ 690896 w 1378342"/>
                  <a:gd name="connsiteY24" fmla="*/ 1008170 h 1383101"/>
                  <a:gd name="connsiteX25" fmla="*/ 567262 w 1378342"/>
                  <a:gd name="connsiteY25" fmla="*/ 1130376 h 1383101"/>
                  <a:gd name="connsiteX26" fmla="*/ 614887 w 1378342"/>
                  <a:gd name="connsiteY26" fmla="*/ 1287538 h 1383101"/>
                  <a:gd name="connsiteX27" fmla="*/ 545831 w 1378342"/>
                  <a:gd name="connsiteY27" fmla="*/ 1378026 h 1383101"/>
                  <a:gd name="connsiteX28" fmla="*/ 129207 w 1378342"/>
                  <a:gd name="connsiteY28" fmla="*/ 1366215 h 1383101"/>
                  <a:gd name="connsiteX29" fmla="*/ 34243 w 1378342"/>
                  <a:gd name="connsiteY29" fmla="*/ 1262488 h 1383101"/>
                  <a:gd name="connsiteX30" fmla="*/ 14812 w 1378342"/>
                  <a:gd name="connsiteY30" fmla="*/ 847007 h 1383101"/>
                  <a:gd name="connsiteX31" fmla="*/ 105870 w 1378342"/>
                  <a:gd name="connsiteY31" fmla="*/ 798144 h 1383101"/>
                  <a:gd name="connsiteX32" fmla="*/ 381048 w 1378342"/>
                  <a:gd name="connsiteY32" fmla="*/ 696417 h 1383101"/>
                  <a:gd name="connsiteX33" fmla="*/ 233887 w 1378342"/>
                  <a:gd name="connsiteY33" fmla="*/ 568496 h 1383101"/>
                  <a:gd name="connsiteX34" fmla="*/ 96346 w 1378342"/>
                  <a:gd name="connsiteY34" fmla="*/ 616692 h 1383101"/>
                  <a:gd name="connsiteX35" fmla="*/ 8811 w 1378342"/>
                  <a:gd name="connsiteY35" fmla="*/ 539921 h 1383101"/>
                  <a:gd name="connsiteX36" fmla="*/ 35576 w 1378342"/>
                  <a:gd name="connsiteY36" fmla="*/ 79101 h 1383101"/>
                  <a:gd name="connsiteX37" fmla="*/ 89012 w 1378342"/>
                  <a:gd name="connsiteY37" fmla="*/ 33953 h 1383101"/>
                  <a:gd name="connsiteX0" fmla="*/ 89012 w 1378342"/>
                  <a:gd name="connsiteY0" fmla="*/ 33953 h 1383556"/>
                  <a:gd name="connsiteX1" fmla="*/ 385715 w 1378342"/>
                  <a:gd name="connsiteY1" fmla="*/ 806 h 1383556"/>
                  <a:gd name="connsiteX2" fmla="*/ 600028 w 1378342"/>
                  <a:gd name="connsiteY2" fmla="*/ 20237 h 1383556"/>
                  <a:gd name="connsiteX3" fmla="*/ 614696 w 1378342"/>
                  <a:gd name="connsiteY3" fmla="*/ 104343 h 1383556"/>
                  <a:gd name="connsiteX4" fmla="*/ 564881 w 1378342"/>
                  <a:gd name="connsiteY4" fmla="*/ 254171 h 1383556"/>
                  <a:gd name="connsiteX5" fmla="*/ 690801 w 1378342"/>
                  <a:gd name="connsiteY5" fmla="*/ 379996 h 1383556"/>
                  <a:gd name="connsiteX6" fmla="*/ 819674 w 1378342"/>
                  <a:gd name="connsiteY6" fmla="*/ 292271 h 1383556"/>
                  <a:gd name="connsiteX7" fmla="*/ 776526 w 1378342"/>
                  <a:gd name="connsiteY7" fmla="*/ 112915 h 1383556"/>
                  <a:gd name="connsiteX8" fmla="*/ 792433 w 1378342"/>
                  <a:gd name="connsiteY8" fmla="*/ 25476 h 1383556"/>
                  <a:gd name="connsiteX9" fmla="*/ 1005412 w 1378342"/>
                  <a:gd name="connsiteY9" fmla="*/ 1377 h 1383556"/>
                  <a:gd name="connsiteX10" fmla="*/ 1272112 w 1378342"/>
                  <a:gd name="connsiteY10" fmla="*/ 30333 h 1383556"/>
                  <a:gd name="connsiteX11" fmla="*/ 1355456 w 1378342"/>
                  <a:gd name="connsiteY11" fmla="*/ 99390 h 1383556"/>
                  <a:gd name="connsiteX12" fmla="*/ 1373839 w 1378342"/>
                  <a:gd name="connsiteY12" fmla="*/ 547255 h 1383556"/>
                  <a:gd name="connsiteX13" fmla="*/ 1298306 w 1378342"/>
                  <a:gd name="connsiteY13" fmla="*/ 611358 h 1383556"/>
                  <a:gd name="connsiteX14" fmla="*/ 1146477 w 1378342"/>
                  <a:gd name="connsiteY14" fmla="*/ 539922 h 1383556"/>
                  <a:gd name="connsiteX15" fmla="*/ 1000078 w 1378342"/>
                  <a:gd name="connsiteY15" fmla="*/ 688607 h 1383556"/>
                  <a:gd name="connsiteX16" fmla="*/ 1150668 w 1378342"/>
                  <a:gd name="connsiteY16" fmla="*/ 830434 h 1383556"/>
                  <a:gd name="connsiteX17" fmla="*/ 1295925 w 1378342"/>
                  <a:gd name="connsiteY17" fmla="*/ 775665 h 1383556"/>
                  <a:gd name="connsiteX18" fmla="*/ 1364981 w 1378342"/>
                  <a:gd name="connsiteY18" fmla="*/ 809002 h 1383556"/>
                  <a:gd name="connsiteX19" fmla="*/ 1350693 w 1378342"/>
                  <a:gd name="connsiteY19" fmla="*/ 1254295 h 1383556"/>
                  <a:gd name="connsiteX20" fmla="*/ 1276875 w 1378342"/>
                  <a:gd name="connsiteY20" fmla="*/ 1351927 h 1383556"/>
                  <a:gd name="connsiteX21" fmla="*/ 875015 w 1378342"/>
                  <a:gd name="connsiteY21" fmla="*/ 1379359 h 1383556"/>
                  <a:gd name="connsiteX22" fmla="*/ 772049 w 1378342"/>
                  <a:gd name="connsiteY22" fmla="*/ 1280490 h 1383556"/>
                  <a:gd name="connsiteX23" fmla="*/ 814341 w 1378342"/>
                  <a:gd name="connsiteY23" fmla="*/ 1086370 h 1383556"/>
                  <a:gd name="connsiteX24" fmla="*/ 690896 w 1378342"/>
                  <a:gd name="connsiteY24" fmla="*/ 1008170 h 1383556"/>
                  <a:gd name="connsiteX25" fmla="*/ 567262 w 1378342"/>
                  <a:gd name="connsiteY25" fmla="*/ 1130376 h 1383556"/>
                  <a:gd name="connsiteX26" fmla="*/ 614887 w 1378342"/>
                  <a:gd name="connsiteY26" fmla="*/ 1287538 h 1383556"/>
                  <a:gd name="connsiteX27" fmla="*/ 545831 w 1378342"/>
                  <a:gd name="connsiteY27" fmla="*/ 1378026 h 1383556"/>
                  <a:gd name="connsiteX28" fmla="*/ 157782 w 1378342"/>
                  <a:gd name="connsiteY28" fmla="*/ 1368597 h 1383556"/>
                  <a:gd name="connsiteX29" fmla="*/ 34243 w 1378342"/>
                  <a:gd name="connsiteY29" fmla="*/ 1262488 h 1383556"/>
                  <a:gd name="connsiteX30" fmla="*/ 14812 w 1378342"/>
                  <a:gd name="connsiteY30" fmla="*/ 847007 h 1383556"/>
                  <a:gd name="connsiteX31" fmla="*/ 105870 w 1378342"/>
                  <a:gd name="connsiteY31" fmla="*/ 798144 h 1383556"/>
                  <a:gd name="connsiteX32" fmla="*/ 381048 w 1378342"/>
                  <a:gd name="connsiteY32" fmla="*/ 696417 h 1383556"/>
                  <a:gd name="connsiteX33" fmla="*/ 233887 w 1378342"/>
                  <a:gd name="connsiteY33" fmla="*/ 568496 h 1383556"/>
                  <a:gd name="connsiteX34" fmla="*/ 96346 w 1378342"/>
                  <a:gd name="connsiteY34" fmla="*/ 616692 h 1383556"/>
                  <a:gd name="connsiteX35" fmla="*/ 8811 w 1378342"/>
                  <a:gd name="connsiteY35" fmla="*/ 539921 h 1383556"/>
                  <a:gd name="connsiteX36" fmla="*/ 35576 w 1378342"/>
                  <a:gd name="connsiteY36" fmla="*/ 79101 h 1383556"/>
                  <a:gd name="connsiteX37" fmla="*/ 89012 w 1378342"/>
                  <a:gd name="connsiteY37" fmla="*/ 33953 h 1383556"/>
                  <a:gd name="connsiteX0" fmla="*/ 89012 w 1378342"/>
                  <a:gd name="connsiteY0" fmla="*/ 33953 h 1384273"/>
                  <a:gd name="connsiteX1" fmla="*/ 385715 w 1378342"/>
                  <a:gd name="connsiteY1" fmla="*/ 806 h 1384273"/>
                  <a:gd name="connsiteX2" fmla="*/ 600028 w 1378342"/>
                  <a:gd name="connsiteY2" fmla="*/ 20237 h 1384273"/>
                  <a:gd name="connsiteX3" fmla="*/ 614696 w 1378342"/>
                  <a:gd name="connsiteY3" fmla="*/ 104343 h 1384273"/>
                  <a:gd name="connsiteX4" fmla="*/ 564881 w 1378342"/>
                  <a:gd name="connsiteY4" fmla="*/ 254171 h 1384273"/>
                  <a:gd name="connsiteX5" fmla="*/ 690801 w 1378342"/>
                  <a:gd name="connsiteY5" fmla="*/ 379996 h 1384273"/>
                  <a:gd name="connsiteX6" fmla="*/ 819674 w 1378342"/>
                  <a:gd name="connsiteY6" fmla="*/ 292271 h 1384273"/>
                  <a:gd name="connsiteX7" fmla="*/ 776526 w 1378342"/>
                  <a:gd name="connsiteY7" fmla="*/ 112915 h 1384273"/>
                  <a:gd name="connsiteX8" fmla="*/ 792433 w 1378342"/>
                  <a:gd name="connsiteY8" fmla="*/ 25476 h 1384273"/>
                  <a:gd name="connsiteX9" fmla="*/ 1005412 w 1378342"/>
                  <a:gd name="connsiteY9" fmla="*/ 1377 h 1384273"/>
                  <a:gd name="connsiteX10" fmla="*/ 1272112 w 1378342"/>
                  <a:gd name="connsiteY10" fmla="*/ 30333 h 1384273"/>
                  <a:gd name="connsiteX11" fmla="*/ 1355456 w 1378342"/>
                  <a:gd name="connsiteY11" fmla="*/ 99390 h 1384273"/>
                  <a:gd name="connsiteX12" fmla="*/ 1373839 w 1378342"/>
                  <a:gd name="connsiteY12" fmla="*/ 547255 h 1384273"/>
                  <a:gd name="connsiteX13" fmla="*/ 1298306 w 1378342"/>
                  <a:gd name="connsiteY13" fmla="*/ 611358 h 1384273"/>
                  <a:gd name="connsiteX14" fmla="*/ 1146477 w 1378342"/>
                  <a:gd name="connsiteY14" fmla="*/ 539922 h 1384273"/>
                  <a:gd name="connsiteX15" fmla="*/ 1000078 w 1378342"/>
                  <a:gd name="connsiteY15" fmla="*/ 688607 h 1384273"/>
                  <a:gd name="connsiteX16" fmla="*/ 1150668 w 1378342"/>
                  <a:gd name="connsiteY16" fmla="*/ 830434 h 1384273"/>
                  <a:gd name="connsiteX17" fmla="*/ 1295925 w 1378342"/>
                  <a:gd name="connsiteY17" fmla="*/ 775665 h 1384273"/>
                  <a:gd name="connsiteX18" fmla="*/ 1364981 w 1378342"/>
                  <a:gd name="connsiteY18" fmla="*/ 809002 h 1384273"/>
                  <a:gd name="connsiteX19" fmla="*/ 1350693 w 1378342"/>
                  <a:gd name="connsiteY19" fmla="*/ 1254295 h 1384273"/>
                  <a:gd name="connsiteX20" fmla="*/ 1276875 w 1378342"/>
                  <a:gd name="connsiteY20" fmla="*/ 1351927 h 1384273"/>
                  <a:gd name="connsiteX21" fmla="*/ 875015 w 1378342"/>
                  <a:gd name="connsiteY21" fmla="*/ 1379359 h 1384273"/>
                  <a:gd name="connsiteX22" fmla="*/ 772049 w 1378342"/>
                  <a:gd name="connsiteY22" fmla="*/ 1280490 h 1384273"/>
                  <a:gd name="connsiteX23" fmla="*/ 814341 w 1378342"/>
                  <a:gd name="connsiteY23" fmla="*/ 1086370 h 1384273"/>
                  <a:gd name="connsiteX24" fmla="*/ 690896 w 1378342"/>
                  <a:gd name="connsiteY24" fmla="*/ 1008170 h 1384273"/>
                  <a:gd name="connsiteX25" fmla="*/ 567262 w 1378342"/>
                  <a:gd name="connsiteY25" fmla="*/ 1130376 h 1384273"/>
                  <a:gd name="connsiteX26" fmla="*/ 614887 w 1378342"/>
                  <a:gd name="connsiteY26" fmla="*/ 1287538 h 1384273"/>
                  <a:gd name="connsiteX27" fmla="*/ 545831 w 1378342"/>
                  <a:gd name="connsiteY27" fmla="*/ 1378026 h 1384273"/>
                  <a:gd name="connsiteX28" fmla="*/ 150638 w 1378342"/>
                  <a:gd name="connsiteY28" fmla="*/ 1370978 h 1384273"/>
                  <a:gd name="connsiteX29" fmla="*/ 34243 w 1378342"/>
                  <a:gd name="connsiteY29" fmla="*/ 1262488 h 1384273"/>
                  <a:gd name="connsiteX30" fmla="*/ 14812 w 1378342"/>
                  <a:gd name="connsiteY30" fmla="*/ 847007 h 1384273"/>
                  <a:gd name="connsiteX31" fmla="*/ 105870 w 1378342"/>
                  <a:gd name="connsiteY31" fmla="*/ 798144 h 1384273"/>
                  <a:gd name="connsiteX32" fmla="*/ 381048 w 1378342"/>
                  <a:gd name="connsiteY32" fmla="*/ 696417 h 1384273"/>
                  <a:gd name="connsiteX33" fmla="*/ 233887 w 1378342"/>
                  <a:gd name="connsiteY33" fmla="*/ 568496 h 1384273"/>
                  <a:gd name="connsiteX34" fmla="*/ 96346 w 1378342"/>
                  <a:gd name="connsiteY34" fmla="*/ 616692 h 1384273"/>
                  <a:gd name="connsiteX35" fmla="*/ 8811 w 1378342"/>
                  <a:gd name="connsiteY35" fmla="*/ 539921 h 1384273"/>
                  <a:gd name="connsiteX36" fmla="*/ 35576 w 1378342"/>
                  <a:gd name="connsiteY36" fmla="*/ 79101 h 1384273"/>
                  <a:gd name="connsiteX37" fmla="*/ 89012 w 1378342"/>
                  <a:gd name="connsiteY37" fmla="*/ 33953 h 1384273"/>
                  <a:gd name="connsiteX0" fmla="*/ 89012 w 1378342"/>
                  <a:gd name="connsiteY0" fmla="*/ 33953 h 1384273"/>
                  <a:gd name="connsiteX1" fmla="*/ 385715 w 1378342"/>
                  <a:gd name="connsiteY1" fmla="*/ 806 h 1384273"/>
                  <a:gd name="connsiteX2" fmla="*/ 600028 w 1378342"/>
                  <a:gd name="connsiteY2" fmla="*/ 20237 h 1384273"/>
                  <a:gd name="connsiteX3" fmla="*/ 614696 w 1378342"/>
                  <a:gd name="connsiteY3" fmla="*/ 104343 h 1384273"/>
                  <a:gd name="connsiteX4" fmla="*/ 564881 w 1378342"/>
                  <a:gd name="connsiteY4" fmla="*/ 254171 h 1384273"/>
                  <a:gd name="connsiteX5" fmla="*/ 690801 w 1378342"/>
                  <a:gd name="connsiteY5" fmla="*/ 379996 h 1384273"/>
                  <a:gd name="connsiteX6" fmla="*/ 819674 w 1378342"/>
                  <a:gd name="connsiteY6" fmla="*/ 292271 h 1384273"/>
                  <a:gd name="connsiteX7" fmla="*/ 776526 w 1378342"/>
                  <a:gd name="connsiteY7" fmla="*/ 112915 h 1384273"/>
                  <a:gd name="connsiteX8" fmla="*/ 792433 w 1378342"/>
                  <a:gd name="connsiteY8" fmla="*/ 25476 h 1384273"/>
                  <a:gd name="connsiteX9" fmla="*/ 1005412 w 1378342"/>
                  <a:gd name="connsiteY9" fmla="*/ 1377 h 1384273"/>
                  <a:gd name="connsiteX10" fmla="*/ 1272112 w 1378342"/>
                  <a:gd name="connsiteY10" fmla="*/ 30333 h 1384273"/>
                  <a:gd name="connsiteX11" fmla="*/ 1355456 w 1378342"/>
                  <a:gd name="connsiteY11" fmla="*/ 99390 h 1384273"/>
                  <a:gd name="connsiteX12" fmla="*/ 1373839 w 1378342"/>
                  <a:gd name="connsiteY12" fmla="*/ 547255 h 1384273"/>
                  <a:gd name="connsiteX13" fmla="*/ 1298306 w 1378342"/>
                  <a:gd name="connsiteY13" fmla="*/ 611358 h 1384273"/>
                  <a:gd name="connsiteX14" fmla="*/ 1146477 w 1378342"/>
                  <a:gd name="connsiteY14" fmla="*/ 539922 h 1384273"/>
                  <a:gd name="connsiteX15" fmla="*/ 1000078 w 1378342"/>
                  <a:gd name="connsiteY15" fmla="*/ 688607 h 1384273"/>
                  <a:gd name="connsiteX16" fmla="*/ 1150668 w 1378342"/>
                  <a:gd name="connsiteY16" fmla="*/ 830434 h 1384273"/>
                  <a:gd name="connsiteX17" fmla="*/ 1295925 w 1378342"/>
                  <a:gd name="connsiteY17" fmla="*/ 775665 h 1384273"/>
                  <a:gd name="connsiteX18" fmla="*/ 1364981 w 1378342"/>
                  <a:gd name="connsiteY18" fmla="*/ 809002 h 1384273"/>
                  <a:gd name="connsiteX19" fmla="*/ 1350693 w 1378342"/>
                  <a:gd name="connsiteY19" fmla="*/ 1254295 h 1384273"/>
                  <a:gd name="connsiteX20" fmla="*/ 1276875 w 1378342"/>
                  <a:gd name="connsiteY20" fmla="*/ 1351927 h 1384273"/>
                  <a:gd name="connsiteX21" fmla="*/ 875015 w 1378342"/>
                  <a:gd name="connsiteY21" fmla="*/ 1379359 h 1384273"/>
                  <a:gd name="connsiteX22" fmla="*/ 772049 w 1378342"/>
                  <a:gd name="connsiteY22" fmla="*/ 1280490 h 1384273"/>
                  <a:gd name="connsiteX23" fmla="*/ 814341 w 1378342"/>
                  <a:gd name="connsiteY23" fmla="*/ 1086370 h 1384273"/>
                  <a:gd name="connsiteX24" fmla="*/ 690896 w 1378342"/>
                  <a:gd name="connsiteY24" fmla="*/ 1008170 h 1384273"/>
                  <a:gd name="connsiteX25" fmla="*/ 567262 w 1378342"/>
                  <a:gd name="connsiteY25" fmla="*/ 1130376 h 1384273"/>
                  <a:gd name="connsiteX26" fmla="*/ 614887 w 1378342"/>
                  <a:gd name="connsiteY26" fmla="*/ 1287538 h 1384273"/>
                  <a:gd name="connsiteX27" fmla="*/ 545831 w 1378342"/>
                  <a:gd name="connsiteY27" fmla="*/ 1378026 h 1384273"/>
                  <a:gd name="connsiteX28" fmla="*/ 150638 w 1378342"/>
                  <a:gd name="connsiteY28" fmla="*/ 1370978 h 1384273"/>
                  <a:gd name="connsiteX29" fmla="*/ 34243 w 1378342"/>
                  <a:gd name="connsiteY29" fmla="*/ 1262488 h 1384273"/>
                  <a:gd name="connsiteX30" fmla="*/ 14812 w 1378342"/>
                  <a:gd name="connsiteY30" fmla="*/ 847007 h 1384273"/>
                  <a:gd name="connsiteX31" fmla="*/ 105870 w 1378342"/>
                  <a:gd name="connsiteY31" fmla="*/ 798144 h 1384273"/>
                  <a:gd name="connsiteX32" fmla="*/ 381048 w 1378342"/>
                  <a:gd name="connsiteY32" fmla="*/ 696417 h 1384273"/>
                  <a:gd name="connsiteX33" fmla="*/ 233887 w 1378342"/>
                  <a:gd name="connsiteY33" fmla="*/ 568496 h 1384273"/>
                  <a:gd name="connsiteX34" fmla="*/ 96346 w 1378342"/>
                  <a:gd name="connsiteY34" fmla="*/ 616692 h 1384273"/>
                  <a:gd name="connsiteX35" fmla="*/ 8811 w 1378342"/>
                  <a:gd name="connsiteY35" fmla="*/ 539921 h 1384273"/>
                  <a:gd name="connsiteX36" fmla="*/ 35576 w 1378342"/>
                  <a:gd name="connsiteY36" fmla="*/ 79101 h 1384273"/>
                  <a:gd name="connsiteX37" fmla="*/ 89012 w 1378342"/>
                  <a:gd name="connsiteY37" fmla="*/ 33953 h 1384273"/>
                  <a:gd name="connsiteX0" fmla="*/ 89012 w 1378342"/>
                  <a:gd name="connsiteY0" fmla="*/ 33953 h 1384273"/>
                  <a:gd name="connsiteX1" fmla="*/ 385715 w 1378342"/>
                  <a:gd name="connsiteY1" fmla="*/ 806 h 1384273"/>
                  <a:gd name="connsiteX2" fmla="*/ 600028 w 1378342"/>
                  <a:gd name="connsiteY2" fmla="*/ 20237 h 1384273"/>
                  <a:gd name="connsiteX3" fmla="*/ 614696 w 1378342"/>
                  <a:gd name="connsiteY3" fmla="*/ 104343 h 1384273"/>
                  <a:gd name="connsiteX4" fmla="*/ 564881 w 1378342"/>
                  <a:gd name="connsiteY4" fmla="*/ 254171 h 1384273"/>
                  <a:gd name="connsiteX5" fmla="*/ 690801 w 1378342"/>
                  <a:gd name="connsiteY5" fmla="*/ 379996 h 1384273"/>
                  <a:gd name="connsiteX6" fmla="*/ 819674 w 1378342"/>
                  <a:gd name="connsiteY6" fmla="*/ 292271 h 1384273"/>
                  <a:gd name="connsiteX7" fmla="*/ 776526 w 1378342"/>
                  <a:gd name="connsiteY7" fmla="*/ 112915 h 1384273"/>
                  <a:gd name="connsiteX8" fmla="*/ 792433 w 1378342"/>
                  <a:gd name="connsiteY8" fmla="*/ 25476 h 1384273"/>
                  <a:gd name="connsiteX9" fmla="*/ 1005412 w 1378342"/>
                  <a:gd name="connsiteY9" fmla="*/ 1377 h 1384273"/>
                  <a:gd name="connsiteX10" fmla="*/ 1272112 w 1378342"/>
                  <a:gd name="connsiteY10" fmla="*/ 30333 h 1384273"/>
                  <a:gd name="connsiteX11" fmla="*/ 1355456 w 1378342"/>
                  <a:gd name="connsiteY11" fmla="*/ 99390 h 1384273"/>
                  <a:gd name="connsiteX12" fmla="*/ 1373839 w 1378342"/>
                  <a:gd name="connsiteY12" fmla="*/ 547255 h 1384273"/>
                  <a:gd name="connsiteX13" fmla="*/ 1298306 w 1378342"/>
                  <a:gd name="connsiteY13" fmla="*/ 611358 h 1384273"/>
                  <a:gd name="connsiteX14" fmla="*/ 1146477 w 1378342"/>
                  <a:gd name="connsiteY14" fmla="*/ 539922 h 1384273"/>
                  <a:gd name="connsiteX15" fmla="*/ 1000078 w 1378342"/>
                  <a:gd name="connsiteY15" fmla="*/ 688607 h 1384273"/>
                  <a:gd name="connsiteX16" fmla="*/ 1150668 w 1378342"/>
                  <a:gd name="connsiteY16" fmla="*/ 830434 h 1384273"/>
                  <a:gd name="connsiteX17" fmla="*/ 1295925 w 1378342"/>
                  <a:gd name="connsiteY17" fmla="*/ 775665 h 1384273"/>
                  <a:gd name="connsiteX18" fmla="*/ 1364981 w 1378342"/>
                  <a:gd name="connsiteY18" fmla="*/ 809002 h 1384273"/>
                  <a:gd name="connsiteX19" fmla="*/ 1350693 w 1378342"/>
                  <a:gd name="connsiteY19" fmla="*/ 1254295 h 1384273"/>
                  <a:gd name="connsiteX20" fmla="*/ 1276875 w 1378342"/>
                  <a:gd name="connsiteY20" fmla="*/ 1351927 h 1384273"/>
                  <a:gd name="connsiteX21" fmla="*/ 875015 w 1378342"/>
                  <a:gd name="connsiteY21" fmla="*/ 1379359 h 1384273"/>
                  <a:gd name="connsiteX22" fmla="*/ 772049 w 1378342"/>
                  <a:gd name="connsiteY22" fmla="*/ 1280490 h 1384273"/>
                  <a:gd name="connsiteX23" fmla="*/ 814341 w 1378342"/>
                  <a:gd name="connsiteY23" fmla="*/ 1086370 h 1384273"/>
                  <a:gd name="connsiteX24" fmla="*/ 690896 w 1378342"/>
                  <a:gd name="connsiteY24" fmla="*/ 1008170 h 1384273"/>
                  <a:gd name="connsiteX25" fmla="*/ 567262 w 1378342"/>
                  <a:gd name="connsiteY25" fmla="*/ 1130376 h 1384273"/>
                  <a:gd name="connsiteX26" fmla="*/ 614887 w 1378342"/>
                  <a:gd name="connsiteY26" fmla="*/ 1287538 h 1384273"/>
                  <a:gd name="connsiteX27" fmla="*/ 545831 w 1378342"/>
                  <a:gd name="connsiteY27" fmla="*/ 1378026 h 1384273"/>
                  <a:gd name="connsiteX28" fmla="*/ 150638 w 1378342"/>
                  <a:gd name="connsiteY28" fmla="*/ 1370978 h 1384273"/>
                  <a:gd name="connsiteX29" fmla="*/ 34243 w 1378342"/>
                  <a:gd name="connsiteY29" fmla="*/ 1262488 h 1384273"/>
                  <a:gd name="connsiteX30" fmla="*/ 14812 w 1378342"/>
                  <a:gd name="connsiteY30" fmla="*/ 847007 h 1384273"/>
                  <a:gd name="connsiteX31" fmla="*/ 105870 w 1378342"/>
                  <a:gd name="connsiteY31" fmla="*/ 798144 h 1384273"/>
                  <a:gd name="connsiteX32" fmla="*/ 381048 w 1378342"/>
                  <a:gd name="connsiteY32" fmla="*/ 696417 h 1384273"/>
                  <a:gd name="connsiteX33" fmla="*/ 233887 w 1378342"/>
                  <a:gd name="connsiteY33" fmla="*/ 568496 h 1384273"/>
                  <a:gd name="connsiteX34" fmla="*/ 96346 w 1378342"/>
                  <a:gd name="connsiteY34" fmla="*/ 616692 h 1384273"/>
                  <a:gd name="connsiteX35" fmla="*/ 8811 w 1378342"/>
                  <a:gd name="connsiteY35" fmla="*/ 539921 h 1384273"/>
                  <a:gd name="connsiteX36" fmla="*/ 35576 w 1378342"/>
                  <a:gd name="connsiteY36" fmla="*/ 79101 h 1384273"/>
                  <a:gd name="connsiteX37" fmla="*/ 89012 w 1378342"/>
                  <a:gd name="connsiteY37" fmla="*/ 33953 h 1384273"/>
                  <a:gd name="connsiteX0" fmla="*/ 89012 w 1378342"/>
                  <a:gd name="connsiteY0" fmla="*/ 33953 h 1384273"/>
                  <a:gd name="connsiteX1" fmla="*/ 385715 w 1378342"/>
                  <a:gd name="connsiteY1" fmla="*/ 806 h 1384273"/>
                  <a:gd name="connsiteX2" fmla="*/ 600028 w 1378342"/>
                  <a:gd name="connsiteY2" fmla="*/ 20237 h 1384273"/>
                  <a:gd name="connsiteX3" fmla="*/ 614696 w 1378342"/>
                  <a:gd name="connsiteY3" fmla="*/ 104343 h 1384273"/>
                  <a:gd name="connsiteX4" fmla="*/ 564881 w 1378342"/>
                  <a:gd name="connsiteY4" fmla="*/ 254171 h 1384273"/>
                  <a:gd name="connsiteX5" fmla="*/ 690801 w 1378342"/>
                  <a:gd name="connsiteY5" fmla="*/ 379996 h 1384273"/>
                  <a:gd name="connsiteX6" fmla="*/ 819674 w 1378342"/>
                  <a:gd name="connsiteY6" fmla="*/ 292271 h 1384273"/>
                  <a:gd name="connsiteX7" fmla="*/ 776526 w 1378342"/>
                  <a:gd name="connsiteY7" fmla="*/ 112915 h 1384273"/>
                  <a:gd name="connsiteX8" fmla="*/ 792433 w 1378342"/>
                  <a:gd name="connsiteY8" fmla="*/ 25476 h 1384273"/>
                  <a:gd name="connsiteX9" fmla="*/ 1005412 w 1378342"/>
                  <a:gd name="connsiteY9" fmla="*/ 1377 h 1384273"/>
                  <a:gd name="connsiteX10" fmla="*/ 1272112 w 1378342"/>
                  <a:gd name="connsiteY10" fmla="*/ 30333 h 1384273"/>
                  <a:gd name="connsiteX11" fmla="*/ 1355456 w 1378342"/>
                  <a:gd name="connsiteY11" fmla="*/ 99390 h 1384273"/>
                  <a:gd name="connsiteX12" fmla="*/ 1373839 w 1378342"/>
                  <a:gd name="connsiteY12" fmla="*/ 547255 h 1384273"/>
                  <a:gd name="connsiteX13" fmla="*/ 1298306 w 1378342"/>
                  <a:gd name="connsiteY13" fmla="*/ 611358 h 1384273"/>
                  <a:gd name="connsiteX14" fmla="*/ 1146477 w 1378342"/>
                  <a:gd name="connsiteY14" fmla="*/ 539922 h 1384273"/>
                  <a:gd name="connsiteX15" fmla="*/ 1000078 w 1378342"/>
                  <a:gd name="connsiteY15" fmla="*/ 688607 h 1384273"/>
                  <a:gd name="connsiteX16" fmla="*/ 1150668 w 1378342"/>
                  <a:gd name="connsiteY16" fmla="*/ 830434 h 1384273"/>
                  <a:gd name="connsiteX17" fmla="*/ 1295925 w 1378342"/>
                  <a:gd name="connsiteY17" fmla="*/ 775665 h 1384273"/>
                  <a:gd name="connsiteX18" fmla="*/ 1364981 w 1378342"/>
                  <a:gd name="connsiteY18" fmla="*/ 809002 h 1384273"/>
                  <a:gd name="connsiteX19" fmla="*/ 1350693 w 1378342"/>
                  <a:gd name="connsiteY19" fmla="*/ 1254295 h 1384273"/>
                  <a:gd name="connsiteX20" fmla="*/ 1276875 w 1378342"/>
                  <a:gd name="connsiteY20" fmla="*/ 1351927 h 1384273"/>
                  <a:gd name="connsiteX21" fmla="*/ 875015 w 1378342"/>
                  <a:gd name="connsiteY21" fmla="*/ 1379359 h 1384273"/>
                  <a:gd name="connsiteX22" fmla="*/ 772049 w 1378342"/>
                  <a:gd name="connsiteY22" fmla="*/ 1280490 h 1384273"/>
                  <a:gd name="connsiteX23" fmla="*/ 814341 w 1378342"/>
                  <a:gd name="connsiteY23" fmla="*/ 1086370 h 1384273"/>
                  <a:gd name="connsiteX24" fmla="*/ 690896 w 1378342"/>
                  <a:gd name="connsiteY24" fmla="*/ 1008170 h 1384273"/>
                  <a:gd name="connsiteX25" fmla="*/ 567262 w 1378342"/>
                  <a:gd name="connsiteY25" fmla="*/ 1130376 h 1384273"/>
                  <a:gd name="connsiteX26" fmla="*/ 614887 w 1378342"/>
                  <a:gd name="connsiteY26" fmla="*/ 1287538 h 1384273"/>
                  <a:gd name="connsiteX27" fmla="*/ 545831 w 1378342"/>
                  <a:gd name="connsiteY27" fmla="*/ 1378026 h 1384273"/>
                  <a:gd name="connsiteX28" fmla="*/ 150638 w 1378342"/>
                  <a:gd name="connsiteY28" fmla="*/ 1370978 h 1384273"/>
                  <a:gd name="connsiteX29" fmla="*/ 34243 w 1378342"/>
                  <a:gd name="connsiteY29" fmla="*/ 1262488 h 1384273"/>
                  <a:gd name="connsiteX30" fmla="*/ 14812 w 1378342"/>
                  <a:gd name="connsiteY30" fmla="*/ 847007 h 1384273"/>
                  <a:gd name="connsiteX31" fmla="*/ 105870 w 1378342"/>
                  <a:gd name="connsiteY31" fmla="*/ 798144 h 1384273"/>
                  <a:gd name="connsiteX32" fmla="*/ 381048 w 1378342"/>
                  <a:gd name="connsiteY32" fmla="*/ 696417 h 1384273"/>
                  <a:gd name="connsiteX33" fmla="*/ 233887 w 1378342"/>
                  <a:gd name="connsiteY33" fmla="*/ 568496 h 1384273"/>
                  <a:gd name="connsiteX34" fmla="*/ 96346 w 1378342"/>
                  <a:gd name="connsiteY34" fmla="*/ 616692 h 1384273"/>
                  <a:gd name="connsiteX35" fmla="*/ 8811 w 1378342"/>
                  <a:gd name="connsiteY35" fmla="*/ 539921 h 1384273"/>
                  <a:gd name="connsiteX36" fmla="*/ 35576 w 1378342"/>
                  <a:gd name="connsiteY36" fmla="*/ 79101 h 1384273"/>
                  <a:gd name="connsiteX37" fmla="*/ 89012 w 1378342"/>
                  <a:gd name="connsiteY37" fmla="*/ 33953 h 1384273"/>
                  <a:gd name="connsiteX0" fmla="*/ 89012 w 1378342"/>
                  <a:gd name="connsiteY0" fmla="*/ 33953 h 1384273"/>
                  <a:gd name="connsiteX1" fmla="*/ 385715 w 1378342"/>
                  <a:gd name="connsiteY1" fmla="*/ 806 h 1384273"/>
                  <a:gd name="connsiteX2" fmla="*/ 600028 w 1378342"/>
                  <a:gd name="connsiteY2" fmla="*/ 20237 h 1384273"/>
                  <a:gd name="connsiteX3" fmla="*/ 614696 w 1378342"/>
                  <a:gd name="connsiteY3" fmla="*/ 104343 h 1384273"/>
                  <a:gd name="connsiteX4" fmla="*/ 564881 w 1378342"/>
                  <a:gd name="connsiteY4" fmla="*/ 254171 h 1384273"/>
                  <a:gd name="connsiteX5" fmla="*/ 690801 w 1378342"/>
                  <a:gd name="connsiteY5" fmla="*/ 379996 h 1384273"/>
                  <a:gd name="connsiteX6" fmla="*/ 819674 w 1378342"/>
                  <a:gd name="connsiteY6" fmla="*/ 292271 h 1384273"/>
                  <a:gd name="connsiteX7" fmla="*/ 776526 w 1378342"/>
                  <a:gd name="connsiteY7" fmla="*/ 112915 h 1384273"/>
                  <a:gd name="connsiteX8" fmla="*/ 792433 w 1378342"/>
                  <a:gd name="connsiteY8" fmla="*/ 25476 h 1384273"/>
                  <a:gd name="connsiteX9" fmla="*/ 1005412 w 1378342"/>
                  <a:gd name="connsiteY9" fmla="*/ 1377 h 1384273"/>
                  <a:gd name="connsiteX10" fmla="*/ 1272112 w 1378342"/>
                  <a:gd name="connsiteY10" fmla="*/ 30333 h 1384273"/>
                  <a:gd name="connsiteX11" fmla="*/ 1355456 w 1378342"/>
                  <a:gd name="connsiteY11" fmla="*/ 99390 h 1384273"/>
                  <a:gd name="connsiteX12" fmla="*/ 1373839 w 1378342"/>
                  <a:gd name="connsiteY12" fmla="*/ 547255 h 1384273"/>
                  <a:gd name="connsiteX13" fmla="*/ 1298306 w 1378342"/>
                  <a:gd name="connsiteY13" fmla="*/ 611358 h 1384273"/>
                  <a:gd name="connsiteX14" fmla="*/ 1146477 w 1378342"/>
                  <a:gd name="connsiteY14" fmla="*/ 539922 h 1384273"/>
                  <a:gd name="connsiteX15" fmla="*/ 1000078 w 1378342"/>
                  <a:gd name="connsiteY15" fmla="*/ 688607 h 1384273"/>
                  <a:gd name="connsiteX16" fmla="*/ 1150668 w 1378342"/>
                  <a:gd name="connsiteY16" fmla="*/ 830434 h 1384273"/>
                  <a:gd name="connsiteX17" fmla="*/ 1295925 w 1378342"/>
                  <a:gd name="connsiteY17" fmla="*/ 775665 h 1384273"/>
                  <a:gd name="connsiteX18" fmla="*/ 1364981 w 1378342"/>
                  <a:gd name="connsiteY18" fmla="*/ 809002 h 1384273"/>
                  <a:gd name="connsiteX19" fmla="*/ 1350693 w 1378342"/>
                  <a:gd name="connsiteY19" fmla="*/ 1254295 h 1384273"/>
                  <a:gd name="connsiteX20" fmla="*/ 1276875 w 1378342"/>
                  <a:gd name="connsiteY20" fmla="*/ 1351927 h 1384273"/>
                  <a:gd name="connsiteX21" fmla="*/ 875015 w 1378342"/>
                  <a:gd name="connsiteY21" fmla="*/ 1379359 h 1384273"/>
                  <a:gd name="connsiteX22" fmla="*/ 772049 w 1378342"/>
                  <a:gd name="connsiteY22" fmla="*/ 1280490 h 1384273"/>
                  <a:gd name="connsiteX23" fmla="*/ 814341 w 1378342"/>
                  <a:gd name="connsiteY23" fmla="*/ 1086370 h 1384273"/>
                  <a:gd name="connsiteX24" fmla="*/ 690896 w 1378342"/>
                  <a:gd name="connsiteY24" fmla="*/ 1008170 h 1384273"/>
                  <a:gd name="connsiteX25" fmla="*/ 567262 w 1378342"/>
                  <a:gd name="connsiteY25" fmla="*/ 1130376 h 1384273"/>
                  <a:gd name="connsiteX26" fmla="*/ 614887 w 1378342"/>
                  <a:gd name="connsiteY26" fmla="*/ 1287538 h 1384273"/>
                  <a:gd name="connsiteX27" fmla="*/ 545831 w 1378342"/>
                  <a:gd name="connsiteY27" fmla="*/ 1378026 h 1384273"/>
                  <a:gd name="connsiteX28" fmla="*/ 150638 w 1378342"/>
                  <a:gd name="connsiteY28" fmla="*/ 1370978 h 1384273"/>
                  <a:gd name="connsiteX29" fmla="*/ 34243 w 1378342"/>
                  <a:gd name="connsiteY29" fmla="*/ 1262488 h 1384273"/>
                  <a:gd name="connsiteX30" fmla="*/ 14812 w 1378342"/>
                  <a:gd name="connsiteY30" fmla="*/ 847007 h 1384273"/>
                  <a:gd name="connsiteX31" fmla="*/ 105870 w 1378342"/>
                  <a:gd name="connsiteY31" fmla="*/ 798144 h 1384273"/>
                  <a:gd name="connsiteX32" fmla="*/ 381048 w 1378342"/>
                  <a:gd name="connsiteY32" fmla="*/ 696417 h 1384273"/>
                  <a:gd name="connsiteX33" fmla="*/ 219599 w 1378342"/>
                  <a:gd name="connsiteY33" fmla="*/ 542302 h 1384273"/>
                  <a:gd name="connsiteX34" fmla="*/ 96346 w 1378342"/>
                  <a:gd name="connsiteY34" fmla="*/ 616692 h 1384273"/>
                  <a:gd name="connsiteX35" fmla="*/ 8811 w 1378342"/>
                  <a:gd name="connsiteY35" fmla="*/ 539921 h 1384273"/>
                  <a:gd name="connsiteX36" fmla="*/ 35576 w 1378342"/>
                  <a:gd name="connsiteY36" fmla="*/ 79101 h 1384273"/>
                  <a:gd name="connsiteX37" fmla="*/ 89012 w 1378342"/>
                  <a:gd name="connsiteY37" fmla="*/ 33953 h 1384273"/>
                  <a:gd name="connsiteX0" fmla="*/ 89012 w 1378342"/>
                  <a:gd name="connsiteY0" fmla="*/ 33953 h 1384273"/>
                  <a:gd name="connsiteX1" fmla="*/ 385715 w 1378342"/>
                  <a:gd name="connsiteY1" fmla="*/ 806 h 1384273"/>
                  <a:gd name="connsiteX2" fmla="*/ 600028 w 1378342"/>
                  <a:gd name="connsiteY2" fmla="*/ 20237 h 1384273"/>
                  <a:gd name="connsiteX3" fmla="*/ 614696 w 1378342"/>
                  <a:gd name="connsiteY3" fmla="*/ 104343 h 1384273"/>
                  <a:gd name="connsiteX4" fmla="*/ 564881 w 1378342"/>
                  <a:gd name="connsiteY4" fmla="*/ 254171 h 1384273"/>
                  <a:gd name="connsiteX5" fmla="*/ 690801 w 1378342"/>
                  <a:gd name="connsiteY5" fmla="*/ 379996 h 1384273"/>
                  <a:gd name="connsiteX6" fmla="*/ 819674 w 1378342"/>
                  <a:gd name="connsiteY6" fmla="*/ 292271 h 1384273"/>
                  <a:gd name="connsiteX7" fmla="*/ 776526 w 1378342"/>
                  <a:gd name="connsiteY7" fmla="*/ 112915 h 1384273"/>
                  <a:gd name="connsiteX8" fmla="*/ 792433 w 1378342"/>
                  <a:gd name="connsiteY8" fmla="*/ 25476 h 1384273"/>
                  <a:gd name="connsiteX9" fmla="*/ 1005412 w 1378342"/>
                  <a:gd name="connsiteY9" fmla="*/ 1377 h 1384273"/>
                  <a:gd name="connsiteX10" fmla="*/ 1272112 w 1378342"/>
                  <a:gd name="connsiteY10" fmla="*/ 30333 h 1384273"/>
                  <a:gd name="connsiteX11" fmla="*/ 1355456 w 1378342"/>
                  <a:gd name="connsiteY11" fmla="*/ 99390 h 1384273"/>
                  <a:gd name="connsiteX12" fmla="*/ 1373839 w 1378342"/>
                  <a:gd name="connsiteY12" fmla="*/ 547255 h 1384273"/>
                  <a:gd name="connsiteX13" fmla="*/ 1298306 w 1378342"/>
                  <a:gd name="connsiteY13" fmla="*/ 611358 h 1384273"/>
                  <a:gd name="connsiteX14" fmla="*/ 1146477 w 1378342"/>
                  <a:gd name="connsiteY14" fmla="*/ 539922 h 1384273"/>
                  <a:gd name="connsiteX15" fmla="*/ 1000078 w 1378342"/>
                  <a:gd name="connsiteY15" fmla="*/ 688607 h 1384273"/>
                  <a:gd name="connsiteX16" fmla="*/ 1150668 w 1378342"/>
                  <a:gd name="connsiteY16" fmla="*/ 830434 h 1384273"/>
                  <a:gd name="connsiteX17" fmla="*/ 1295925 w 1378342"/>
                  <a:gd name="connsiteY17" fmla="*/ 775665 h 1384273"/>
                  <a:gd name="connsiteX18" fmla="*/ 1364981 w 1378342"/>
                  <a:gd name="connsiteY18" fmla="*/ 809002 h 1384273"/>
                  <a:gd name="connsiteX19" fmla="*/ 1350693 w 1378342"/>
                  <a:gd name="connsiteY19" fmla="*/ 1254295 h 1384273"/>
                  <a:gd name="connsiteX20" fmla="*/ 1276875 w 1378342"/>
                  <a:gd name="connsiteY20" fmla="*/ 1351927 h 1384273"/>
                  <a:gd name="connsiteX21" fmla="*/ 875015 w 1378342"/>
                  <a:gd name="connsiteY21" fmla="*/ 1379359 h 1384273"/>
                  <a:gd name="connsiteX22" fmla="*/ 772049 w 1378342"/>
                  <a:gd name="connsiteY22" fmla="*/ 1280490 h 1384273"/>
                  <a:gd name="connsiteX23" fmla="*/ 814341 w 1378342"/>
                  <a:gd name="connsiteY23" fmla="*/ 1086370 h 1384273"/>
                  <a:gd name="connsiteX24" fmla="*/ 690896 w 1378342"/>
                  <a:gd name="connsiteY24" fmla="*/ 1008170 h 1384273"/>
                  <a:gd name="connsiteX25" fmla="*/ 567262 w 1378342"/>
                  <a:gd name="connsiteY25" fmla="*/ 1130376 h 1384273"/>
                  <a:gd name="connsiteX26" fmla="*/ 614887 w 1378342"/>
                  <a:gd name="connsiteY26" fmla="*/ 1287538 h 1384273"/>
                  <a:gd name="connsiteX27" fmla="*/ 545831 w 1378342"/>
                  <a:gd name="connsiteY27" fmla="*/ 1378026 h 1384273"/>
                  <a:gd name="connsiteX28" fmla="*/ 150638 w 1378342"/>
                  <a:gd name="connsiteY28" fmla="*/ 1370978 h 1384273"/>
                  <a:gd name="connsiteX29" fmla="*/ 34243 w 1378342"/>
                  <a:gd name="connsiteY29" fmla="*/ 1262488 h 1384273"/>
                  <a:gd name="connsiteX30" fmla="*/ 14812 w 1378342"/>
                  <a:gd name="connsiteY30" fmla="*/ 847007 h 1384273"/>
                  <a:gd name="connsiteX31" fmla="*/ 105870 w 1378342"/>
                  <a:gd name="connsiteY31" fmla="*/ 798144 h 1384273"/>
                  <a:gd name="connsiteX32" fmla="*/ 381048 w 1378342"/>
                  <a:gd name="connsiteY32" fmla="*/ 696417 h 1384273"/>
                  <a:gd name="connsiteX33" fmla="*/ 219599 w 1378342"/>
                  <a:gd name="connsiteY33" fmla="*/ 542302 h 1384273"/>
                  <a:gd name="connsiteX34" fmla="*/ 96346 w 1378342"/>
                  <a:gd name="connsiteY34" fmla="*/ 616692 h 1384273"/>
                  <a:gd name="connsiteX35" fmla="*/ 8811 w 1378342"/>
                  <a:gd name="connsiteY35" fmla="*/ 539921 h 1384273"/>
                  <a:gd name="connsiteX36" fmla="*/ 35576 w 1378342"/>
                  <a:gd name="connsiteY36" fmla="*/ 79101 h 1384273"/>
                  <a:gd name="connsiteX37" fmla="*/ 89012 w 1378342"/>
                  <a:gd name="connsiteY37" fmla="*/ 33953 h 1384273"/>
                  <a:gd name="connsiteX0" fmla="*/ 89012 w 1378342"/>
                  <a:gd name="connsiteY0" fmla="*/ 33953 h 1384273"/>
                  <a:gd name="connsiteX1" fmla="*/ 385715 w 1378342"/>
                  <a:gd name="connsiteY1" fmla="*/ 806 h 1384273"/>
                  <a:gd name="connsiteX2" fmla="*/ 600028 w 1378342"/>
                  <a:gd name="connsiteY2" fmla="*/ 20237 h 1384273"/>
                  <a:gd name="connsiteX3" fmla="*/ 614696 w 1378342"/>
                  <a:gd name="connsiteY3" fmla="*/ 104343 h 1384273"/>
                  <a:gd name="connsiteX4" fmla="*/ 564881 w 1378342"/>
                  <a:gd name="connsiteY4" fmla="*/ 254171 h 1384273"/>
                  <a:gd name="connsiteX5" fmla="*/ 690801 w 1378342"/>
                  <a:gd name="connsiteY5" fmla="*/ 379996 h 1384273"/>
                  <a:gd name="connsiteX6" fmla="*/ 819674 w 1378342"/>
                  <a:gd name="connsiteY6" fmla="*/ 292271 h 1384273"/>
                  <a:gd name="connsiteX7" fmla="*/ 776526 w 1378342"/>
                  <a:gd name="connsiteY7" fmla="*/ 112915 h 1384273"/>
                  <a:gd name="connsiteX8" fmla="*/ 792433 w 1378342"/>
                  <a:gd name="connsiteY8" fmla="*/ 25476 h 1384273"/>
                  <a:gd name="connsiteX9" fmla="*/ 1005412 w 1378342"/>
                  <a:gd name="connsiteY9" fmla="*/ 1377 h 1384273"/>
                  <a:gd name="connsiteX10" fmla="*/ 1272112 w 1378342"/>
                  <a:gd name="connsiteY10" fmla="*/ 30333 h 1384273"/>
                  <a:gd name="connsiteX11" fmla="*/ 1355456 w 1378342"/>
                  <a:gd name="connsiteY11" fmla="*/ 99390 h 1384273"/>
                  <a:gd name="connsiteX12" fmla="*/ 1373839 w 1378342"/>
                  <a:gd name="connsiteY12" fmla="*/ 547255 h 1384273"/>
                  <a:gd name="connsiteX13" fmla="*/ 1298306 w 1378342"/>
                  <a:gd name="connsiteY13" fmla="*/ 611358 h 1384273"/>
                  <a:gd name="connsiteX14" fmla="*/ 1146477 w 1378342"/>
                  <a:gd name="connsiteY14" fmla="*/ 539922 h 1384273"/>
                  <a:gd name="connsiteX15" fmla="*/ 1000078 w 1378342"/>
                  <a:gd name="connsiteY15" fmla="*/ 688607 h 1384273"/>
                  <a:gd name="connsiteX16" fmla="*/ 1150668 w 1378342"/>
                  <a:gd name="connsiteY16" fmla="*/ 830434 h 1384273"/>
                  <a:gd name="connsiteX17" fmla="*/ 1295925 w 1378342"/>
                  <a:gd name="connsiteY17" fmla="*/ 775665 h 1384273"/>
                  <a:gd name="connsiteX18" fmla="*/ 1364981 w 1378342"/>
                  <a:gd name="connsiteY18" fmla="*/ 809002 h 1384273"/>
                  <a:gd name="connsiteX19" fmla="*/ 1350693 w 1378342"/>
                  <a:gd name="connsiteY19" fmla="*/ 1254295 h 1384273"/>
                  <a:gd name="connsiteX20" fmla="*/ 1276875 w 1378342"/>
                  <a:gd name="connsiteY20" fmla="*/ 1351927 h 1384273"/>
                  <a:gd name="connsiteX21" fmla="*/ 875015 w 1378342"/>
                  <a:gd name="connsiteY21" fmla="*/ 1379359 h 1384273"/>
                  <a:gd name="connsiteX22" fmla="*/ 772049 w 1378342"/>
                  <a:gd name="connsiteY22" fmla="*/ 1280490 h 1384273"/>
                  <a:gd name="connsiteX23" fmla="*/ 814341 w 1378342"/>
                  <a:gd name="connsiteY23" fmla="*/ 1086370 h 1384273"/>
                  <a:gd name="connsiteX24" fmla="*/ 690896 w 1378342"/>
                  <a:gd name="connsiteY24" fmla="*/ 1008170 h 1384273"/>
                  <a:gd name="connsiteX25" fmla="*/ 567262 w 1378342"/>
                  <a:gd name="connsiteY25" fmla="*/ 1130376 h 1384273"/>
                  <a:gd name="connsiteX26" fmla="*/ 614887 w 1378342"/>
                  <a:gd name="connsiteY26" fmla="*/ 1287538 h 1384273"/>
                  <a:gd name="connsiteX27" fmla="*/ 545831 w 1378342"/>
                  <a:gd name="connsiteY27" fmla="*/ 1378026 h 1384273"/>
                  <a:gd name="connsiteX28" fmla="*/ 150638 w 1378342"/>
                  <a:gd name="connsiteY28" fmla="*/ 1370978 h 1384273"/>
                  <a:gd name="connsiteX29" fmla="*/ 34243 w 1378342"/>
                  <a:gd name="connsiteY29" fmla="*/ 1262488 h 1384273"/>
                  <a:gd name="connsiteX30" fmla="*/ 14812 w 1378342"/>
                  <a:gd name="connsiteY30" fmla="*/ 847007 h 1384273"/>
                  <a:gd name="connsiteX31" fmla="*/ 105870 w 1378342"/>
                  <a:gd name="connsiteY31" fmla="*/ 798144 h 1384273"/>
                  <a:gd name="connsiteX32" fmla="*/ 381048 w 1378342"/>
                  <a:gd name="connsiteY32" fmla="*/ 696417 h 1384273"/>
                  <a:gd name="connsiteX33" fmla="*/ 219599 w 1378342"/>
                  <a:gd name="connsiteY33" fmla="*/ 542302 h 1384273"/>
                  <a:gd name="connsiteX34" fmla="*/ 82058 w 1378342"/>
                  <a:gd name="connsiteY34" fmla="*/ 607167 h 1384273"/>
                  <a:gd name="connsiteX35" fmla="*/ 8811 w 1378342"/>
                  <a:gd name="connsiteY35" fmla="*/ 539921 h 1384273"/>
                  <a:gd name="connsiteX36" fmla="*/ 35576 w 1378342"/>
                  <a:gd name="connsiteY36" fmla="*/ 79101 h 1384273"/>
                  <a:gd name="connsiteX37" fmla="*/ 89012 w 1378342"/>
                  <a:gd name="connsiteY37" fmla="*/ 33953 h 1384273"/>
                  <a:gd name="connsiteX0" fmla="*/ 89012 w 1378342"/>
                  <a:gd name="connsiteY0" fmla="*/ 33953 h 1384273"/>
                  <a:gd name="connsiteX1" fmla="*/ 385715 w 1378342"/>
                  <a:gd name="connsiteY1" fmla="*/ 806 h 1384273"/>
                  <a:gd name="connsiteX2" fmla="*/ 600028 w 1378342"/>
                  <a:gd name="connsiteY2" fmla="*/ 20237 h 1384273"/>
                  <a:gd name="connsiteX3" fmla="*/ 614696 w 1378342"/>
                  <a:gd name="connsiteY3" fmla="*/ 104343 h 1384273"/>
                  <a:gd name="connsiteX4" fmla="*/ 564881 w 1378342"/>
                  <a:gd name="connsiteY4" fmla="*/ 254171 h 1384273"/>
                  <a:gd name="connsiteX5" fmla="*/ 690801 w 1378342"/>
                  <a:gd name="connsiteY5" fmla="*/ 379996 h 1384273"/>
                  <a:gd name="connsiteX6" fmla="*/ 819674 w 1378342"/>
                  <a:gd name="connsiteY6" fmla="*/ 292271 h 1384273"/>
                  <a:gd name="connsiteX7" fmla="*/ 776526 w 1378342"/>
                  <a:gd name="connsiteY7" fmla="*/ 112915 h 1384273"/>
                  <a:gd name="connsiteX8" fmla="*/ 792433 w 1378342"/>
                  <a:gd name="connsiteY8" fmla="*/ 25476 h 1384273"/>
                  <a:gd name="connsiteX9" fmla="*/ 1005412 w 1378342"/>
                  <a:gd name="connsiteY9" fmla="*/ 1377 h 1384273"/>
                  <a:gd name="connsiteX10" fmla="*/ 1272112 w 1378342"/>
                  <a:gd name="connsiteY10" fmla="*/ 30333 h 1384273"/>
                  <a:gd name="connsiteX11" fmla="*/ 1355456 w 1378342"/>
                  <a:gd name="connsiteY11" fmla="*/ 99390 h 1384273"/>
                  <a:gd name="connsiteX12" fmla="*/ 1373839 w 1378342"/>
                  <a:gd name="connsiteY12" fmla="*/ 547255 h 1384273"/>
                  <a:gd name="connsiteX13" fmla="*/ 1298306 w 1378342"/>
                  <a:gd name="connsiteY13" fmla="*/ 611358 h 1384273"/>
                  <a:gd name="connsiteX14" fmla="*/ 1146477 w 1378342"/>
                  <a:gd name="connsiteY14" fmla="*/ 539922 h 1384273"/>
                  <a:gd name="connsiteX15" fmla="*/ 1000078 w 1378342"/>
                  <a:gd name="connsiteY15" fmla="*/ 688607 h 1384273"/>
                  <a:gd name="connsiteX16" fmla="*/ 1150668 w 1378342"/>
                  <a:gd name="connsiteY16" fmla="*/ 830434 h 1384273"/>
                  <a:gd name="connsiteX17" fmla="*/ 1295925 w 1378342"/>
                  <a:gd name="connsiteY17" fmla="*/ 775665 h 1384273"/>
                  <a:gd name="connsiteX18" fmla="*/ 1364981 w 1378342"/>
                  <a:gd name="connsiteY18" fmla="*/ 809002 h 1384273"/>
                  <a:gd name="connsiteX19" fmla="*/ 1350693 w 1378342"/>
                  <a:gd name="connsiteY19" fmla="*/ 1254295 h 1384273"/>
                  <a:gd name="connsiteX20" fmla="*/ 1276875 w 1378342"/>
                  <a:gd name="connsiteY20" fmla="*/ 1351927 h 1384273"/>
                  <a:gd name="connsiteX21" fmla="*/ 875015 w 1378342"/>
                  <a:gd name="connsiteY21" fmla="*/ 1379359 h 1384273"/>
                  <a:gd name="connsiteX22" fmla="*/ 772049 w 1378342"/>
                  <a:gd name="connsiteY22" fmla="*/ 1280490 h 1384273"/>
                  <a:gd name="connsiteX23" fmla="*/ 814341 w 1378342"/>
                  <a:gd name="connsiteY23" fmla="*/ 1086370 h 1384273"/>
                  <a:gd name="connsiteX24" fmla="*/ 690896 w 1378342"/>
                  <a:gd name="connsiteY24" fmla="*/ 1008170 h 1384273"/>
                  <a:gd name="connsiteX25" fmla="*/ 567262 w 1378342"/>
                  <a:gd name="connsiteY25" fmla="*/ 1130376 h 1384273"/>
                  <a:gd name="connsiteX26" fmla="*/ 614887 w 1378342"/>
                  <a:gd name="connsiteY26" fmla="*/ 1287538 h 1384273"/>
                  <a:gd name="connsiteX27" fmla="*/ 545831 w 1378342"/>
                  <a:gd name="connsiteY27" fmla="*/ 1378026 h 1384273"/>
                  <a:gd name="connsiteX28" fmla="*/ 150638 w 1378342"/>
                  <a:gd name="connsiteY28" fmla="*/ 1370978 h 1384273"/>
                  <a:gd name="connsiteX29" fmla="*/ 34243 w 1378342"/>
                  <a:gd name="connsiteY29" fmla="*/ 1262488 h 1384273"/>
                  <a:gd name="connsiteX30" fmla="*/ 14812 w 1378342"/>
                  <a:gd name="connsiteY30" fmla="*/ 847007 h 1384273"/>
                  <a:gd name="connsiteX31" fmla="*/ 105870 w 1378342"/>
                  <a:gd name="connsiteY31" fmla="*/ 798144 h 1384273"/>
                  <a:gd name="connsiteX32" fmla="*/ 381048 w 1378342"/>
                  <a:gd name="connsiteY32" fmla="*/ 696417 h 1384273"/>
                  <a:gd name="connsiteX33" fmla="*/ 219599 w 1378342"/>
                  <a:gd name="connsiteY33" fmla="*/ 542302 h 1384273"/>
                  <a:gd name="connsiteX34" fmla="*/ 82058 w 1378342"/>
                  <a:gd name="connsiteY34" fmla="*/ 607167 h 1384273"/>
                  <a:gd name="connsiteX35" fmla="*/ 8811 w 1378342"/>
                  <a:gd name="connsiteY35" fmla="*/ 539921 h 1384273"/>
                  <a:gd name="connsiteX36" fmla="*/ 35576 w 1378342"/>
                  <a:gd name="connsiteY36" fmla="*/ 79101 h 1384273"/>
                  <a:gd name="connsiteX37" fmla="*/ 89012 w 1378342"/>
                  <a:gd name="connsiteY37" fmla="*/ 33953 h 1384273"/>
                  <a:gd name="connsiteX0" fmla="*/ 89012 w 1378342"/>
                  <a:gd name="connsiteY0" fmla="*/ 33953 h 1384273"/>
                  <a:gd name="connsiteX1" fmla="*/ 385715 w 1378342"/>
                  <a:gd name="connsiteY1" fmla="*/ 806 h 1384273"/>
                  <a:gd name="connsiteX2" fmla="*/ 600028 w 1378342"/>
                  <a:gd name="connsiteY2" fmla="*/ 20237 h 1384273"/>
                  <a:gd name="connsiteX3" fmla="*/ 614696 w 1378342"/>
                  <a:gd name="connsiteY3" fmla="*/ 104343 h 1384273"/>
                  <a:gd name="connsiteX4" fmla="*/ 564881 w 1378342"/>
                  <a:gd name="connsiteY4" fmla="*/ 254171 h 1384273"/>
                  <a:gd name="connsiteX5" fmla="*/ 690801 w 1378342"/>
                  <a:gd name="connsiteY5" fmla="*/ 379996 h 1384273"/>
                  <a:gd name="connsiteX6" fmla="*/ 819674 w 1378342"/>
                  <a:gd name="connsiteY6" fmla="*/ 292271 h 1384273"/>
                  <a:gd name="connsiteX7" fmla="*/ 776526 w 1378342"/>
                  <a:gd name="connsiteY7" fmla="*/ 112915 h 1384273"/>
                  <a:gd name="connsiteX8" fmla="*/ 792433 w 1378342"/>
                  <a:gd name="connsiteY8" fmla="*/ 25476 h 1384273"/>
                  <a:gd name="connsiteX9" fmla="*/ 1005412 w 1378342"/>
                  <a:gd name="connsiteY9" fmla="*/ 1377 h 1384273"/>
                  <a:gd name="connsiteX10" fmla="*/ 1272112 w 1378342"/>
                  <a:gd name="connsiteY10" fmla="*/ 30333 h 1384273"/>
                  <a:gd name="connsiteX11" fmla="*/ 1355456 w 1378342"/>
                  <a:gd name="connsiteY11" fmla="*/ 99390 h 1384273"/>
                  <a:gd name="connsiteX12" fmla="*/ 1373839 w 1378342"/>
                  <a:gd name="connsiteY12" fmla="*/ 547255 h 1384273"/>
                  <a:gd name="connsiteX13" fmla="*/ 1298306 w 1378342"/>
                  <a:gd name="connsiteY13" fmla="*/ 611358 h 1384273"/>
                  <a:gd name="connsiteX14" fmla="*/ 1146477 w 1378342"/>
                  <a:gd name="connsiteY14" fmla="*/ 539922 h 1384273"/>
                  <a:gd name="connsiteX15" fmla="*/ 1000078 w 1378342"/>
                  <a:gd name="connsiteY15" fmla="*/ 688607 h 1384273"/>
                  <a:gd name="connsiteX16" fmla="*/ 1150668 w 1378342"/>
                  <a:gd name="connsiteY16" fmla="*/ 830434 h 1384273"/>
                  <a:gd name="connsiteX17" fmla="*/ 1295925 w 1378342"/>
                  <a:gd name="connsiteY17" fmla="*/ 775665 h 1384273"/>
                  <a:gd name="connsiteX18" fmla="*/ 1364981 w 1378342"/>
                  <a:gd name="connsiteY18" fmla="*/ 809002 h 1384273"/>
                  <a:gd name="connsiteX19" fmla="*/ 1350693 w 1378342"/>
                  <a:gd name="connsiteY19" fmla="*/ 1254295 h 1384273"/>
                  <a:gd name="connsiteX20" fmla="*/ 1276875 w 1378342"/>
                  <a:gd name="connsiteY20" fmla="*/ 1351927 h 1384273"/>
                  <a:gd name="connsiteX21" fmla="*/ 875015 w 1378342"/>
                  <a:gd name="connsiteY21" fmla="*/ 1379359 h 1384273"/>
                  <a:gd name="connsiteX22" fmla="*/ 772049 w 1378342"/>
                  <a:gd name="connsiteY22" fmla="*/ 1280490 h 1384273"/>
                  <a:gd name="connsiteX23" fmla="*/ 814341 w 1378342"/>
                  <a:gd name="connsiteY23" fmla="*/ 1086370 h 1384273"/>
                  <a:gd name="connsiteX24" fmla="*/ 690896 w 1378342"/>
                  <a:gd name="connsiteY24" fmla="*/ 1008170 h 1384273"/>
                  <a:gd name="connsiteX25" fmla="*/ 567262 w 1378342"/>
                  <a:gd name="connsiteY25" fmla="*/ 1130376 h 1384273"/>
                  <a:gd name="connsiteX26" fmla="*/ 614887 w 1378342"/>
                  <a:gd name="connsiteY26" fmla="*/ 1287538 h 1384273"/>
                  <a:gd name="connsiteX27" fmla="*/ 545831 w 1378342"/>
                  <a:gd name="connsiteY27" fmla="*/ 1378026 h 1384273"/>
                  <a:gd name="connsiteX28" fmla="*/ 150638 w 1378342"/>
                  <a:gd name="connsiteY28" fmla="*/ 1370978 h 1384273"/>
                  <a:gd name="connsiteX29" fmla="*/ 34243 w 1378342"/>
                  <a:gd name="connsiteY29" fmla="*/ 1262488 h 1384273"/>
                  <a:gd name="connsiteX30" fmla="*/ 14812 w 1378342"/>
                  <a:gd name="connsiteY30" fmla="*/ 847007 h 1384273"/>
                  <a:gd name="connsiteX31" fmla="*/ 105870 w 1378342"/>
                  <a:gd name="connsiteY31" fmla="*/ 798144 h 1384273"/>
                  <a:gd name="connsiteX32" fmla="*/ 381048 w 1378342"/>
                  <a:gd name="connsiteY32" fmla="*/ 696417 h 1384273"/>
                  <a:gd name="connsiteX33" fmla="*/ 219599 w 1378342"/>
                  <a:gd name="connsiteY33" fmla="*/ 542302 h 1384273"/>
                  <a:gd name="connsiteX34" fmla="*/ 82058 w 1378342"/>
                  <a:gd name="connsiteY34" fmla="*/ 607167 h 1384273"/>
                  <a:gd name="connsiteX35" fmla="*/ 8811 w 1378342"/>
                  <a:gd name="connsiteY35" fmla="*/ 539921 h 1384273"/>
                  <a:gd name="connsiteX36" fmla="*/ 35576 w 1378342"/>
                  <a:gd name="connsiteY36" fmla="*/ 79101 h 1384273"/>
                  <a:gd name="connsiteX37" fmla="*/ 89012 w 1378342"/>
                  <a:gd name="connsiteY37" fmla="*/ 33953 h 1384273"/>
                  <a:gd name="connsiteX0" fmla="*/ 89012 w 1378342"/>
                  <a:gd name="connsiteY0" fmla="*/ 33953 h 1384273"/>
                  <a:gd name="connsiteX1" fmla="*/ 385715 w 1378342"/>
                  <a:gd name="connsiteY1" fmla="*/ 806 h 1384273"/>
                  <a:gd name="connsiteX2" fmla="*/ 600028 w 1378342"/>
                  <a:gd name="connsiteY2" fmla="*/ 20237 h 1384273"/>
                  <a:gd name="connsiteX3" fmla="*/ 614696 w 1378342"/>
                  <a:gd name="connsiteY3" fmla="*/ 104343 h 1384273"/>
                  <a:gd name="connsiteX4" fmla="*/ 564881 w 1378342"/>
                  <a:gd name="connsiteY4" fmla="*/ 254171 h 1384273"/>
                  <a:gd name="connsiteX5" fmla="*/ 690801 w 1378342"/>
                  <a:gd name="connsiteY5" fmla="*/ 379996 h 1384273"/>
                  <a:gd name="connsiteX6" fmla="*/ 819674 w 1378342"/>
                  <a:gd name="connsiteY6" fmla="*/ 292271 h 1384273"/>
                  <a:gd name="connsiteX7" fmla="*/ 776526 w 1378342"/>
                  <a:gd name="connsiteY7" fmla="*/ 112915 h 1384273"/>
                  <a:gd name="connsiteX8" fmla="*/ 792433 w 1378342"/>
                  <a:gd name="connsiteY8" fmla="*/ 25476 h 1384273"/>
                  <a:gd name="connsiteX9" fmla="*/ 1005412 w 1378342"/>
                  <a:gd name="connsiteY9" fmla="*/ 1377 h 1384273"/>
                  <a:gd name="connsiteX10" fmla="*/ 1272112 w 1378342"/>
                  <a:gd name="connsiteY10" fmla="*/ 30333 h 1384273"/>
                  <a:gd name="connsiteX11" fmla="*/ 1355456 w 1378342"/>
                  <a:gd name="connsiteY11" fmla="*/ 99390 h 1384273"/>
                  <a:gd name="connsiteX12" fmla="*/ 1373839 w 1378342"/>
                  <a:gd name="connsiteY12" fmla="*/ 547255 h 1384273"/>
                  <a:gd name="connsiteX13" fmla="*/ 1298306 w 1378342"/>
                  <a:gd name="connsiteY13" fmla="*/ 611358 h 1384273"/>
                  <a:gd name="connsiteX14" fmla="*/ 1146477 w 1378342"/>
                  <a:gd name="connsiteY14" fmla="*/ 539922 h 1384273"/>
                  <a:gd name="connsiteX15" fmla="*/ 1000078 w 1378342"/>
                  <a:gd name="connsiteY15" fmla="*/ 688607 h 1384273"/>
                  <a:gd name="connsiteX16" fmla="*/ 1150668 w 1378342"/>
                  <a:gd name="connsiteY16" fmla="*/ 830434 h 1384273"/>
                  <a:gd name="connsiteX17" fmla="*/ 1295925 w 1378342"/>
                  <a:gd name="connsiteY17" fmla="*/ 775665 h 1384273"/>
                  <a:gd name="connsiteX18" fmla="*/ 1364981 w 1378342"/>
                  <a:gd name="connsiteY18" fmla="*/ 809002 h 1384273"/>
                  <a:gd name="connsiteX19" fmla="*/ 1350693 w 1378342"/>
                  <a:gd name="connsiteY19" fmla="*/ 1254295 h 1384273"/>
                  <a:gd name="connsiteX20" fmla="*/ 1276875 w 1378342"/>
                  <a:gd name="connsiteY20" fmla="*/ 1351927 h 1384273"/>
                  <a:gd name="connsiteX21" fmla="*/ 875015 w 1378342"/>
                  <a:gd name="connsiteY21" fmla="*/ 1379359 h 1384273"/>
                  <a:gd name="connsiteX22" fmla="*/ 772049 w 1378342"/>
                  <a:gd name="connsiteY22" fmla="*/ 1280490 h 1384273"/>
                  <a:gd name="connsiteX23" fmla="*/ 814341 w 1378342"/>
                  <a:gd name="connsiteY23" fmla="*/ 1086370 h 1384273"/>
                  <a:gd name="connsiteX24" fmla="*/ 690896 w 1378342"/>
                  <a:gd name="connsiteY24" fmla="*/ 1008170 h 1384273"/>
                  <a:gd name="connsiteX25" fmla="*/ 567262 w 1378342"/>
                  <a:gd name="connsiteY25" fmla="*/ 1130376 h 1384273"/>
                  <a:gd name="connsiteX26" fmla="*/ 614887 w 1378342"/>
                  <a:gd name="connsiteY26" fmla="*/ 1287538 h 1384273"/>
                  <a:gd name="connsiteX27" fmla="*/ 545831 w 1378342"/>
                  <a:gd name="connsiteY27" fmla="*/ 1378026 h 1384273"/>
                  <a:gd name="connsiteX28" fmla="*/ 150638 w 1378342"/>
                  <a:gd name="connsiteY28" fmla="*/ 1370978 h 1384273"/>
                  <a:gd name="connsiteX29" fmla="*/ 34243 w 1378342"/>
                  <a:gd name="connsiteY29" fmla="*/ 1262488 h 1384273"/>
                  <a:gd name="connsiteX30" fmla="*/ 14812 w 1378342"/>
                  <a:gd name="connsiteY30" fmla="*/ 847007 h 1384273"/>
                  <a:gd name="connsiteX31" fmla="*/ 105870 w 1378342"/>
                  <a:gd name="connsiteY31" fmla="*/ 798144 h 1384273"/>
                  <a:gd name="connsiteX32" fmla="*/ 381048 w 1378342"/>
                  <a:gd name="connsiteY32" fmla="*/ 696417 h 1384273"/>
                  <a:gd name="connsiteX33" fmla="*/ 219599 w 1378342"/>
                  <a:gd name="connsiteY33" fmla="*/ 542302 h 1384273"/>
                  <a:gd name="connsiteX34" fmla="*/ 79677 w 1378342"/>
                  <a:gd name="connsiteY34" fmla="*/ 600024 h 1384273"/>
                  <a:gd name="connsiteX35" fmla="*/ 8811 w 1378342"/>
                  <a:gd name="connsiteY35" fmla="*/ 539921 h 1384273"/>
                  <a:gd name="connsiteX36" fmla="*/ 35576 w 1378342"/>
                  <a:gd name="connsiteY36" fmla="*/ 79101 h 1384273"/>
                  <a:gd name="connsiteX37" fmla="*/ 89012 w 1378342"/>
                  <a:gd name="connsiteY37" fmla="*/ 33953 h 1384273"/>
                  <a:gd name="connsiteX0" fmla="*/ 89012 w 1378342"/>
                  <a:gd name="connsiteY0" fmla="*/ 33953 h 1384273"/>
                  <a:gd name="connsiteX1" fmla="*/ 385715 w 1378342"/>
                  <a:gd name="connsiteY1" fmla="*/ 806 h 1384273"/>
                  <a:gd name="connsiteX2" fmla="*/ 600028 w 1378342"/>
                  <a:gd name="connsiteY2" fmla="*/ 20237 h 1384273"/>
                  <a:gd name="connsiteX3" fmla="*/ 614696 w 1378342"/>
                  <a:gd name="connsiteY3" fmla="*/ 104343 h 1384273"/>
                  <a:gd name="connsiteX4" fmla="*/ 564881 w 1378342"/>
                  <a:gd name="connsiteY4" fmla="*/ 254171 h 1384273"/>
                  <a:gd name="connsiteX5" fmla="*/ 690801 w 1378342"/>
                  <a:gd name="connsiteY5" fmla="*/ 379996 h 1384273"/>
                  <a:gd name="connsiteX6" fmla="*/ 819674 w 1378342"/>
                  <a:gd name="connsiteY6" fmla="*/ 292271 h 1384273"/>
                  <a:gd name="connsiteX7" fmla="*/ 776526 w 1378342"/>
                  <a:gd name="connsiteY7" fmla="*/ 112915 h 1384273"/>
                  <a:gd name="connsiteX8" fmla="*/ 792433 w 1378342"/>
                  <a:gd name="connsiteY8" fmla="*/ 25476 h 1384273"/>
                  <a:gd name="connsiteX9" fmla="*/ 1005412 w 1378342"/>
                  <a:gd name="connsiteY9" fmla="*/ 1377 h 1384273"/>
                  <a:gd name="connsiteX10" fmla="*/ 1272112 w 1378342"/>
                  <a:gd name="connsiteY10" fmla="*/ 30333 h 1384273"/>
                  <a:gd name="connsiteX11" fmla="*/ 1355456 w 1378342"/>
                  <a:gd name="connsiteY11" fmla="*/ 99390 h 1384273"/>
                  <a:gd name="connsiteX12" fmla="*/ 1373839 w 1378342"/>
                  <a:gd name="connsiteY12" fmla="*/ 547255 h 1384273"/>
                  <a:gd name="connsiteX13" fmla="*/ 1298306 w 1378342"/>
                  <a:gd name="connsiteY13" fmla="*/ 611358 h 1384273"/>
                  <a:gd name="connsiteX14" fmla="*/ 1146477 w 1378342"/>
                  <a:gd name="connsiteY14" fmla="*/ 539922 h 1384273"/>
                  <a:gd name="connsiteX15" fmla="*/ 1000078 w 1378342"/>
                  <a:gd name="connsiteY15" fmla="*/ 688607 h 1384273"/>
                  <a:gd name="connsiteX16" fmla="*/ 1150668 w 1378342"/>
                  <a:gd name="connsiteY16" fmla="*/ 830434 h 1384273"/>
                  <a:gd name="connsiteX17" fmla="*/ 1295925 w 1378342"/>
                  <a:gd name="connsiteY17" fmla="*/ 775665 h 1384273"/>
                  <a:gd name="connsiteX18" fmla="*/ 1364981 w 1378342"/>
                  <a:gd name="connsiteY18" fmla="*/ 809002 h 1384273"/>
                  <a:gd name="connsiteX19" fmla="*/ 1350693 w 1378342"/>
                  <a:gd name="connsiteY19" fmla="*/ 1254295 h 1384273"/>
                  <a:gd name="connsiteX20" fmla="*/ 1276875 w 1378342"/>
                  <a:gd name="connsiteY20" fmla="*/ 1351927 h 1384273"/>
                  <a:gd name="connsiteX21" fmla="*/ 875015 w 1378342"/>
                  <a:gd name="connsiteY21" fmla="*/ 1379359 h 1384273"/>
                  <a:gd name="connsiteX22" fmla="*/ 772049 w 1378342"/>
                  <a:gd name="connsiteY22" fmla="*/ 1280490 h 1384273"/>
                  <a:gd name="connsiteX23" fmla="*/ 814341 w 1378342"/>
                  <a:gd name="connsiteY23" fmla="*/ 1086370 h 1384273"/>
                  <a:gd name="connsiteX24" fmla="*/ 690896 w 1378342"/>
                  <a:gd name="connsiteY24" fmla="*/ 1008170 h 1384273"/>
                  <a:gd name="connsiteX25" fmla="*/ 567262 w 1378342"/>
                  <a:gd name="connsiteY25" fmla="*/ 1130376 h 1384273"/>
                  <a:gd name="connsiteX26" fmla="*/ 614887 w 1378342"/>
                  <a:gd name="connsiteY26" fmla="*/ 1287538 h 1384273"/>
                  <a:gd name="connsiteX27" fmla="*/ 545831 w 1378342"/>
                  <a:gd name="connsiteY27" fmla="*/ 1378026 h 1384273"/>
                  <a:gd name="connsiteX28" fmla="*/ 150638 w 1378342"/>
                  <a:gd name="connsiteY28" fmla="*/ 1370978 h 1384273"/>
                  <a:gd name="connsiteX29" fmla="*/ 34243 w 1378342"/>
                  <a:gd name="connsiteY29" fmla="*/ 1262488 h 1384273"/>
                  <a:gd name="connsiteX30" fmla="*/ 14812 w 1378342"/>
                  <a:gd name="connsiteY30" fmla="*/ 847007 h 1384273"/>
                  <a:gd name="connsiteX31" fmla="*/ 105870 w 1378342"/>
                  <a:gd name="connsiteY31" fmla="*/ 798144 h 1384273"/>
                  <a:gd name="connsiteX32" fmla="*/ 381048 w 1378342"/>
                  <a:gd name="connsiteY32" fmla="*/ 696417 h 1384273"/>
                  <a:gd name="connsiteX33" fmla="*/ 219599 w 1378342"/>
                  <a:gd name="connsiteY33" fmla="*/ 542302 h 1384273"/>
                  <a:gd name="connsiteX34" fmla="*/ 79677 w 1378342"/>
                  <a:gd name="connsiteY34" fmla="*/ 600024 h 1384273"/>
                  <a:gd name="connsiteX35" fmla="*/ 8811 w 1378342"/>
                  <a:gd name="connsiteY35" fmla="*/ 539921 h 1384273"/>
                  <a:gd name="connsiteX36" fmla="*/ 35576 w 1378342"/>
                  <a:gd name="connsiteY36" fmla="*/ 79101 h 1384273"/>
                  <a:gd name="connsiteX37" fmla="*/ 89012 w 1378342"/>
                  <a:gd name="connsiteY37" fmla="*/ 33953 h 1384273"/>
                  <a:gd name="connsiteX0" fmla="*/ 87975 w 1377305"/>
                  <a:gd name="connsiteY0" fmla="*/ 33953 h 1384273"/>
                  <a:gd name="connsiteX1" fmla="*/ 384678 w 1377305"/>
                  <a:gd name="connsiteY1" fmla="*/ 806 h 1384273"/>
                  <a:gd name="connsiteX2" fmla="*/ 598991 w 1377305"/>
                  <a:gd name="connsiteY2" fmla="*/ 20237 h 1384273"/>
                  <a:gd name="connsiteX3" fmla="*/ 613659 w 1377305"/>
                  <a:gd name="connsiteY3" fmla="*/ 104343 h 1384273"/>
                  <a:gd name="connsiteX4" fmla="*/ 563844 w 1377305"/>
                  <a:gd name="connsiteY4" fmla="*/ 254171 h 1384273"/>
                  <a:gd name="connsiteX5" fmla="*/ 689764 w 1377305"/>
                  <a:gd name="connsiteY5" fmla="*/ 379996 h 1384273"/>
                  <a:gd name="connsiteX6" fmla="*/ 818637 w 1377305"/>
                  <a:gd name="connsiteY6" fmla="*/ 292271 h 1384273"/>
                  <a:gd name="connsiteX7" fmla="*/ 775489 w 1377305"/>
                  <a:gd name="connsiteY7" fmla="*/ 112915 h 1384273"/>
                  <a:gd name="connsiteX8" fmla="*/ 791396 w 1377305"/>
                  <a:gd name="connsiteY8" fmla="*/ 25476 h 1384273"/>
                  <a:gd name="connsiteX9" fmla="*/ 1004375 w 1377305"/>
                  <a:gd name="connsiteY9" fmla="*/ 1377 h 1384273"/>
                  <a:gd name="connsiteX10" fmla="*/ 1271075 w 1377305"/>
                  <a:gd name="connsiteY10" fmla="*/ 30333 h 1384273"/>
                  <a:gd name="connsiteX11" fmla="*/ 1354419 w 1377305"/>
                  <a:gd name="connsiteY11" fmla="*/ 99390 h 1384273"/>
                  <a:gd name="connsiteX12" fmla="*/ 1372802 w 1377305"/>
                  <a:gd name="connsiteY12" fmla="*/ 547255 h 1384273"/>
                  <a:gd name="connsiteX13" fmla="*/ 1297269 w 1377305"/>
                  <a:gd name="connsiteY13" fmla="*/ 611358 h 1384273"/>
                  <a:gd name="connsiteX14" fmla="*/ 1145440 w 1377305"/>
                  <a:gd name="connsiteY14" fmla="*/ 539922 h 1384273"/>
                  <a:gd name="connsiteX15" fmla="*/ 999041 w 1377305"/>
                  <a:gd name="connsiteY15" fmla="*/ 688607 h 1384273"/>
                  <a:gd name="connsiteX16" fmla="*/ 1149631 w 1377305"/>
                  <a:gd name="connsiteY16" fmla="*/ 830434 h 1384273"/>
                  <a:gd name="connsiteX17" fmla="*/ 1294888 w 1377305"/>
                  <a:gd name="connsiteY17" fmla="*/ 775665 h 1384273"/>
                  <a:gd name="connsiteX18" fmla="*/ 1363944 w 1377305"/>
                  <a:gd name="connsiteY18" fmla="*/ 809002 h 1384273"/>
                  <a:gd name="connsiteX19" fmla="*/ 1349656 w 1377305"/>
                  <a:gd name="connsiteY19" fmla="*/ 1254295 h 1384273"/>
                  <a:gd name="connsiteX20" fmla="*/ 1275838 w 1377305"/>
                  <a:gd name="connsiteY20" fmla="*/ 1351927 h 1384273"/>
                  <a:gd name="connsiteX21" fmla="*/ 873978 w 1377305"/>
                  <a:gd name="connsiteY21" fmla="*/ 1379359 h 1384273"/>
                  <a:gd name="connsiteX22" fmla="*/ 771012 w 1377305"/>
                  <a:gd name="connsiteY22" fmla="*/ 1280490 h 1384273"/>
                  <a:gd name="connsiteX23" fmla="*/ 813304 w 1377305"/>
                  <a:gd name="connsiteY23" fmla="*/ 1086370 h 1384273"/>
                  <a:gd name="connsiteX24" fmla="*/ 689859 w 1377305"/>
                  <a:gd name="connsiteY24" fmla="*/ 1008170 h 1384273"/>
                  <a:gd name="connsiteX25" fmla="*/ 566225 w 1377305"/>
                  <a:gd name="connsiteY25" fmla="*/ 1130376 h 1384273"/>
                  <a:gd name="connsiteX26" fmla="*/ 613850 w 1377305"/>
                  <a:gd name="connsiteY26" fmla="*/ 1287538 h 1384273"/>
                  <a:gd name="connsiteX27" fmla="*/ 544794 w 1377305"/>
                  <a:gd name="connsiteY27" fmla="*/ 1378026 h 1384273"/>
                  <a:gd name="connsiteX28" fmla="*/ 149601 w 1377305"/>
                  <a:gd name="connsiteY28" fmla="*/ 1370978 h 1384273"/>
                  <a:gd name="connsiteX29" fmla="*/ 33206 w 1377305"/>
                  <a:gd name="connsiteY29" fmla="*/ 1262488 h 1384273"/>
                  <a:gd name="connsiteX30" fmla="*/ 13775 w 1377305"/>
                  <a:gd name="connsiteY30" fmla="*/ 847007 h 1384273"/>
                  <a:gd name="connsiteX31" fmla="*/ 104833 w 1377305"/>
                  <a:gd name="connsiteY31" fmla="*/ 798144 h 1384273"/>
                  <a:gd name="connsiteX32" fmla="*/ 380011 w 1377305"/>
                  <a:gd name="connsiteY32" fmla="*/ 696417 h 1384273"/>
                  <a:gd name="connsiteX33" fmla="*/ 218562 w 1377305"/>
                  <a:gd name="connsiteY33" fmla="*/ 542302 h 1384273"/>
                  <a:gd name="connsiteX34" fmla="*/ 78640 w 1377305"/>
                  <a:gd name="connsiteY34" fmla="*/ 600024 h 1384273"/>
                  <a:gd name="connsiteX35" fmla="*/ 17299 w 1377305"/>
                  <a:gd name="connsiteY35" fmla="*/ 542302 h 1384273"/>
                  <a:gd name="connsiteX36" fmla="*/ 34539 w 1377305"/>
                  <a:gd name="connsiteY36" fmla="*/ 79101 h 1384273"/>
                  <a:gd name="connsiteX37" fmla="*/ 87975 w 1377305"/>
                  <a:gd name="connsiteY37" fmla="*/ 33953 h 1384273"/>
                  <a:gd name="connsiteX0" fmla="*/ 87975 w 1377305"/>
                  <a:gd name="connsiteY0" fmla="*/ 33953 h 1384273"/>
                  <a:gd name="connsiteX1" fmla="*/ 384678 w 1377305"/>
                  <a:gd name="connsiteY1" fmla="*/ 806 h 1384273"/>
                  <a:gd name="connsiteX2" fmla="*/ 598991 w 1377305"/>
                  <a:gd name="connsiteY2" fmla="*/ 20237 h 1384273"/>
                  <a:gd name="connsiteX3" fmla="*/ 613659 w 1377305"/>
                  <a:gd name="connsiteY3" fmla="*/ 104343 h 1384273"/>
                  <a:gd name="connsiteX4" fmla="*/ 563844 w 1377305"/>
                  <a:gd name="connsiteY4" fmla="*/ 254171 h 1384273"/>
                  <a:gd name="connsiteX5" fmla="*/ 689764 w 1377305"/>
                  <a:gd name="connsiteY5" fmla="*/ 379996 h 1384273"/>
                  <a:gd name="connsiteX6" fmla="*/ 818637 w 1377305"/>
                  <a:gd name="connsiteY6" fmla="*/ 292271 h 1384273"/>
                  <a:gd name="connsiteX7" fmla="*/ 775489 w 1377305"/>
                  <a:gd name="connsiteY7" fmla="*/ 112915 h 1384273"/>
                  <a:gd name="connsiteX8" fmla="*/ 791396 w 1377305"/>
                  <a:gd name="connsiteY8" fmla="*/ 25476 h 1384273"/>
                  <a:gd name="connsiteX9" fmla="*/ 1004375 w 1377305"/>
                  <a:gd name="connsiteY9" fmla="*/ 1377 h 1384273"/>
                  <a:gd name="connsiteX10" fmla="*/ 1271075 w 1377305"/>
                  <a:gd name="connsiteY10" fmla="*/ 30333 h 1384273"/>
                  <a:gd name="connsiteX11" fmla="*/ 1354419 w 1377305"/>
                  <a:gd name="connsiteY11" fmla="*/ 99390 h 1384273"/>
                  <a:gd name="connsiteX12" fmla="*/ 1372802 w 1377305"/>
                  <a:gd name="connsiteY12" fmla="*/ 547255 h 1384273"/>
                  <a:gd name="connsiteX13" fmla="*/ 1297269 w 1377305"/>
                  <a:gd name="connsiteY13" fmla="*/ 611358 h 1384273"/>
                  <a:gd name="connsiteX14" fmla="*/ 1145440 w 1377305"/>
                  <a:gd name="connsiteY14" fmla="*/ 539922 h 1384273"/>
                  <a:gd name="connsiteX15" fmla="*/ 999041 w 1377305"/>
                  <a:gd name="connsiteY15" fmla="*/ 688607 h 1384273"/>
                  <a:gd name="connsiteX16" fmla="*/ 1149631 w 1377305"/>
                  <a:gd name="connsiteY16" fmla="*/ 830434 h 1384273"/>
                  <a:gd name="connsiteX17" fmla="*/ 1294888 w 1377305"/>
                  <a:gd name="connsiteY17" fmla="*/ 775665 h 1384273"/>
                  <a:gd name="connsiteX18" fmla="*/ 1363944 w 1377305"/>
                  <a:gd name="connsiteY18" fmla="*/ 809002 h 1384273"/>
                  <a:gd name="connsiteX19" fmla="*/ 1349656 w 1377305"/>
                  <a:gd name="connsiteY19" fmla="*/ 1254295 h 1384273"/>
                  <a:gd name="connsiteX20" fmla="*/ 1275838 w 1377305"/>
                  <a:gd name="connsiteY20" fmla="*/ 1351927 h 1384273"/>
                  <a:gd name="connsiteX21" fmla="*/ 873978 w 1377305"/>
                  <a:gd name="connsiteY21" fmla="*/ 1379359 h 1384273"/>
                  <a:gd name="connsiteX22" fmla="*/ 771012 w 1377305"/>
                  <a:gd name="connsiteY22" fmla="*/ 1280490 h 1384273"/>
                  <a:gd name="connsiteX23" fmla="*/ 813304 w 1377305"/>
                  <a:gd name="connsiteY23" fmla="*/ 1086370 h 1384273"/>
                  <a:gd name="connsiteX24" fmla="*/ 689859 w 1377305"/>
                  <a:gd name="connsiteY24" fmla="*/ 1008170 h 1384273"/>
                  <a:gd name="connsiteX25" fmla="*/ 566225 w 1377305"/>
                  <a:gd name="connsiteY25" fmla="*/ 1130376 h 1384273"/>
                  <a:gd name="connsiteX26" fmla="*/ 613850 w 1377305"/>
                  <a:gd name="connsiteY26" fmla="*/ 1287538 h 1384273"/>
                  <a:gd name="connsiteX27" fmla="*/ 544794 w 1377305"/>
                  <a:gd name="connsiteY27" fmla="*/ 1378026 h 1384273"/>
                  <a:gd name="connsiteX28" fmla="*/ 149601 w 1377305"/>
                  <a:gd name="connsiteY28" fmla="*/ 1370978 h 1384273"/>
                  <a:gd name="connsiteX29" fmla="*/ 33206 w 1377305"/>
                  <a:gd name="connsiteY29" fmla="*/ 1262488 h 1384273"/>
                  <a:gd name="connsiteX30" fmla="*/ 13775 w 1377305"/>
                  <a:gd name="connsiteY30" fmla="*/ 847007 h 1384273"/>
                  <a:gd name="connsiteX31" fmla="*/ 104833 w 1377305"/>
                  <a:gd name="connsiteY31" fmla="*/ 798144 h 1384273"/>
                  <a:gd name="connsiteX32" fmla="*/ 380011 w 1377305"/>
                  <a:gd name="connsiteY32" fmla="*/ 696417 h 1384273"/>
                  <a:gd name="connsiteX33" fmla="*/ 218562 w 1377305"/>
                  <a:gd name="connsiteY33" fmla="*/ 542302 h 1384273"/>
                  <a:gd name="connsiteX34" fmla="*/ 78640 w 1377305"/>
                  <a:gd name="connsiteY34" fmla="*/ 600024 h 1384273"/>
                  <a:gd name="connsiteX35" fmla="*/ 17299 w 1377305"/>
                  <a:gd name="connsiteY35" fmla="*/ 542302 h 1384273"/>
                  <a:gd name="connsiteX36" fmla="*/ 34539 w 1377305"/>
                  <a:gd name="connsiteY36" fmla="*/ 79101 h 1384273"/>
                  <a:gd name="connsiteX37" fmla="*/ 87975 w 1377305"/>
                  <a:gd name="connsiteY37" fmla="*/ 33953 h 1384273"/>
                  <a:gd name="connsiteX0" fmla="*/ 87975 w 1377305"/>
                  <a:gd name="connsiteY0" fmla="*/ 33953 h 1384273"/>
                  <a:gd name="connsiteX1" fmla="*/ 384678 w 1377305"/>
                  <a:gd name="connsiteY1" fmla="*/ 806 h 1384273"/>
                  <a:gd name="connsiteX2" fmla="*/ 598991 w 1377305"/>
                  <a:gd name="connsiteY2" fmla="*/ 20237 h 1384273"/>
                  <a:gd name="connsiteX3" fmla="*/ 613659 w 1377305"/>
                  <a:gd name="connsiteY3" fmla="*/ 104343 h 1384273"/>
                  <a:gd name="connsiteX4" fmla="*/ 563844 w 1377305"/>
                  <a:gd name="connsiteY4" fmla="*/ 254171 h 1384273"/>
                  <a:gd name="connsiteX5" fmla="*/ 689764 w 1377305"/>
                  <a:gd name="connsiteY5" fmla="*/ 379996 h 1384273"/>
                  <a:gd name="connsiteX6" fmla="*/ 818637 w 1377305"/>
                  <a:gd name="connsiteY6" fmla="*/ 292271 h 1384273"/>
                  <a:gd name="connsiteX7" fmla="*/ 775489 w 1377305"/>
                  <a:gd name="connsiteY7" fmla="*/ 112915 h 1384273"/>
                  <a:gd name="connsiteX8" fmla="*/ 791396 w 1377305"/>
                  <a:gd name="connsiteY8" fmla="*/ 25476 h 1384273"/>
                  <a:gd name="connsiteX9" fmla="*/ 1004375 w 1377305"/>
                  <a:gd name="connsiteY9" fmla="*/ 1377 h 1384273"/>
                  <a:gd name="connsiteX10" fmla="*/ 1271075 w 1377305"/>
                  <a:gd name="connsiteY10" fmla="*/ 30333 h 1384273"/>
                  <a:gd name="connsiteX11" fmla="*/ 1354419 w 1377305"/>
                  <a:gd name="connsiteY11" fmla="*/ 99390 h 1384273"/>
                  <a:gd name="connsiteX12" fmla="*/ 1372802 w 1377305"/>
                  <a:gd name="connsiteY12" fmla="*/ 547255 h 1384273"/>
                  <a:gd name="connsiteX13" fmla="*/ 1297269 w 1377305"/>
                  <a:gd name="connsiteY13" fmla="*/ 611358 h 1384273"/>
                  <a:gd name="connsiteX14" fmla="*/ 1145440 w 1377305"/>
                  <a:gd name="connsiteY14" fmla="*/ 539922 h 1384273"/>
                  <a:gd name="connsiteX15" fmla="*/ 999041 w 1377305"/>
                  <a:gd name="connsiteY15" fmla="*/ 688607 h 1384273"/>
                  <a:gd name="connsiteX16" fmla="*/ 1149631 w 1377305"/>
                  <a:gd name="connsiteY16" fmla="*/ 830434 h 1384273"/>
                  <a:gd name="connsiteX17" fmla="*/ 1294888 w 1377305"/>
                  <a:gd name="connsiteY17" fmla="*/ 775665 h 1384273"/>
                  <a:gd name="connsiteX18" fmla="*/ 1363944 w 1377305"/>
                  <a:gd name="connsiteY18" fmla="*/ 809002 h 1384273"/>
                  <a:gd name="connsiteX19" fmla="*/ 1349656 w 1377305"/>
                  <a:gd name="connsiteY19" fmla="*/ 1254295 h 1384273"/>
                  <a:gd name="connsiteX20" fmla="*/ 1275838 w 1377305"/>
                  <a:gd name="connsiteY20" fmla="*/ 1351927 h 1384273"/>
                  <a:gd name="connsiteX21" fmla="*/ 873978 w 1377305"/>
                  <a:gd name="connsiteY21" fmla="*/ 1379359 h 1384273"/>
                  <a:gd name="connsiteX22" fmla="*/ 771012 w 1377305"/>
                  <a:gd name="connsiteY22" fmla="*/ 1280490 h 1384273"/>
                  <a:gd name="connsiteX23" fmla="*/ 813304 w 1377305"/>
                  <a:gd name="connsiteY23" fmla="*/ 1086370 h 1384273"/>
                  <a:gd name="connsiteX24" fmla="*/ 689859 w 1377305"/>
                  <a:gd name="connsiteY24" fmla="*/ 1008170 h 1384273"/>
                  <a:gd name="connsiteX25" fmla="*/ 566225 w 1377305"/>
                  <a:gd name="connsiteY25" fmla="*/ 1130376 h 1384273"/>
                  <a:gd name="connsiteX26" fmla="*/ 613850 w 1377305"/>
                  <a:gd name="connsiteY26" fmla="*/ 1287538 h 1384273"/>
                  <a:gd name="connsiteX27" fmla="*/ 544794 w 1377305"/>
                  <a:gd name="connsiteY27" fmla="*/ 1378026 h 1384273"/>
                  <a:gd name="connsiteX28" fmla="*/ 149601 w 1377305"/>
                  <a:gd name="connsiteY28" fmla="*/ 1370978 h 1384273"/>
                  <a:gd name="connsiteX29" fmla="*/ 33206 w 1377305"/>
                  <a:gd name="connsiteY29" fmla="*/ 1262488 h 1384273"/>
                  <a:gd name="connsiteX30" fmla="*/ 13775 w 1377305"/>
                  <a:gd name="connsiteY30" fmla="*/ 847007 h 1384273"/>
                  <a:gd name="connsiteX31" fmla="*/ 104833 w 1377305"/>
                  <a:gd name="connsiteY31" fmla="*/ 798144 h 1384273"/>
                  <a:gd name="connsiteX32" fmla="*/ 380011 w 1377305"/>
                  <a:gd name="connsiteY32" fmla="*/ 696417 h 1384273"/>
                  <a:gd name="connsiteX33" fmla="*/ 218562 w 1377305"/>
                  <a:gd name="connsiteY33" fmla="*/ 542302 h 1384273"/>
                  <a:gd name="connsiteX34" fmla="*/ 78640 w 1377305"/>
                  <a:gd name="connsiteY34" fmla="*/ 600024 h 1384273"/>
                  <a:gd name="connsiteX35" fmla="*/ 17299 w 1377305"/>
                  <a:gd name="connsiteY35" fmla="*/ 542302 h 1384273"/>
                  <a:gd name="connsiteX36" fmla="*/ 34539 w 1377305"/>
                  <a:gd name="connsiteY36" fmla="*/ 79101 h 1384273"/>
                  <a:gd name="connsiteX37" fmla="*/ 87975 w 1377305"/>
                  <a:gd name="connsiteY37" fmla="*/ 33953 h 1384273"/>
                  <a:gd name="connsiteX0" fmla="*/ 87975 w 1377305"/>
                  <a:gd name="connsiteY0" fmla="*/ 33953 h 1384273"/>
                  <a:gd name="connsiteX1" fmla="*/ 384678 w 1377305"/>
                  <a:gd name="connsiteY1" fmla="*/ 806 h 1384273"/>
                  <a:gd name="connsiteX2" fmla="*/ 598991 w 1377305"/>
                  <a:gd name="connsiteY2" fmla="*/ 20237 h 1384273"/>
                  <a:gd name="connsiteX3" fmla="*/ 613659 w 1377305"/>
                  <a:gd name="connsiteY3" fmla="*/ 104343 h 1384273"/>
                  <a:gd name="connsiteX4" fmla="*/ 563844 w 1377305"/>
                  <a:gd name="connsiteY4" fmla="*/ 254171 h 1384273"/>
                  <a:gd name="connsiteX5" fmla="*/ 689764 w 1377305"/>
                  <a:gd name="connsiteY5" fmla="*/ 379996 h 1384273"/>
                  <a:gd name="connsiteX6" fmla="*/ 818637 w 1377305"/>
                  <a:gd name="connsiteY6" fmla="*/ 292271 h 1384273"/>
                  <a:gd name="connsiteX7" fmla="*/ 775489 w 1377305"/>
                  <a:gd name="connsiteY7" fmla="*/ 112915 h 1384273"/>
                  <a:gd name="connsiteX8" fmla="*/ 791396 w 1377305"/>
                  <a:gd name="connsiteY8" fmla="*/ 25476 h 1384273"/>
                  <a:gd name="connsiteX9" fmla="*/ 1004375 w 1377305"/>
                  <a:gd name="connsiteY9" fmla="*/ 1377 h 1384273"/>
                  <a:gd name="connsiteX10" fmla="*/ 1271075 w 1377305"/>
                  <a:gd name="connsiteY10" fmla="*/ 30333 h 1384273"/>
                  <a:gd name="connsiteX11" fmla="*/ 1354419 w 1377305"/>
                  <a:gd name="connsiteY11" fmla="*/ 99390 h 1384273"/>
                  <a:gd name="connsiteX12" fmla="*/ 1372802 w 1377305"/>
                  <a:gd name="connsiteY12" fmla="*/ 547255 h 1384273"/>
                  <a:gd name="connsiteX13" fmla="*/ 1297269 w 1377305"/>
                  <a:gd name="connsiteY13" fmla="*/ 611358 h 1384273"/>
                  <a:gd name="connsiteX14" fmla="*/ 1145440 w 1377305"/>
                  <a:gd name="connsiteY14" fmla="*/ 539922 h 1384273"/>
                  <a:gd name="connsiteX15" fmla="*/ 999041 w 1377305"/>
                  <a:gd name="connsiteY15" fmla="*/ 688607 h 1384273"/>
                  <a:gd name="connsiteX16" fmla="*/ 1149631 w 1377305"/>
                  <a:gd name="connsiteY16" fmla="*/ 830434 h 1384273"/>
                  <a:gd name="connsiteX17" fmla="*/ 1294888 w 1377305"/>
                  <a:gd name="connsiteY17" fmla="*/ 775665 h 1384273"/>
                  <a:gd name="connsiteX18" fmla="*/ 1363944 w 1377305"/>
                  <a:gd name="connsiteY18" fmla="*/ 809002 h 1384273"/>
                  <a:gd name="connsiteX19" fmla="*/ 1349656 w 1377305"/>
                  <a:gd name="connsiteY19" fmla="*/ 1254295 h 1384273"/>
                  <a:gd name="connsiteX20" fmla="*/ 1275838 w 1377305"/>
                  <a:gd name="connsiteY20" fmla="*/ 1351927 h 1384273"/>
                  <a:gd name="connsiteX21" fmla="*/ 873978 w 1377305"/>
                  <a:gd name="connsiteY21" fmla="*/ 1379359 h 1384273"/>
                  <a:gd name="connsiteX22" fmla="*/ 771012 w 1377305"/>
                  <a:gd name="connsiteY22" fmla="*/ 1280490 h 1384273"/>
                  <a:gd name="connsiteX23" fmla="*/ 813304 w 1377305"/>
                  <a:gd name="connsiteY23" fmla="*/ 1086370 h 1384273"/>
                  <a:gd name="connsiteX24" fmla="*/ 689859 w 1377305"/>
                  <a:gd name="connsiteY24" fmla="*/ 1008170 h 1384273"/>
                  <a:gd name="connsiteX25" fmla="*/ 566225 w 1377305"/>
                  <a:gd name="connsiteY25" fmla="*/ 1130376 h 1384273"/>
                  <a:gd name="connsiteX26" fmla="*/ 613850 w 1377305"/>
                  <a:gd name="connsiteY26" fmla="*/ 1287538 h 1384273"/>
                  <a:gd name="connsiteX27" fmla="*/ 544794 w 1377305"/>
                  <a:gd name="connsiteY27" fmla="*/ 1378026 h 1384273"/>
                  <a:gd name="connsiteX28" fmla="*/ 149601 w 1377305"/>
                  <a:gd name="connsiteY28" fmla="*/ 1370978 h 1384273"/>
                  <a:gd name="connsiteX29" fmla="*/ 33206 w 1377305"/>
                  <a:gd name="connsiteY29" fmla="*/ 1262488 h 1384273"/>
                  <a:gd name="connsiteX30" fmla="*/ 13775 w 1377305"/>
                  <a:gd name="connsiteY30" fmla="*/ 847007 h 1384273"/>
                  <a:gd name="connsiteX31" fmla="*/ 104833 w 1377305"/>
                  <a:gd name="connsiteY31" fmla="*/ 798144 h 1384273"/>
                  <a:gd name="connsiteX32" fmla="*/ 380011 w 1377305"/>
                  <a:gd name="connsiteY32" fmla="*/ 696417 h 1384273"/>
                  <a:gd name="connsiteX33" fmla="*/ 218562 w 1377305"/>
                  <a:gd name="connsiteY33" fmla="*/ 542302 h 1384273"/>
                  <a:gd name="connsiteX34" fmla="*/ 78640 w 1377305"/>
                  <a:gd name="connsiteY34" fmla="*/ 600024 h 1384273"/>
                  <a:gd name="connsiteX35" fmla="*/ 17299 w 1377305"/>
                  <a:gd name="connsiteY35" fmla="*/ 542302 h 1384273"/>
                  <a:gd name="connsiteX36" fmla="*/ 46445 w 1377305"/>
                  <a:gd name="connsiteY36" fmla="*/ 91008 h 1384273"/>
                  <a:gd name="connsiteX37" fmla="*/ 87975 w 1377305"/>
                  <a:gd name="connsiteY37" fmla="*/ 33953 h 1384273"/>
                  <a:gd name="connsiteX0" fmla="*/ 87975 w 1377305"/>
                  <a:gd name="connsiteY0" fmla="*/ 33953 h 1384273"/>
                  <a:gd name="connsiteX1" fmla="*/ 384678 w 1377305"/>
                  <a:gd name="connsiteY1" fmla="*/ 806 h 1384273"/>
                  <a:gd name="connsiteX2" fmla="*/ 598991 w 1377305"/>
                  <a:gd name="connsiteY2" fmla="*/ 20237 h 1384273"/>
                  <a:gd name="connsiteX3" fmla="*/ 613659 w 1377305"/>
                  <a:gd name="connsiteY3" fmla="*/ 104343 h 1384273"/>
                  <a:gd name="connsiteX4" fmla="*/ 563844 w 1377305"/>
                  <a:gd name="connsiteY4" fmla="*/ 254171 h 1384273"/>
                  <a:gd name="connsiteX5" fmla="*/ 689764 w 1377305"/>
                  <a:gd name="connsiteY5" fmla="*/ 379996 h 1384273"/>
                  <a:gd name="connsiteX6" fmla="*/ 818637 w 1377305"/>
                  <a:gd name="connsiteY6" fmla="*/ 292271 h 1384273"/>
                  <a:gd name="connsiteX7" fmla="*/ 775489 w 1377305"/>
                  <a:gd name="connsiteY7" fmla="*/ 112915 h 1384273"/>
                  <a:gd name="connsiteX8" fmla="*/ 791396 w 1377305"/>
                  <a:gd name="connsiteY8" fmla="*/ 25476 h 1384273"/>
                  <a:gd name="connsiteX9" fmla="*/ 1004375 w 1377305"/>
                  <a:gd name="connsiteY9" fmla="*/ 1377 h 1384273"/>
                  <a:gd name="connsiteX10" fmla="*/ 1271075 w 1377305"/>
                  <a:gd name="connsiteY10" fmla="*/ 30333 h 1384273"/>
                  <a:gd name="connsiteX11" fmla="*/ 1354419 w 1377305"/>
                  <a:gd name="connsiteY11" fmla="*/ 99390 h 1384273"/>
                  <a:gd name="connsiteX12" fmla="*/ 1372802 w 1377305"/>
                  <a:gd name="connsiteY12" fmla="*/ 547255 h 1384273"/>
                  <a:gd name="connsiteX13" fmla="*/ 1297269 w 1377305"/>
                  <a:gd name="connsiteY13" fmla="*/ 611358 h 1384273"/>
                  <a:gd name="connsiteX14" fmla="*/ 1145440 w 1377305"/>
                  <a:gd name="connsiteY14" fmla="*/ 539922 h 1384273"/>
                  <a:gd name="connsiteX15" fmla="*/ 999041 w 1377305"/>
                  <a:gd name="connsiteY15" fmla="*/ 688607 h 1384273"/>
                  <a:gd name="connsiteX16" fmla="*/ 1149631 w 1377305"/>
                  <a:gd name="connsiteY16" fmla="*/ 830434 h 1384273"/>
                  <a:gd name="connsiteX17" fmla="*/ 1294888 w 1377305"/>
                  <a:gd name="connsiteY17" fmla="*/ 775665 h 1384273"/>
                  <a:gd name="connsiteX18" fmla="*/ 1363944 w 1377305"/>
                  <a:gd name="connsiteY18" fmla="*/ 809002 h 1384273"/>
                  <a:gd name="connsiteX19" fmla="*/ 1349656 w 1377305"/>
                  <a:gd name="connsiteY19" fmla="*/ 1254295 h 1384273"/>
                  <a:gd name="connsiteX20" fmla="*/ 1275838 w 1377305"/>
                  <a:gd name="connsiteY20" fmla="*/ 1351927 h 1384273"/>
                  <a:gd name="connsiteX21" fmla="*/ 873978 w 1377305"/>
                  <a:gd name="connsiteY21" fmla="*/ 1379359 h 1384273"/>
                  <a:gd name="connsiteX22" fmla="*/ 771012 w 1377305"/>
                  <a:gd name="connsiteY22" fmla="*/ 1280490 h 1384273"/>
                  <a:gd name="connsiteX23" fmla="*/ 813304 w 1377305"/>
                  <a:gd name="connsiteY23" fmla="*/ 1086370 h 1384273"/>
                  <a:gd name="connsiteX24" fmla="*/ 689859 w 1377305"/>
                  <a:gd name="connsiteY24" fmla="*/ 1008170 h 1384273"/>
                  <a:gd name="connsiteX25" fmla="*/ 566225 w 1377305"/>
                  <a:gd name="connsiteY25" fmla="*/ 1130376 h 1384273"/>
                  <a:gd name="connsiteX26" fmla="*/ 613850 w 1377305"/>
                  <a:gd name="connsiteY26" fmla="*/ 1287538 h 1384273"/>
                  <a:gd name="connsiteX27" fmla="*/ 544794 w 1377305"/>
                  <a:gd name="connsiteY27" fmla="*/ 1378026 h 1384273"/>
                  <a:gd name="connsiteX28" fmla="*/ 149601 w 1377305"/>
                  <a:gd name="connsiteY28" fmla="*/ 1370978 h 1384273"/>
                  <a:gd name="connsiteX29" fmla="*/ 33206 w 1377305"/>
                  <a:gd name="connsiteY29" fmla="*/ 1262488 h 1384273"/>
                  <a:gd name="connsiteX30" fmla="*/ 13775 w 1377305"/>
                  <a:gd name="connsiteY30" fmla="*/ 847007 h 1384273"/>
                  <a:gd name="connsiteX31" fmla="*/ 104833 w 1377305"/>
                  <a:gd name="connsiteY31" fmla="*/ 798144 h 1384273"/>
                  <a:gd name="connsiteX32" fmla="*/ 380011 w 1377305"/>
                  <a:gd name="connsiteY32" fmla="*/ 696417 h 1384273"/>
                  <a:gd name="connsiteX33" fmla="*/ 218562 w 1377305"/>
                  <a:gd name="connsiteY33" fmla="*/ 542302 h 1384273"/>
                  <a:gd name="connsiteX34" fmla="*/ 78640 w 1377305"/>
                  <a:gd name="connsiteY34" fmla="*/ 600024 h 1384273"/>
                  <a:gd name="connsiteX35" fmla="*/ 17299 w 1377305"/>
                  <a:gd name="connsiteY35" fmla="*/ 542302 h 1384273"/>
                  <a:gd name="connsiteX36" fmla="*/ 46445 w 1377305"/>
                  <a:gd name="connsiteY36" fmla="*/ 91008 h 1384273"/>
                  <a:gd name="connsiteX37" fmla="*/ 87975 w 1377305"/>
                  <a:gd name="connsiteY37" fmla="*/ 33953 h 1384273"/>
                  <a:gd name="connsiteX0" fmla="*/ 87975 w 1377305"/>
                  <a:gd name="connsiteY0" fmla="*/ 33953 h 1384273"/>
                  <a:gd name="connsiteX1" fmla="*/ 384678 w 1377305"/>
                  <a:gd name="connsiteY1" fmla="*/ 806 h 1384273"/>
                  <a:gd name="connsiteX2" fmla="*/ 598991 w 1377305"/>
                  <a:gd name="connsiteY2" fmla="*/ 20237 h 1384273"/>
                  <a:gd name="connsiteX3" fmla="*/ 613659 w 1377305"/>
                  <a:gd name="connsiteY3" fmla="*/ 104343 h 1384273"/>
                  <a:gd name="connsiteX4" fmla="*/ 563844 w 1377305"/>
                  <a:gd name="connsiteY4" fmla="*/ 254171 h 1384273"/>
                  <a:gd name="connsiteX5" fmla="*/ 689764 w 1377305"/>
                  <a:gd name="connsiteY5" fmla="*/ 379996 h 1384273"/>
                  <a:gd name="connsiteX6" fmla="*/ 818637 w 1377305"/>
                  <a:gd name="connsiteY6" fmla="*/ 292271 h 1384273"/>
                  <a:gd name="connsiteX7" fmla="*/ 775489 w 1377305"/>
                  <a:gd name="connsiteY7" fmla="*/ 112915 h 1384273"/>
                  <a:gd name="connsiteX8" fmla="*/ 791396 w 1377305"/>
                  <a:gd name="connsiteY8" fmla="*/ 25476 h 1384273"/>
                  <a:gd name="connsiteX9" fmla="*/ 1004375 w 1377305"/>
                  <a:gd name="connsiteY9" fmla="*/ 1377 h 1384273"/>
                  <a:gd name="connsiteX10" fmla="*/ 1271075 w 1377305"/>
                  <a:gd name="connsiteY10" fmla="*/ 30333 h 1384273"/>
                  <a:gd name="connsiteX11" fmla="*/ 1354419 w 1377305"/>
                  <a:gd name="connsiteY11" fmla="*/ 99390 h 1384273"/>
                  <a:gd name="connsiteX12" fmla="*/ 1372802 w 1377305"/>
                  <a:gd name="connsiteY12" fmla="*/ 547255 h 1384273"/>
                  <a:gd name="connsiteX13" fmla="*/ 1297269 w 1377305"/>
                  <a:gd name="connsiteY13" fmla="*/ 611358 h 1384273"/>
                  <a:gd name="connsiteX14" fmla="*/ 1145440 w 1377305"/>
                  <a:gd name="connsiteY14" fmla="*/ 539922 h 1384273"/>
                  <a:gd name="connsiteX15" fmla="*/ 999041 w 1377305"/>
                  <a:gd name="connsiteY15" fmla="*/ 688607 h 1384273"/>
                  <a:gd name="connsiteX16" fmla="*/ 1149631 w 1377305"/>
                  <a:gd name="connsiteY16" fmla="*/ 830434 h 1384273"/>
                  <a:gd name="connsiteX17" fmla="*/ 1294888 w 1377305"/>
                  <a:gd name="connsiteY17" fmla="*/ 775665 h 1384273"/>
                  <a:gd name="connsiteX18" fmla="*/ 1363944 w 1377305"/>
                  <a:gd name="connsiteY18" fmla="*/ 809002 h 1384273"/>
                  <a:gd name="connsiteX19" fmla="*/ 1349656 w 1377305"/>
                  <a:gd name="connsiteY19" fmla="*/ 1254295 h 1384273"/>
                  <a:gd name="connsiteX20" fmla="*/ 1275838 w 1377305"/>
                  <a:gd name="connsiteY20" fmla="*/ 1351927 h 1384273"/>
                  <a:gd name="connsiteX21" fmla="*/ 873978 w 1377305"/>
                  <a:gd name="connsiteY21" fmla="*/ 1379359 h 1384273"/>
                  <a:gd name="connsiteX22" fmla="*/ 771012 w 1377305"/>
                  <a:gd name="connsiteY22" fmla="*/ 1280490 h 1384273"/>
                  <a:gd name="connsiteX23" fmla="*/ 813304 w 1377305"/>
                  <a:gd name="connsiteY23" fmla="*/ 1086370 h 1384273"/>
                  <a:gd name="connsiteX24" fmla="*/ 689859 w 1377305"/>
                  <a:gd name="connsiteY24" fmla="*/ 1008170 h 1384273"/>
                  <a:gd name="connsiteX25" fmla="*/ 566225 w 1377305"/>
                  <a:gd name="connsiteY25" fmla="*/ 1130376 h 1384273"/>
                  <a:gd name="connsiteX26" fmla="*/ 613850 w 1377305"/>
                  <a:gd name="connsiteY26" fmla="*/ 1287538 h 1384273"/>
                  <a:gd name="connsiteX27" fmla="*/ 544794 w 1377305"/>
                  <a:gd name="connsiteY27" fmla="*/ 1378026 h 1384273"/>
                  <a:gd name="connsiteX28" fmla="*/ 149601 w 1377305"/>
                  <a:gd name="connsiteY28" fmla="*/ 1370978 h 1384273"/>
                  <a:gd name="connsiteX29" fmla="*/ 33206 w 1377305"/>
                  <a:gd name="connsiteY29" fmla="*/ 1262488 h 1384273"/>
                  <a:gd name="connsiteX30" fmla="*/ 13775 w 1377305"/>
                  <a:gd name="connsiteY30" fmla="*/ 847007 h 1384273"/>
                  <a:gd name="connsiteX31" fmla="*/ 104833 w 1377305"/>
                  <a:gd name="connsiteY31" fmla="*/ 798144 h 1384273"/>
                  <a:gd name="connsiteX32" fmla="*/ 380011 w 1377305"/>
                  <a:gd name="connsiteY32" fmla="*/ 696417 h 1384273"/>
                  <a:gd name="connsiteX33" fmla="*/ 218562 w 1377305"/>
                  <a:gd name="connsiteY33" fmla="*/ 542302 h 1384273"/>
                  <a:gd name="connsiteX34" fmla="*/ 78640 w 1377305"/>
                  <a:gd name="connsiteY34" fmla="*/ 600024 h 1384273"/>
                  <a:gd name="connsiteX35" fmla="*/ 17299 w 1377305"/>
                  <a:gd name="connsiteY35" fmla="*/ 542302 h 1384273"/>
                  <a:gd name="connsiteX36" fmla="*/ 46445 w 1377305"/>
                  <a:gd name="connsiteY36" fmla="*/ 91008 h 1384273"/>
                  <a:gd name="connsiteX37" fmla="*/ 87975 w 1377305"/>
                  <a:gd name="connsiteY37" fmla="*/ 33953 h 1384273"/>
                  <a:gd name="connsiteX0" fmla="*/ 87975 w 1377305"/>
                  <a:gd name="connsiteY0" fmla="*/ 33953 h 1384273"/>
                  <a:gd name="connsiteX1" fmla="*/ 384678 w 1377305"/>
                  <a:gd name="connsiteY1" fmla="*/ 806 h 1384273"/>
                  <a:gd name="connsiteX2" fmla="*/ 598991 w 1377305"/>
                  <a:gd name="connsiteY2" fmla="*/ 20237 h 1384273"/>
                  <a:gd name="connsiteX3" fmla="*/ 613659 w 1377305"/>
                  <a:gd name="connsiteY3" fmla="*/ 104343 h 1384273"/>
                  <a:gd name="connsiteX4" fmla="*/ 563844 w 1377305"/>
                  <a:gd name="connsiteY4" fmla="*/ 254171 h 1384273"/>
                  <a:gd name="connsiteX5" fmla="*/ 689764 w 1377305"/>
                  <a:gd name="connsiteY5" fmla="*/ 379996 h 1384273"/>
                  <a:gd name="connsiteX6" fmla="*/ 818637 w 1377305"/>
                  <a:gd name="connsiteY6" fmla="*/ 292271 h 1384273"/>
                  <a:gd name="connsiteX7" fmla="*/ 775489 w 1377305"/>
                  <a:gd name="connsiteY7" fmla="*/ 112915 h 1384273"/>
                  <a:gd name="connsiteX8" fmla="*/ 791396 w 1377305"/>
                  <a:gd name="connsiteY8" fmla="*/ 25476 h 1384273"/>
                  <a:gd name="connsiteX9" fmla="*/ 1004375 w 1377305"/>
                  <a:gd name="connsiteY9" fmla="*/ 1377 h 1384273"/>
                  <a:gd name="connsiteX10" fmla="*/ 1271075 w 1377305"/>
                  <a:gd name="connsiteY10" fmla="*/ 30333 h 1384273"/>
                  <a:gd name="connsiteX11" fmla="*/ 1354419 w 1377305"/>
                  <a:gd name="connsiteY11" fmla="*/ 99390 h 1384273"/>
                  <a:gd name="connsiteX12" fmla="*/ 1372802 w 1377305"/>
                  <a:gd name="connsiteY12" fmla="*/ 547255 h 1384273"/>
                  <a:gd name="connsiteX13" fmla="*/ 1297269 w 1377305"/>
                  <a:gd name="connsiteY13" fmla="*/ 611358 h 1384273"/>
                  <a:gd name="connsiteX14" fmla="*/ 1145440 w 1377305"/>
                  <a:gd name="connsiteY14" fmla="*/ 539922 h 1384273"/>
                  <a:gd name="connsiteX15" fmla="*/ 999041 w 1377305"/>
                  <a:gd name="connsiteY15" fmla="*/ 688607 h 1384273"/>
                  <a:gd name="connsiteX16" fmla="*/ 1149631 w 1377305"/>
                  <a:gd name="connsiteY16" fmla="*/ 830434 h 1384273"/>
                  <a:gd name="connsiteX17" fmla="*/ 1294888 w 1377305"/>
                  <a:gd name="connsiteY17" fmla="*/ 775665 h 1384273"/>
                  <a:gd name="connsiteX18" fmla="*/ 1363944 w 1377305"/>
                  <a:gd name="connsiteY18" fmla="*/ 809002 h 1384273"/>
                  <a:gd name="connsiteX19" fmla="*/ 1349656 w 1377305"/>
                  <a:gd name="connsiteY19" fmla="*/ 1254295 h 1384273"/>
                  <a:gd name="connsiteX20" fmla="*/ 1275838 w 1377305"/>
                  <a:gd name="connsiteY20" fmla="*/ 1351927 h 1384273"/>
                  <a:gd name="connsiteX21" fmla="*/ 873978 w 1377305"/>
                  <a:gd name="connsiteY21" fmla="*/ 1379359 h 1384273"/>
                  <a:gd name="connsiteX22" fmla="*/ 771012 w 1377305"/>
                  <a:gd name="connsiteY22" fmla="*/ 1280490 h 1384273"/>
                  <a:gd name="connsiteX23" fmla="*/ 813304 w 1377305"/>
                  <a:gd name="connsiteY23" fmla="*/ 1086370 h 1384273"/>
                  <a:gd name="connsiteX24" fmla="*/ 689859 w 1377305"/>
                  <a:gd name="connsiteY24" fmla="*/ 1008170 h 1384273"/>
                  <a:gd name="connsiteX25" fmla="*/ 566225 w 1377305"/>
                  <a:gd name="connsiteY25" fmla="*/ 1130376 h 1384273"/>
                  <a:gd name="connsiteX26" fmla="*/ 613850 w 1377305"/>
                  <a:gd name="connsiteY26" fmla="*/ 1287538 h 1384273"/>
                  <a:gd name="connsiteX27" fmla="*/ 544794 w 1377305"/>
                  <a:gd name="connsiteY27" fmla="*/ 1378026 h 1384273"/>
                  <a:gd name="connsiteX28" fmla="*/ 149601 w 1377305"/>
                  <a:gd name="connsiteY28" fmla="*/ 1370978 h 1384273"/>
                  <a:gd name="connsiteX29" fmla="*/ 33206 w 1377305"/>
                  <a:gd name="connsiteY29" fmla="*/ 1262488 h 1384273"/>
                  <a:gd name="connsiteX30" fmla="*/ 13775 w 1377305"/>
                  <a:gd name="connsiteY30" fmla="*/ 847007 h 1384273"/>
                  <a:gd name="connsiteX31" fmla="*/ 104833 w 1377305"/>
                  <a:gd name="connsiteY31" fmla="*/ 798144 h 1384273"/>
                  <a:gd name="connsiteX32" fmla="*/ 380011 w 1377305"/>
                  <a:gd name="connsiteY32" fmla="*/ 696417 h 1384273"/>
                  <a:gd name="connsiteX33" fmla="*/ 218562 w 1377305"/>
                  <a:gd name="connsiteY33" fmla="*/ 542302 h 1384273"/>
                  <a:gd name="connsiteX34" fmla="*/ 78640 w 1377305"/>
                  <a:gd name="connsiteY34" fmla="*/ 600024 h 1384273"/>
                  <a:gd name="connsiteX35" fmla="*/ 17299 w 1377305"/>
                  <a:gd name="connsiteY35" fmla="*/ 542302 h 1384273"/>
                  <a:gd name="connsiteX36" fmla="*/ 46445 w 1377305"/>
                  <a:gd name="connsiteY36" fmla="*/ 91008 h 1384273"/>
                  <a:gd name="connsiteX37" fmla="*/ 87975 w 1377305"/>
                  <a:gd name="connsiteY37" fmla="*/ 33953 h 1384273"/>
                  <a:gd name="connsiteX0" fmla="*/ 87975 w 1377305"/>
                  <a:gd name="connsiteY0" fmla="*/ 33953 h 1384273"/>
                  <a:gd name="connsiteX1" fmla="*/ 384678 w 1377305"/>
                  <a:gd name="connsiteY1" fmla="*/ 806 h 1384273"/>
                  <a:gd name="connsiteX2" fmla="*/ 598991 w 1377305"/>
                  <a:gd name="connsiteY2" fmla="*/ 20237 h 1384273"/>
                  <a:gd name="connsiteX3" fmla="*/ 613659 w 1377305"/>
                  <a:gd name="connsiteY3" fmla="*/ 104343 h 1384273"/>
                  <a:gd name="connsiteX4" fmla="*/ 563844 w 1377305"/>
                  <a:gd name="connsiteY4" fmla="*/ 254171 h 1384273"/>
                  <a:gd name="connsiteX5" fmla="*/ 689764 w 1377305"/>
                  <a:gd name="connsiteY5" fmla="*/ 379996 h 1384273"/>
                  <a:gd name="connsiteX6" fmla="*/ 818637 w 1377305"/>
                  <a:gd name="connsiteY6" fmla="*/ 292271 h 1384273"/>
                  <a:gd name="connsiteX7" fmla="*/ 775489 w 1377305"/>
                  <a:gd name="connsiteY7" fmla="*/ 112915 h 1384273"/>
                  <a:gd name="connsiteX8" fmla="*/ 791396 w 1377305"/>
                  <a:gd name="connsiteY8" fmla="*/ 25476 h 1384273"/>
                  <a:gd name="connsiteX9" fmla="*/ 1004375 w 1377305"/>
                  <a:gd name="connsiteY9" fmla="*/ 1377 h 1384273"/>
                  <a:gd name="connsiteX10" fmla="*/ 1271075 w 1377305"/>
                  <a:gd name="connsiteY10" fmla="*/ 30333 h 1384273"/>
                  <a:gd name="connsiteX11" fmla="*/ 1354419 w 1377305"/>
                  <a:gd name="connsiteY11" fmla="*/ 99390 h 1384273"/>
                  <a:gd name="connsiteX12" fmla="*/ 1372802 w 1377305"/>
                  <a:gd name="connsiteY12" fmla="*/ 547255 h 1384273"/>
                  <a:gd name="connsiteX13" fmla="*/ 1297269 w 1377305"/>
                  <a:gd name="connsiteY13" fmla="*/ 611358 h 1384273"/>
                  <a:gd name="connsiteX14" fmla="*/ 1145440 w 1377305"/>
                  <a:gd name="connsiteY14" fmla="*/ 539922 h 1384273"/>
                  <a:gd name="connsiteX15" fmla="*/ 999041 w 1377305"/>
                  <a:gd name="connsiteY15" fmla="*/ 688607 h 1384273"/>
                  <a:gd name="connsiteX16" fmla="*/ 1149631 w 1377305"/>
                  <a:gd name="connsiteY16" fmla="*/ 830434 h 1384273"/>
                  <a:gd name="connsiteX17" fmla="*/ 1294888 w 1377305"/>
                  <a:gd name="connsiteY17" fmla="*/ 775665 h 1384273"/>
                  <a:gd name="connsiteX18" fmla="*/ 1363944 w 1377305"/>
                  <a:gd name="connsiteY18" fmla="*/ 809002 h 1384273"/>
                  <a:gd name="connsiteX19" fmla="*/ 1349656 w 1377305"/>
                  <a:gd name="connsiteY19" fmla="*/ 1254295 h 1384273"/>
                  <a:gd name="connsiteX20" fmla="*/ 1275838 w 1377305"/>
                  <a:gd name="connsiteY20" fmla="*/ 1351927 h 1384273"/>
                  <a:gd name="connsiteX21" fmla="*/ 873978 w 1377305"/>
                  <a:gd name="connsiteY21" fmla="*/ 1379359 h 1384273"/>
                  <a:gd name="connsiteX22" fmla="*/ 771012 w 1377305"/>
                  <a:gd name="connsiteY22" fmla="*/ 1280490 h 1384273"/>
                  <a:gd name="connsiteX23" fmla="*/ 813304 w 1377305"/>
                  <a:gd name="connsiteY23" fmla="*/ 1086370 h 1384273"/>
                  <a:gd name="connsiteX24" fmla="*/ 689859 w 1377305"/>
                  <a:gd name="connsiteY24" fmla="*/ 1008170 h 1384273"/>
                  <a:gd name="connsiteX25" fmla="*/ 566225 w 1377305"/>
                  <a:gd name="connsiteY25" fmla="*/ 1130376 h 1384273"/>
                  <a:gd name="connsiteX26" fmla="*/ 613850 w 1377305"/>
                  <a:gd name="connsiteY26" fmla="*/ 1287538 h 1384273"/>
                  <a:gd name="connsiteX27" fmla="*/ 544794 w 1377305"/>
                  <a:gd name="connsiteY27" fmla="*/ 1378026 h 1384273"/>
                  <a:gd name="connsiteX28" fmla="*/ 149601 w 1377305"/>
                  <a:gd name="connsiteY28" fmla="*/ 1370978 h 1384273"/>
                  <a:gd name="connsiteX29" fmla="*/ 33206 w 1377305"/>
                  <a:gd name="connsiteY29" fmla="*/ 1262488 h 1384273"/>
                  <a:gd name="connsiteX30" fmla="*/ 13775 w 1377305"/>
                  <a:gd name="connsiteY30" fmla="*/ 847007 h 1384273"/>
                  <a:gd name="connsiteX31" fmla="*/ 104833 w 1377305"/>
                  <a:gd name="connsiteY31" fmla="*/ 798144 h 1384273"/>
                  <a:gd name="connsiteX32" fmla="*/ 380011 w 1377305"/>
                  <a:gd name="connsiteY32" fmla="*/ 696417 h 1384273"/>
                  <a:gd name="connsiteX33" fmla="*/ 218562 w 1377305"/>
                  <a:gd name="connsiteY33" fmla="*/ 542302 h 1384273"/>
                  <a:gd name="connsiteX34" fmla="*/ 78640 w 1377305"/>
                  <a:gd name="connsiteY34" fmla="*/ 600024 h 1384273"/>
                  <a:gd name="connsiteX35" fmla="*/ 17299 w 1377305"/>
                  <a:gd name="connsiteY35" fmla="*/ 542302 h 1384273"/>
                  <a:gd name="connsiteX36" fmla="*/ 46445 w 1377305"/>
                  <a:gd name="connsiteY36" fmla="*/ 91008 h 1384273"/>
                  <a:gd name="connsiteX37" fmla="*/ 87975 w 1377305"/>
                  <a:gd name="connsiteY37" fmla="*/ 33953 h 1384273"/>
                  <a:gd name="connsiteX0" fmla="*/ 87975 w 1377699"/>
                  <a:gd name="connsiteY0" fmla="*/ 33953 h 1384273"/>
                  <a:gd name="connsiteX1" fmla="*/ 384678 w 1377699"/>
                  <a:gd name="connsiteY1" fmla="*/ 806 h 1384273"/>
                  <a:gd name="connsiteX2" fmla="*/ 598991 w 1377699"/>
                  <a:gd name="connsiteY2" fmla="*/ 20237 h 1384273"/>
                  <a:gd name="connsiteX3" fmla="*/ 613659 w 1377699"/>
                  <a:gd name="connsiteY3" fmla="*/ 104343 h 1384273"/>
                  <a:gd name="connsiteX4" fmla="*/ 563844 w 1377699"/>
                  <a:gd name="connsiteY4" fmla="*/ 254171 h 1384273"/>
                  <a:gd name="connsiteX5" fmla="*/ 689764 w 1377699"/>
                  <a:gd name="connsiteY5" fmla="*/ 379996 h 1384273"/>
                  <a:gd name="connsiteX6" fmla="*/ 818637 w 1377699"/>
                  <a:gd name="connsiteY6" fmla="*/ 292271 h 1384273"/>
                  <a:gd name="connsiteX7" fmla="*/ 775489 w 1377699"/>
                  <a:gd name="connsiteY7" fmla="*/ 112915 h 1384273"/>
                  <a:gd name="connsiteX8" fmla="*/ 791396 w 1377699"/>
                  <a:gd name="connsiteY8" fmla="*/ 25476 h 1384273"/>
                  <a:gd name="connsiteX9" fmla="*/ 1004375 w 1377699"/>
                  <a:gd name="connsiteY9" fmla="*/ 1377 h 1384273"/>
                  <a:gd name="connsiteX10" fmla="*/ 1271075 w 1377699"/>
                  <a:gd name="connsiteY10" fmla="*/ 30333 h 1384273"/>
                  <a:gd name="connsiteX11" fmla="*/ 1354419 w 1377699"/>
                  <a:gd name="connsiteY11" fmla="*/ 99390 h 1384273"/>
                  <a:gd name="connsiteX12" fmla="*/ 1372802 w 1377699"/>
                  <a:gd name="connsiteY12" fmla="*/ 547255 h 1384273"/>
                  <a:gd name="connsiteX13" fmla="*/ 1297269 w 1377699"/>
                  <a:gd name="connsiteY13" fmla="*/ 611358 h 1384273"/>
                  <a:gd name="connsiteX14" fmla="*/ 1145440 w 1377699"/>
                  <a:gd name="connsiteY14" fmla="*/ 539922 h 1384273"/>
                  <a:gd name="connsiteX15" fmla="*/ 999041 w 1377699"/>
                  <a:gd name="connsiteY15" fmla="*/ 688607 h 1384273"/>
                  <a:gd name="connsiteX16" fmla="*/ 1149631 w 1377699"/>
                  <a:gd name="connsiteY16" fmla="*/ 830434 h 1384273"/>
                  <a:gd name="connsiteX17" fmla="*/ 1294888 w 1377699"/>
                  <a:gd name="connsiteY17" fmla="*/ 775665 h 1384273"/>
                  <a:gd name="connsiteX18" fmla="*/ 1363944 w 1377699"/>
                  <a:gd name="connsiteY18" fmla="*/ 809002 h 1384273"/>
                  <a:gd name="connsiteX19" fmla="*/ 1349656 w 1377699"/>
                  <a:gd name="connsiteY19" fmla="*/ 1254295 h 1384273"/>
                  <a:gd name="connsiteX20" fmla="*/ 1275838 w 1377699"/>
                  <a:gd name="connsiteY20" fmla="*/ 1351927 h 1384273"/>
                  <a:gd name="connsiteX21" fmla="*/ 873978 w 1377699"/>
                  <a:gd name="connsiteY21" fmla="*/ 1379359 h 1384273"/>
                  <a:gd name="connsiteX22" fmla="*/ 771012 w 1377699"/>
                  <a:gd name="connsiteY22" fmla="*/ 1280490 h 1384273"/>
                  <a:gd name="connsiteX23" fmla="*/ 813304 w 1377699"/>
                  <a:gd name="connsiteY23" fmla="*/ 1086370 h 1384273"/>
                  <a:gd name="connsiteX24" fmla="*/ 689859 w 1377699"/>
                  <a:gd name="connsiteY24" fmla="*/ 1008170 h 1384273"/>
                  <a:gd name="connsiteX25" fmla="*/ 566225 w 1377699"/>
                  <a:gd name="connsiteY25" fmla="*/ 1130376 h 1384273"/>
                  <a:gd name="connsiteX26" fmla="*/ 613850 w 1377699"/>
                  <a:gd name="connsiteY26" fmla="*/ 1287538 h 1384273"/>
                  <a:gd name="connsiteX27" fmla="*/ 544794 w 1377699"/>
                  <a:gd name="connsiteY27" fmla="*/ 1378026 h 1384273"/>
                  <a:gd name="connsiteX28" fmla="*/ 149601 w 1377699"/>
                  <a:gd name="connsiteY28" fmla="*/ 1370978 h 1384273"/>
                  <a:gd name="connsiteX29" fmla="*/ 33206 w 1377699"/>
                  <a:gd name="connsiteY29" fmla="*/ 1262488 h 1384273"/>
                  <a:gd name="connsiteX30" fmla="*/ 13775 w 1377699"/>
                  <a:gd name="connsiteY30" fmla="*/ 847007 h 1384273"/>
                  <a:gd name="connsiteX31" fmla="*/ 104833 w 1377699"/>
                  <a:gd name="connsiteY31" fmla="*/ 798144 h 1384273"/>
                  <a:gd name="connsiteX32" fmla="*/ 380011 w 1377699"/>
                  <a:gd name="connsiteY32" fmla="*/ 696417 h 1384273"/>
                  <a:gd name="connsiteX33" fmla="*/ 218562 w 1377699"/>
                  <a:gd name="connsiteY33" fmla="*/ 542302 h 1384273"/>
                  <a:gd name="connsiteX34" fmla="*/ 78640 w 1377699"/>
                  <a:gd name="connsiteY34" fmla="*/ 600024 h 1384273"/>
                  <a:gd name="connsiteX35" fmla="*/ 17299 w 1377699"/>
                  <a:gd name="connsiteY35" fmla="*/ 542302 h 1384273"/>
                  <a:gd name="connsiteX36" fmla="*/ 46445 w 1377699"/>
                  <a:gd name="connsiteY36" fmla="*/ 91008 h 1384273"/>
                  <a:gd name="connsiteX37" fmla="*/ 87975 w 1377699"/>
                  <a:gd name="connsiteY37" fmla="*/ 33953 h 1384273"/>
                  <a:gd name="connsiteX0" fmla="*/ 87975 w 1377699"/>
                  <a:gd name="connsiteY0" fmla="*/ 33953 h 1384273"/>
                  <a:gd name="connsiteX1" fmla="*/ 384678 w 1377699"/>
                  <a:gd name="connsiteY1" fmla="*/ 806 h 1384273"/>
                  <a:gd name="connsiteX2" fmla="*/ 598991 w 1377699"/>
                  <a:gd name="connsiteY2" fmla="*/ 20237 h 1384273"/>
                  <a:gd name="connsiteX3" fmla="*/ 613659 w 1377699"/>
                  <a:gd name="connsiteY3" fmla="*/ 104343 h 1384273"/>
                  <a:gd name="connsiteX4" fmla="*/ 563844 w 1377699"/>
                  <a:gd name="connsiteY4" fmla="*/ 254171 h 1384273"/>
                  <a:gd name="connsiteX5" fmla="*/ 689764 w 1377699"/>
                  <a:gd name="connsiteY5" fmla="*/ 379996 h 1384273"/>
                  <a:gd name="connsiteX6" fmla="*/ 818637 w 1377699"/>
                  <a:gd name="connsiteY6" fmla="*/ 292271 h 1384273"/>
                  <a:gd name="connsiteX7" fmla="*/ 775489 w 1377699"/>
                  <a:gd name="connsiteY7" fmla="*/ 112915 h 1384273"/>
                  <a:gd name="connsiteX8" fmla="*/ 791396 w 1377699"/>
                  <a:gd name="connsiteY8" fmla="*/ 25476 h 1384273"/>
                  <a:gd name="connsiteX9" fmla="*/ 1004375 w 1377699"/>
                  <a:gd name="connsiteY9" fmla="*/ 1377 h 1384273"/>
                  <a:gd name="connsiteX10" fmla="*/ 1271075 w 1377699"/>
                  <a:gd name="connsiteY10" fmla="*/ 30333 h 1384273"/>
                  <a:gd name="connsiteX11" fmla="*/ 1354419 w 1377699"/>
                  <a:gd name="connsiteY11" fmla="*/ 99390 h 1384273"/>
                  <a:gd name="connsiteX12" fmla="*/ 1372802 w 1377699"/>
                  <a:gd name="connsiteY12" fmla="*/ 547255 h 1384273"/>
                  <a:gd name="connsiteX13" fmla="*/ 1297269 w 1377699"/>
                  <a:gd name="connsiteY13" fmla="*/ 611358 h 1384273"/>
                  <a:gd name="connsiteX14" fmla="*/ 1145440 w 1377699"/>
                  <a:gd name="connsiteY14" fmla="*/ 539922 h 1384273"/>
                  <a:gd name="connsiteX15" fmla="*/ 999041 w 1377699"/>
                  <a:gd name="connsiteY15" fmla="*/ 688607 h 1384273"/>
                  <a:gd name="connsiteX16" fmla="*/ 1149631 w 1377699"/>
                  <a:gd name="connsiteY16" fmla="*/ 830434 h 1384273"/>
                  <a:gd name="connsiteX17" fmla="*/ 1294888 w 1377699"/>
                  <a:gd name="connsiteY17" fmla="*/ 775665 h 1384273"/>
                  <a:gd name="connsiteX18" fmla="*/ 1363944 w 1377699"/>
                  <a:gd name="connsiteY18" fmla="*/ 809002 h 1384273"/>
                  <a:gd name="connsiteX19" fmla="*/ 1349656 w 1377699"/>
                  <a:gd name="connsiteY19" fmla="*/ 1254295 h 1384273"/>
                  <a:gd name="connsiteX20" fmla="*/ 1275838 w 1377699"/>
                  <a:gd name="connsiteY20" fmla="*/ 1351927 h 1384273"/>
                  <a:gd name="connsiteX21" fmla="*/ 873978 w 1377699"/>
                  <a:gd name="connsiteY21" fmla="*/ 1379359 h 1384273"/>
                  <a:gd name="connsiteX22" fmla="*/ 771012 w 1377699"/>
                  <a:gd name="connsiteY22" fmla="*/ 1280490 h 1384273"/>
                  <a:gd name="connsiteX23" fmla="*/ 813304 w 1377699"/>
                  <a:gd name="connsiteY23" fmla="*/ 1086370 h 1384273"/>
                  <a:gd name="connsiteX24" fmla="*/ 689859 w 1377699"/>
                  <a:gd name="connsiteY24" fmla="*/ 1008170 h 1384273"/>
                  <a:gd name="connsiteX25" fmla="*/ 566225 w 1377699"/>
                  <a:gd name="connsiteY25" fmla="*/ 1130376 h 1384273"/>
                  <a:gd name="connsiteX26" fmla="*/ 613850 w 1377699"/>
                  <a:gd name="connsiteY26" fmla="*/ 1287538 h 1384273"/>
                  <a:gd name="connsiteX27" fmla="*/ 544794 w 1377699"/>
                  <a:gd name="connsiteY27" fmla="*/ 1378026 h 1384273"/>
                  <a:gd name="connsiteX28" fmla="*/ 149601 w 1377699"/>
                  <a:gd name="connsiteY28" fmla="*/ 1370978 h 1384273"/>
                  <a:gd name="connsiteX29" fmla="*/ 33206 w 1377699"/>
                  <a:gd name="connsiteY29" fmla="*/ 1262488 h 1384273"/>
                  <a:gd name="connsiteX30" fmla="*/ 13775 w 1377699"/>
                  <a:gd name="connsiteY30" fmla="*/ 847007 h 1384273"/>
                  <a:gd name="connsiteX31" fmla="*/ 104833 w 1377699"/>
                  <a:gd name="connsiteY31" fmla="*/ 798144 h 1384273"/>
                  <a:gd name="connsiteX32" fmla="*/ 380011 w 1377699"/>
                  <a:gd name="connsiteY32" fmla="*/ 696417 h 1384273"/>
                  <a:gd name="connsiteX33" fmla="*/ 218562 w 1377699"/>
                  <a:gd name="connsiteY33" fmla="*/ 542302 h 1384273"/>
                  <a:gd name="connsiteX34" fmla="*/ 78640 w 1377699"/>
                  <a:gd name="connsiteY34" fmla="*/ 600024 h 1384273"/>
                  <a:gd name="connsiteX35" fmla="*/ 17299 w 1377699"/>
                  <a:gd name="connsiteY35" fmla="*/ 542302 h 1384273"/>
                  <a:gd name="connsiteX36" fmla="*/ 46445 w 1377699"/>
                  <a:gd name="connsiteY36" fmla="*/ 91008 h 1384273"/>
                  <a:gd name="connsiteX37" fmla="*/ 87975 w 1377699"/>
                  <a:gd name="connsiteY37" fmla="*/ 33953 h 1384273"/>
                  <a:gd name="connsiteX0" fmla="*/ 87975 w 1374257"/>
                  <a:gd name="connsiteY0" fmla="*/ 33953 h 1384273"/>
                  <a:gd name="connsiteX1" fmla="*/ 384678 w 1374257"/>
                  <a:gd name="connsiteY1" fmla="*/ 806 h 1384273"/>
                  <a:gd name="connsiteX2" fmla="*/ 598991 w 1374257"/>
                  <a:gd name="connsiteY2" fmla="*/ 20237 h 1384273"/>
                  <a:gd name="connsiteX3" fmla="*/ 613659 w 1374257"/>
                  <a:gd name="connsiteY3" fmla="*/ 104343 h 1384273"/>
                  <a:gd name="connsiteX4" fmla="*/ 563844 w 1374257"/>
                  <a:gd name="connsiteY4" fmla="*/ 254171 h 1384273"/>
                  <a:gd name="connsiteX5" fmla="*/ 689764 w 1374257"/>
                  <a:gd name="connsiteY5" fmla="*/ 379996 h 1384273"/>
                  <a:gd name="connsiteX6" fmla="*/ 818637 w 1374257"/>
                  <a:gd name="connsiteY6" fmla="*/ 292271 h 1384273"/>
                  <a:gd name="connsiteX7" fmla="*/ 775489 w 1374257"/>
                  <a:gd name="connsiteY7" fmla="*/ 112915 h 1384273"/>
                  <a:gd name="connsiteX8" fmla="*/ 791396 w 1374257"/>
                  <a:gd name="connsiteY8" fmla="*/ 25476 h 1384273"/>
                  <a:gd name="connsiteX9" fmla="*/ 1004375 w 1374257"/>
                  <a:gd name="connsiteY9" fmla="*/ 1377 h 1384273"/>
                  <a:gd name="connsiteX10" fmla="*/ 1271075 w 1374257"/>
                  <a:gd name="connsiteY10" fmla="*/ 30333 h 1384273"/>
                  <a:gd name="connsiteX11" fmla="*/ 1340131 w 1374257"/>
                  <a:gd name="connsiteY11" fmla="*/ 97009 h 1384273"/>
                  <a:gd name="connsiteX12" fmla="*/ 1372802 w 1374257"/>
                  <a:gd name="connsiteY12" fmla="*/ 547255 h 1384273"/>
                  <a:gd name="connsiteX13" fmla="*/ 1297269 w 1374257"/>
                  <a:gd name="connsiteY13" fmla="*/ 611358 h 1384273"/>
                  <a:gd name="connsiteX14" fmla="*/ 1145440 w 1374257"/>
                  <a:gd name="connsiteY14" fmla="*/ 539922 h 1384273"/>
                  <a:gd name="connsiteX15" fmla="*/ 999041 w 1374257"/>
                  <a:gd name="connsiteY15" fmla="*/ 688607 h 1384273"/>
                  <a:gd name="connsiteX16" fmla="*/ 1149631 w 1374257"/>
                  <a:gd name="connsiteY16" fmla="*/ 830434 h 1384273"/>
                  <a:gd name="connsiteX17" fmla="*/ 1294888 w 1374257"/>
                  <a:gd name="connsiteY17" fmla="*/ 775665 h 1384273"/>
                  <a:gd name="connsiteX18" fmla="*/ 1363944 w 1374257"/>
                  <a:gd name="connsiteY18" fmla="*/ 809002 h 1384273"/>
                  <a:gd name="connsiteX19" fmla="*/ 1349656 w 1374257"/>
                  <a:gd name="connsiteY19" fmla="*/ 1254295 h 1384273"/>
                  <a:gd name="connsiteX20" fmla="*/ 1275838 w 1374257"/>
                  <a:gd name="connsiteY20" fmla="*/ 1351927 h 1384273"/>
                  <a:gd name="connsiteX21" fmla="*/ 873978 w 1374257"/>
                  <a:gd name="connsiteY21" fmla="*/ 1379359 h 1384273"/>
                  <a:gd name="connsiteX22" fmla="*/ 771012 w 1374257"/>
                  <a:gd name="connsiteY22" fmla="*/ 1280490 h 1384273"/>
                  <a:gd name="connsiteX23" fmla="*/ 813304 w 1374257"/>
                  <a:gd name="connsiteY23" fmla="*/ 1086370 h 1384273"/>
                  <a:gd name="connsiteX24" fmla="*/ 689859 w 1374257"/>
                  <a:gd name="connsiteY24" fmla="*/ 1008170 h 1384273"/>
                  <a:gd name="connsiteX25" fmla="*/ 566225 w 1374257"/>
                  <a:gd name="connsiteY25" fmla="*/ 1130376 h 1384273"/>
                  <a:gd name="connsiteX26" fmla="*/ 613850 w 1374257"/>
                  <a:gd name="connsiteY26" fmla="*/ 1287538 h 1384273"/>
                  <a:gd name="connsiteX27" fmla="*/ 544794 w 1374257"/>
                  <a:gd name="connsiteY27" fmla="*/ 1378026 h 1384273"/>
                  <a:gd name="connsiteX28" fmla="*/ 149601 w 1374257"/>
                  <a:gd name="connsiteY28" fmla="*/ 1370978 h 1384273"/>
                  <a:gd name="connsiteX29" fmla="*/ 33206 w 1374257"/>
                  <a:gd name="connsiteY29" fmla="*/ 1262488 h 1384273"/>
                  <a:gd name="connsiteX30" fmla="*/ 13775 w 1374257"/>
                  <a:gd name="connsiteY30" fmla="*/ 847007 h 1384273"/>
                  <a:gd name="connsiteX31" fmla="*/ 104833 w 1374257"/>
                  <a:gd name="connsiteY31" fmla="*/ 798144 h 1384273"/>
                  <a:gd name="connsiteX32" fmla="*/ 380011 w 1374257"/>
                  <a:gd name="connsiteY32" fmla="*/ 696417 h 1384273"/>
                  <a:gd name="connsiteX33" fmla="*/ 218562 w 1374257"/>
                  <a:gd name="connsiteY33" fmla="*/ 542302 h 1384273"/>
                  <a:gd name="connsiteX34" fmla="*/ 78640 w 1374257"/>
                  <a:gd name="connsiteY34" fmla="*/ 600024 h 1384273"/>
                  <a:gd name="connsiteX35" fmla="*/ 17299 w 1374257"/>
                  <a:gd name="connsiteY35" fmla="*/ 542302 h 1384273"/>
                  <a:gd name="connsiteX36" fmla="*/ 46445 w 1374257"/>
                  <a:gd name="connsiteY36" fmla="*/ 91008 h 1384273"/>
                  <a:gd name="connsiteX37" fmla="*/ 87975 w 1374257"/>
                  <a:gd name="connsiteY37" fmla="*/ 33953 h 1384273"/>
                  <a:gd name="connsiteX0" fmla="*/ 87975 w 1376602"/>
                  <a:gd name="connsiteY0" fmla="*/ 33953 h 1384273"/>
                  <a:gd name="connsiteX1" fmla="*/ 384678 w 1376602"/>
                  <a:gd name="connsiteY1" fmla="*/ 806 h 1384273"/>
                  <a:gd name="connsiteX2" fmla="*/ 598991 w 1376602"/>
                  <a:gd name="connsiteY2" fmla="*/ 20237 h 1384273"/>
                  <a:gd name="connsiteX3" fmla="*/ 613659 w 1376602"/>
                  <a:gd name="connsiteY3" fmla="*/ 104343 h 1384273"/>
                  <a:gd name="connsiteX4" fmla="*/ 563844 w 1376602"/>
                  <a:gd name="connsiteY4" fmla="*/ 254171 h 1384273"/>
                  <a:gd name="connsiteX5" fmla="*/ 689764 w 1376602"/>
                  <a:gd name="connsiteY5" fmla="*/ 379996 h 1384273"/>
                  <a:gd name="connsiteX6" fmla="*/ 818637 w 1376602"/>
                  <a:gd name="connsiteY6" fmla="*/ 292271 h 1384273"/>
                  <a:gd name="connsiteX7" fmla="*/ 775489 w 1376602"/>
                  <a:gd name="connsiteY7" fmla="*/ 112915 h 1384273"/>
                  <a:gd name="connsiteX8" fmla="*/ 791396 w 1376602"/>
                  <a:gd name="connsiteY8" fmla="*/ 25476 h 1384273"/>
                  <a:gd name="connsiteX9" fmla="*/ 1004375 w 1376602"/>
                  <a:gd name="connsiteY9" fmla="*/ 1377 h 1384273"/>
                  <a:gd name="connsiteX10" fmla="*/ 1271075 w 1376602"/>
                  <a:gd name="connsiteY10" fmla="*/ 30333 h 1384273"/>
                  <a:gd name="connsiteX11" fmla="*/ 1340131 w 1376602"/>
                  <a:gd name="connsiteY11" fmla="*/ 97009 h 1384273"/>
                  <a:gd name="connsiteX12" fmla="*/ 1372802 w 1376602"/>
                  <a:gd name="connsiteY12" fmla="*/ 547255 h 1384273"/>
                  <a:gd name="connsiteX13" fmla="*/ 1297269 w 1376602"/>
                  <a:gd name="connsiteY13" fmla="*/ 611358 h 1384273"/>
                  <a:gd name="connsiteX14" fmla="*/ 1145440 w 1376602"/>
                  <a:gd name="connsiteY14" fmla="*/ 539922 h 1384273"/>
                  <a:gd name="connsiteX15" fmla="*/ 999041 w 1376602"/>
                  <a:gd name="connsiteY15" fmla="*/ 688607 h 1384273"/>
                  <a:gd name="connsiteX16" fmla="*/ 1149631 w 1376602"/>
                  <a:gd name="connsiteY16" fmla="*/ 830434 h 1384273"/>
                  <a:gd name="connsiteX17" fmla="*/ 1294888 w 1376602"/>
                  <a:gd name="connsiteY17" fmla="*/ 775665 h 1384273"/>
                  <a:gd name="connsiteX18" fmla="*/ 1363944 w 1376602"/>
                  <a:gd name="connsiteY18" fmla="*/ 809002 h 1384273"/>
                  <a:gd name="connsiteX19" fmla="*/ 1349656 w 1376602"/>
                  <a:gd name="connsiteY19" fmla="*/ 1254295 h 1384273"/>
                  <a:gd name="connsiteX20" fmla="*/ 1275838 w 1376602"/>
                  <a:gd name="connsiteY20" fmla="*/ 1351927 h 1384273"/>
                  <a:gd name="connsiteX21" fmla="*/ 873978 w 1376602"/>
                  <a:gd name="connsiteY21" fmla="*/ 1379359 h 1384273"/>
                  <a:gd name="connsiteX22" fmla="*/ 771012 w 1376602"/>
                  <a:gd name="connsiteY22" fmla="*/ 1280490 h 1384273"/>
                  <a:gd name="connsiteX23" fmla="*/ 813304 w 1376602"/>
                  <a:gd name="connsiteY23" fmla="*/ 1086370 h 1384273"/>
                  <a:gd name="connsiteX24" fmla="*/ 689859 w 1376602"/>
                  <a:gd name="connsiteY24" fmla="*/ 1008170 h 1384273"/>
                  <a:gd name="connsiteX25" fmla="*/ 566225 w 1376602"/>
                  <a:gd name="connsiteY25" fmla="*/ 1130376 h 1384273"/>
                  <a:gd name="connsiteX26" fmla="*/ 613850 w 1376602"/>
                  <a:gd name="connsiteY26" fmla="*/ 1287538 h 1384273"/>
                  <a:gd name="connsiteX27" fmla="*/ 544794 w 1376602"/>
                  <a:gd name="connsiteY27" fmla="*/ 1378026 h 1384273"/>
                  <a:gd name="connsiteX28" fmla="*/ 149601 w 1376602"/>
                  <a:gd name="connsiteY28" fmla="*/ 1370978 h 1384273"/>
                  <a:gd name="connsiteX29" fmla="*/ 33206 w 1376602"/>
                  <a:gd name="connsiteY29" fmla="*/ 1262488 h 1384273"/>
                  <a:gd name="connsiteX30" fmla="*/ 13775 w 1376602"/>
                  <a:gd name="connsiteY30" fmla="*/ 847007 h 1384273"/>
                  <a:gd name="connsiteX31" fmla="*/ 104833 w 1376602"/>
                  <a:gd name="connsiteY31" fmla="*/ 798144 h 1384273"/>
                  <a:gd name="connsiteX32" fmla="*/ 380011 w 1376602"/>
                  <a:gd name="connsiteY32" fmla="*/ 696417 h 1384273"/>
                  <a:gd name="connsiteX33" fmla="*/ 218562 w 1376602"/>
                  <a:gd name="connsiteY33" fmla="*/ 542302 h 1384273"/>
                  <a:gd name="connsiteX34" fmla="*/ 78640 w 1376602"/>
                  <a:gd name="connsiteY34" fmla="*/ 600024 h 1384273"/>
                  <a:gd name="connsiteX35" fmla="*/ 17299 w 1376602"/>
                  <a:gd name="connsiteY35" fmla="*/ 542302 h 1384273"/>
                  <a:gd name="connsiteX36" fmla="*/ 46445 w 1376602"/>
                  <a:gd name="connsiteY36" fmla="*/ 91008 h 1384273"/>
                  <a:gd name="connsiteX37" fmla="*/ 87975 w 1376602"/>
                  <a:gd name="connsiteY37" fmla="*/ 33953 h 1384273"/>
                  <a:gd name="connsiteX0" fmla="*/ 87975 w 1381320"/>
                  <a:gd name="connsiteY0" fmla="*/ 33953 h 1384273"/>
                  <a:gd name="connsiteX1" fmla="*/ 384678 w 1381320"/>
                  <a:gd name="connsiteY1" fmla="*/ 806 h 1384273"/>
                  <a:gd name="connsiteX2" fmla="*/ 598991 w 1381320"/>
                  <a:gd name="connsiteY2" fmla="*/ 20237 h 1384273"/>
                  <a:gd name="connsiteX3" fmla="*/ 613659 w 1381320"/>
                  <a:gd name="connsiteY3" fmla="*/ 104343 h 1384273"/>
                  <a:gd name="connsiteX4" fmla="*/ 563844 w 1381320"/>
                  <a:gd name="connsiteY4" fmla="*/ 254171 h 1384273"/>
                  <a:gd name="connsiteX5" fmla="*/ 689764 w 1381320"/>
                  <a:gd name="connsiteY5" fmla="*/ 379996 h 1384273"/>
                  <a:gd name="connsiteX6" fmla="*/ 818637 w 1381320"/>
                  <a:gd name="connsiteY6" fmla="*/ 292271 h 1384273"/>
                  <a:gd name="connsiteX7" fmla="*/ 775489 w 1381320"/>
                  <a:gd name="connsiteY7" fmla="*/ 112915 h 1384273"/>
                  <a:gd name="connsiteX8" fmla="*/ 791396 w 1381320"/>
                  <a:gd name="connsiteY8" fmla="*/ 25476 h 1384273"/>
                  <a:gd name="connsiteX9" fmla="*/ 1004375 w 1381320"/>
                  <a:gd name="connsiteY9" fmla="*/ 1377 h 1384273"/>
                  <a:gd name="connsiteX10" fmla="*/ 1271075 w 1381320"/>
                  <a:gd name="connsiteY10" fmla="*/ 30333 h 1384273"/>
                  <a:gd name="connsiteX11" fmla="*/ 1352037 w 1381320"/>
                  <a:gd name="connsiteY11" fmla="*/ 108916 h 1384273"/>
                  <a:gd name="connsiteX12" fmla="*/ 1372802 w 1381320"/>
                  <a:gd name="connsiteY12" fmla="*/ 547255 h 1384273"/>
                  <a:gd name="connsiteX13" fmla="*/ 1297269 w 1381320"/>
                  <a:gd name="connsiteY13" fmla="*/ 611358 h 1384273"/>
                  <a:gd name="connsiteX14" fmla="*/ 1145440 w 1381320"/>
                  <a:gd name="connsiteY14" fmla="*/ 539922 h 1384273"/>
                  <a:gd name="connsiteX15" fmla="*/ 999041 w 1381320"/>
                  <a:gd name="connsiteY15" fmla="*/ 688607 h 1384273"/>
                  <a:gd name="connsiteX16" fmla="*/ 1149631 w 1381320"/>
                  <a:gd name="connsiteY16" fmla="*/ 830434 h 1384273"/>
                  <a:gd name="connsiteX17" fmla="*/ 1294888 w 1381320"/>
                  <a:gd name="connsiteY17" fmla="*/ 775665 h 1384273"/>
                  <a:gd name="connsiteX18" fmla="*/ 1363944 w 1381320"/>
                  <a:gd name="connsiteY18" fmla="*/ 809002 h 1384273"/>
                  <a:gd name="connsiteX19" fmla="*/ 1349656 w 1381320"/>
                  <a:gd name="connsiteY19" fmla="*/ 1254295 h 1384273"/>
                  <a:gd name="connsiteX20" fmla="*/ 1275838 w 1381320"/>
                  <a:gd name="connsiteY20" fmla="*/ 1351927 h 1384273"/>
                  <a:gd name="connsiteX21" fmla="*/ 873978 w 1381320"/>
                  <a:gd name="connsiteY21" fmla="*/ 1379359 h 1384273"/>
                  <a:gd name="connsiteX22" fmla="*/ 771012 w 1381320"/>
                  <a:gd name="connsiteY22" fmla="*/ 1280490 h 1384273"/>
                  <a:gd name="connsiteX23" fmla="*/ 813304 w 1381320"/>
                  <a:gd name="connsiteY23" fmla="*/ 1086370 h 1384273"/>
                  <a:gd name="connsiteX24" fmla="*/ 689859 w 1381320"/>
                  <a:gd name="connsiteY24" fmla="*/ 1008170 h 1384273"/>
                  <a:gd name="connsiteX25" fmla="*/ 566225 w 1381320"/>
                  <a:gd name="connsiteY25" fmla="*/ 1130376 h 1384273"/>
                  <a:gd name="connsiteX26" fmla="*/ 613850 w 1381320"/>
                  <a:gd name="connsiteY26" fmla="*/ 1287538 h 1384273"/>
                  <a:gd name="connsiteX27" fmla="*/ 544794 w 1381320"/>
                  <a:gd name="connsiteY27" fmla="*/ 1378026 h 1384273"/>
                  <a:gd name="connsiteX28" fmla="*/ 149601 w 1381320"/>
                  <a:gd name="connsiteY28" fmla="*/ 1370978 h 1384273"/>
                  <a:gd name="connsiteX29" fmla="*/ 33206 w 1381320"/>
                  <a:gd name="connsiteY29" fmla="*/ 1262488 h 1384273"/>
                  <a:gd name="connsiteX30" fmla="*/ 13775 w 1381320"/>
                  <a:gd name="connsiteY30" fmla="*/ 847007 h 1384273"/>
                  <a:gd name="connsiteX31" fmla="*/ 104833 w 1381320"/>
                  <a:gd name="connsiteY31" fmla="*/ 798144 h 1384273"/>
                  <a:gd name="connsiteX32" fmla="*/ 380011 w 1381320"/>
                  <a:gd name="connsiteY32" fmla="*/ 696417 h 1384273"/>
                  <a:gd name="connsiteX33" fmla="*/ 218562 w 1381320"/>
                  <a:gd name="connsiteY33" fmla="*/ 542302 h 1384273"/>
                  <a:gd name="connsiteX34" fmla="*/ 78640 w 1381320"/>
                  <a:gd name="connsiteY34" fmla="*/ 600024 h 1384273"/>
                  <a:gd name="connsiteX35" fmla="*/ 17299 w 1381320"/>
                  <a:gd name="connsiteY35" fmla="*/ 542302 h 1384273"/>
                  <a:gd name="connsiteX36" fmla="*/ 46445 w 1381320"/>
                  <a:gd name="connsiteY36" fmla="*/ 91008 h 1384273"/>
                  <a:gd name="connsiteX37" fmla="*/ 87975 w 1381320"/>
                  <a:gd name="connsiteY37" fmla="*/ 33953 h 1384273"/>
                  <a:gd name="connsiteX0" fmla="*/ 87975 w 1381320"/>
                  <a:gd name="connsiteY0" fmla="*/ 33953 h 1384273"/>
                  <a:gd name="connsiteX1" fmla="*/ 384678 w 1381320"/>
                  <a:gd name="connsiteY1" fmla="*/ 806 h 1384273"/>
                  <a:gd name="connsiteX2" fmla="*/ 598991 w 1381320"/>
                  <a:gd name="connsiteY2" fmla="*/ 20237 h 1384273"/>
                  <a:gd name="connsiteX3" fmla="*/ 613659 w 1381320"/>
                  <a:gd name="connsiteY3" fmla="*/ 104343 h 1384273"/>
                  <a:gd name="connsiteX4" fmla="*/ 563844 w 1381320"/>
                  <a:gd name="connsiteY4" fmla="*/ 254171 h 1384273"/>
                  <a:gd name="connsiteX5" fmla="*/ 689764 w 1381320"/>
                  <a:gd name="connsiteY5" fmla="*/ 379996 h 1384273"/>
                  <a:gd name="connsiteX6" fmla="*/ 818637 w 1381320"/>
                  <a:gd name="connsiteY6" fmla="*/ 292271 h 1384273"/>
                  <a:gd name="connsiteX7" fmla="*/ 775489 w 1381320"/>
                  <a:gd name="connsiteY7" fmla="*/ 112915 h 1384273"/>
                  <a:gd name="connsiteX8" fmla="*/ 791396 w 1381320"/>
                  <a:gd name="connsiteY8" fmla="*/ 25476 h 1384273"/>
                  <a:gd name="connsiteX9" fmla="*/ 1004375 w 1381320"/>
                  <a:gd name="connsiteY9" fmla="*/ 1377 h 1384273"/>
                  <a:gd name="connsiteX10" fmla="*/ 1271075 w 1381320"/>
                  <a:gd name="connsiteY10" fmla="*/ 30333 h 1384273"/>
                  <a:gd name="connsiteX11" fmla="*/ 1352037 w 1381320"/>
                  <a:gd name="connsiteY11" fmla="*/ 116060 h 1384273"/>
                  <a:gd name="connsiteX12" fmla="*/ 1372802 w 1381320"/>
                  <a:gd name="connsiteY12" fmla="*/ 547255 h 1384273"/>
                  <a:gd name="connsiteX13" fmla="*/ 1297269 w 1381320"/>
                  <a:gd name="connsiteY13" fmla="*/ 611358 h 1384273"/>
                  <a:gd name="connsiteX14" fmla="*/ 1145440 w 1381320"/>
                  <a:gd name="connsiteY14" fmla="*/ 539922 h 1384273"/>
                  <a:gd name="connsiteX15" fmla="*/ 999041 w 1381320"/>
                  <a:gd name="connsiteY15" fmla="*/ 688607 h 1384273"/>
                  <a:gd name="connsiteX16" fmla="*/ 1149631 w 1381320"/>
                  <a:gd name="connsiteY16" fmla="*/ 830434 h 1384273"/>
                  <a:gd name="connsiteX17" fmla="*/ 1294888 w 1381320"/>
                  <a:gd name="connsiteY17" fmla="*/ 775665 h 1384273"/>
                  <a:gd name="connsiteX18" fmla="*/ 1363944 w 1381320"/>
                  <a:gd name="connsiteY18" fmla="*/ 809002 h 1384273"/>
                  <a:gd name="connsiteX19" fmla="*/ 1349656 w 1381320"/>
                  <a:gd name="connsiteY19" fmla="*/ 1254295 h 1384273"/>
                  <a:gd name="connsiteX20" fmla="*/ 1275838 w 1381320"/>
                  <a:gd name="connsiteY20" fmla="*/ 1351927 h 1384273"/>
                  <a:gd name="connsiteX21" fmla="*/ 873978 w 1381320"/>
                  <a:gd name="connsiteY21" fmla="*/ 1379359 h 1384273"/>
                  <a:gd name="connsiteX22" fmla="*/ 771012 w 1381320"/>
                  <a:gd name="connsiteY22" fmla="*/ 1280490 h 1384273"/>
                  <a:gd name="connsiteX23" fmla="*/ 813304 w 1381320"/>
                  <a:gd name="connsiteY23" fmla="*/ 1086370 h 1384273"/>
                  <a:gd name="connsiteX24" fmla="*/ 689859 w 1381320"/>
                  <a:gd name="connsiteY24" fmla="*/ 1008170 h 1384273"/>
                  <a:gd name="connsiteX25" fmla="*/ 566225 w 1381320"/>
                  <a:gd name="connsiteY25" fmla="*/ 1130376 h 1384273"/>
                  <a:gd name="connsiteX26" fmla="*/ 613850 w 1381320"/>
                  <a:gd name="connsiteY26" fmla="*/ 1287538 h 1384273"/>
                  <a:gd name="connsiteX27" fmla="*/ 544794 w 1381320"/>
                  <a:gd name="connsiteY27" fmla="*/ 1378026 h 1384273"/>
                  <a:gd name="connsiteX28" fmla="*/ 149601 w 1381320"/>
                  <a:gd name="connsiteY28" fmla="*/ 1370978 h 1384273"/>
                  <a:gd name="connsiteX29" fmla="*/ 33206 w 1381320"/>
                  <a:gd name="connsiteY29" fmla="*/ 1262488 h 1384273"/>
                  <a:gd name="connsiteX30" fmla="*/ 13775 w 1381320"/>
                  <a:gd name="connsiteY30" fmla="*/ 847007 h 1384273"/>
                  <a:gd name="connsiteX31" fmla="*/ 104833 w 1381320"/>
                  <a:gd name="connsiteY31" fmla="*/ 798144 h 1384273"/>
                  <a:gd name="connsiteX32" fmla="*/ 380011 w 1381320"/>
                  <a:gd name="connsiteY32" fmla="*/ 696417 h 1384273"/>
                  <a:gd name="connsiteX33" fmla="*/ 218562 w 1381320"/>
                  <a:gd name="connsiteY33" fmla="*/ 542302 h 1384273"/>
                  <a:gd name="connsiteX34" fmla="*/ 78640 w 1381320"/>
                  <a:gd name="connsiteY34" fmla="*/ 600024 h 1384273"/>
                  <a:gd name="connsiteX35" fmla="*/ 17299 w 1381320"/>
                  <a:gd name="connsiteY35" fmla="*/ 542302 h 1384273"/>
                  <a:gd name="connsiteX36" fmla="*/ 46445 w 1381320"/>
                  <a:gd name="connsiteY36" fmla="*/ 91008 h 1384273"/>
                  <a:gd name="connsiteX37" fmla="*/ 87975 w 1381320"/>
                  <a:gd name="connsiteY37" fmla="*/ 33953 h 1384273"/>
                  <a:gd name="connsiteX0" fmla="*/ 87975 w 1380196"/>
                  <a:gd name="connsiteY0" fmla="*/ 33953 h 1384273"/>
                  <a:gd name="connsiteX1" fmla="*/ 384678 w 1380196"/>
                  <a:gd name="connsiteY1" fmla="*/ 806 h 1384273"/>
                  <a:gd name="connsiteX2" fmla="*/ 598991 w 1380196"/>
                  <a:gd name="connsiteY2" fmla="*/ 20237 h 1384273"/>
                  <a:gd name="connsiteX3" fmla="*/ 613659 w 1380196"/>
                  <a:gd name="connsiteY3" fmla="*/ 104343 h 1384273"/>
                  <a:gd name="connsiteX4" fmla="*/ 563844 w 1380196"/>
                  <a:gd name="connsiteY4" fmla="*/ 254171 h 1384273"/>
                  <a:gd name="connsiteX5" fmla="*/ 689764 w 1380196"/>
                  <a:gd name="connsiteY5" fmla="*/ 379996 h 1384273"/>
                  <a:gd name="connsiteX6" fmla="*/ 818637 w 1380196"/>
                  <a:gd name="connsiteY6" fmla="*/ 292271 h 1384273"/>
                  <a:gd name="connsiteX7" fmla="*/ 775489 w 1380196"/>
                  <a:gd name="connsiteY7" fmla="*/ 112915 h 1384273"/>
                  <a:gd name="connsiteX8" fmla="*/ 791396 w 1380196"/>
                  <a:gd name="connsiteY8" fmla="*/ 25476 h 1384273"/>
                  <a:gd name="connsiteX9" fmla="*/ 1004375 w 1380196"/>
                  <a:gd name="connsiteY9" fmla="*/ 1377 h 1384273"/>
                  <a:gd name="connsiteX10" fmla="*/ 1271075 w 1380196"/>
                  <a:gd name="connsiteY10" fmla="*/ 30333 h 1384273"/>
                  <a:gd name="connsiteX11" fmla="*/ 1349656 w 1380196"/>
                  <a:gd name="connsiteY11" fmla="*/ 120822 h 1384273"/>
                  <a:gd name="connsiteX12" fmla="*/ 1372802 w 1380196"/>
                  <a:gd name="connsiteY12" fmla="*/ 547255 h 1384273"/>
                  <a:gd name="connsiteX13" fmla="*/ 1297269 w 1380196"/>
                  <a:gd name="connsiteY13" fmla="*/ 611358 h 1384273"/>
                  <a:gd name="connsiteX14" fmla="*/ 1145440 w 1380196"/>
                  <a:gd name="connsiteY14" fmla="*/ 539922 h 1384273"/>
                  <a:gd name="connsiteX15" fmla="*/ 999041 w 1380196"/>
                  <a:gd name="connsiteY15" fmla="*/ 688607 h 1384273"/>
                  <a:gd name="connsiteX16" fmla="*/ 1149631 w 1380196"/>
                  <a:gd name="connsiteY16" fmla="*/ 830434 h 1384273"/>
                  <a:gd name="connsiteX17" fmla="*/ 1294888 w 1380196"/>
                  <a:gd name="connsiteY17" fmla="*/ 775665 h 1384273"/>
                  <a:gd name="connsiteX18" fmla="*/ 1363944 w 1380196"/>
                  <a:gd name="connsiteY18" fmla="*/ 809002 h 1384273"/>
                  <a:gd name="connsiteX19" fmla="*/ 1349656 w 1380196"/>
                  <a:gd name="connsiteY19" fmla="*/ 1254295 h 1384273"/>
                  <a:gd name="connsiteX20" fmla="*/ 1275838 w 1380196"/>
                  <a:gd name="connsiteY20" fmla="*/ 1351927 h 1384273"/>
                  <a:gd name="connsiteX21" fmla="*/ 873978 w 1380196"/>
                  <a:gd name="connsiteY21" fmla="*/ 1379359 h 1384273"/>
                  <a:gd name="connsiteX22" fmla="*/ 771012 w 1380196"/>
                  <a:gd name="connsiteY22" fmla="*/ 1280490 h 1384273"/>
                  <a:gd name="connsiteX23" fmla="*/ 813304 w 1380196"/>
                  <a:gd name="connsiteY23" fmla="*/ 1086370 h 1384273"/>
                  <a:gd name="connsiteX24" fmla="*/ 689859 w 1380196"/>
                  <a:gd name="connsiteY24" fmla="*/ 1008170 h 1384273"/>
                  <a:gd name="connsiteX25" fmla="*/ 566225 w 1380196"/>
                  <a:gd name="connsiteY25" fmla="*/ 1130376 h 1384273"/>
                  <a:gd name="connsiteX26" fmla="*/ 613850 w 1380196"/>
                  <a:gd name="connsiteY26" fmla="*/ 1287538 h 1384273"/>
                  <a:gd name="connsiteX27" fmla="*/ 544794 w 1380196"/>
                  <a:gd name="connsiteY27" fmla="*/ 1378026 h 1384273"/>
                  <a:gd name="connsiteX28" fmla="*/ 149601 w 1380196"/>
                  <a:gd name="connsiteY28" fmla="*/ 1370978 h 1384273"/>
                  <a:gd name="connsiteX29" fmla="*/ 33206 w 1380196"/>
                  <a:gd name="connsiteY29" fmla="*/ 1262488 h 1384273"/>
                  <a:gd name="connsiteX30" fmla="*/ 13775 w 1380196"/>
                  <a:gd name="connsiteY30" fmla="*/ 847007 h 1384273"/>
                  <a:gd name="connsiteX31" fmla="*/ 104833 w 1380196"/>
                  <a:gd name="connsiteY31" fmla="*/ 798144 h 1384273"/>
                  <a:gd name="connsiteX32" fmla="*/ 380011 w 1380196"/>
                  <a:gd name="connsiteY32" fmla="*/ 696417 h 1384273"/>
                  <a:gd name="connsiteX33" fmla="*/ 218562 w 1380196"/>
                  <a:gd name="connsiteY33" fmla="*/ 542302 h 1384273"/>
                  <a:gd name="connsiteX34" fmla="*/ 78640 w 1380196"/>
                  <a:gd name="connsiteY34" fmla="*/ 600024 h 1384273"/>
                  <a:gd name="connsiteX35" fmla="*/ 17299 w 1380196"/>
                  <a:gd name="connsiteY35" fmla="*/ 542302 h 1384273"/>
                  <a:gd name="connsiteX36" fmla="*/ 46445 w 1380196"/>
                  <a:gd name="connsiteY36" fmla="*/ 91008 h 1384273"/>
                  <a:gd name="connsiteX37" fmla="*/ 87975 w 1380196"/>
                  <a:gd name="connsiteY37" fmla="*/ 33953 h 1384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380196" h="1384273">
                    <a:moveTo>
                      <a:pt x="87975" y="33953"/>
                    </a:moveTo>
                    <a:cubicBezTo>
                      <a:pt x="169509" y="7378"/>
                      <a:pt x="287809" y="3854"/>
                      <a:pt x="384678" y="806"/>
                    </a:cubicBezTo>
                    <a:cubicBezTo>
                      <a:pt x="468117" y="-1861"/>
                      <a:pt x="573940" y="1473"/>
                      <a:pt x="598991" y="20237"/>
                    </a:cubicBezTo>
                    <a:cubicBezTo>
                      <a:pt x="634710" y="47002"/>
                      <a:pt x="633567" y="65195"/>
                      <a:pt x="613659" y="104343"/>
                    </a:cubicBezTo>
                    <a:cubicBezTo>
                      <a:pt x="601563" y="128060"/>
                      <a:pt x="561177" y="208737"/>
                      <a:pt x="563844" y="254171"/>
                    </a:cubicBezTo>
                    <a:cubicBezTo>
                      <a:pt x="568606" y="334562"/>
                      <a:pt x="607944" y="380949"/>
                      <a:pt x="689764" y="379996"/>
                    </a:cubicBezTo>
                    <a:cubicBezTo>
                      <a:pt x="763583" y="379044"/>
                      <a:pt x="795587" y="344658"/>
                      <a:pt x="818637" y="292271"/>
                    </a:cubicBezTo>
                    <a:cubicBezTo>
                      <a:pt x="840069" y="243408"/>
                      <a:pt x="808255" y="173780"/>
                      <a:pt x="775489" y="112915"/>
                    </a:cubicBezTo>
                    <a:cubicBezTo>
                      <a:pt x="755868" y="76434"/>
                      <a:pt x="756154" y="41573"/>
                      <a:pt x="791396" y="25476"/>
                    </a:cubicBezTo>
                    <a:cubicBezTo>
                      <a:pt x="831877" y="6902"/>
                      <a:pt x="904934" y="-1671"/>
                      <a:pt x="1004375" y="1377"/>
                    </a:cubicBezTo>
                    <a:cubicBezTo>
                      <a:pt x="1100101" y="4330"/>
                      <a:pt x="1213528" y="10425"/>
                      <a:pt x="1271075" y="30333"/>
                    </a:cubicBezTo>
                    <a:cubicBezTo>
                      <a:pt x="1328622" y="50241"/>
                      <a:pt x="1308890" y="39430"/>
                      <a:pt x="1349656" y="120822"/>
                    </a:cubicBezTo>
                    <a:cubicBezTo>
                      <a:pt x="1390422" y="202214"/>
                      <a:pt x="1381533" y="465499"/>
                      <a:pt x="1372802" y="547255"/>
                    </a:cubicBezTo>
                    <a:cubicBezTo>
                      <a:pt x="1364071" y="629011"/>
                      <a:pt x="1313731" y="634012"/>
                      <a:pt x="1297269" y="611358"/>
                    </a:cubicBezTo>
                    <a:cubicBezTo>
                      <a:pt x="1280807" y="588704"/>
                      <a:pt x="1196620" y="535799"/>
                      <a:pt x="1145440" y="539922"/>
                    </a:cubicBezTo>
                    <a:cubicBezTo>
                      <a:pt x="1074304" y="545653"/>
                      <a:pt x="1003328" y="571831"/>
                      <a:pt x="999041" y="688607"/>
                    </a:cubicBezTo>
                    <a:cubicBezTo>
                      <a:pt x="999613" y="777951"/>
                      <a:pt x="1064604" y="846880"/>
                      <a:pt x="1149631" y="830434"/>
                    </a:cubicBezTo>
                    <a:cubicBezTo>
                      <a:pt x="1200094" y="820673"/>
                      <a:pt x="1254407" y="803049"/>
                      <a:pt x="1294888" y="775665"/>
                    </a:cubicBezTo>
                    <a:cubicBezTo>
                      <a:pt x="1324621" y="755552"/>
                      <a:pt x="1347672" y="750661"/>
                      <a:pt x="1363944" y="809002"/>
                    </a:cubicBezTo>
                    <a:cubicBezTo>
                      <a:pt x="1385667" y="886885"/>
                      <a:pt x="1364340" y="1163808"/>
                      <a:pt x="1349656" y="1254295"/>
                    </a:cubicBezTo>
                    <a:cubicBezTo>
                      <a:pt x="1334972" y="1344782"/>
                      <a:pt x="1362262" y="1331083"/>
                      <a:pt x="1275838" y="1351927"/>
                    </a:cubicBezTo>
                    <a:cubicBezTo>
                      <a:pt x="1189414" y="1372771"/>
                      <a:pt x="958116" y="1391265"/>
                      <a:pt x="873978" y="1379359"/>
                    </a:cubicBezTo>
                    <a:cubicBezTo>
                      <a:pt x="789840" y="1367453"/>
                      <a:pt x="725769" y="1337640"/>
                      <a:pt x="771012" y="1280490"/>
                    </a:cubicBezTo>
                    <a:cubicBezTo>
                      <a:pt x="816256" y="1223340"/>
                      <a:pt x="826353" y="1137424"/>
                      <a:pt x="813304" y="1086370"/>
                    </a:cubicBezTo>
                    <a:cubicBezTo>
                      <a:pt x="795396" y="1016742"/>
                      <a:pt x="738437" y="1005884"/>
                      <a:pt x="689859" y="1008170"/>
                    </a:cubicBezTo>
                    <a:cubicBezTo>
                      <a:pt x="622232" y="1011313"/>
                      <a:pt x="556700" y="1056557"/>
                      <a:pt x="566225" y="1130376"/>
                    </a:cubicBezTo>
                    <a:cubicBezTo>
                      <a:pt x="575750" y="1204194"/>
                      <a:pt x="594800" y="1256582"/>
                      <a:pt x="613850" y="1287538"/>
                    </a:cubicBezTo>
                    <a:cubicBezTo>
                      <a:pt x="632900" y="1318494"/>
                      <a:pt x="622169" y="1364119"/>
                      <a:pt x="544794" y="1378026"/>
                    </a:cubicBezTo>
                    <a:cubicBezTo>
                      <a:pt x="467419" y="1391933"/>
                      <a:pt x="236599" y="1379482"/>
                      <a:pt x="149601" y="1370978"/>
                    </a:cubicBezTo>
                    <a:cubicBezTo>
                      <a:pt x="50048" y="1361247"/>
                      <a:pt x="55844" y="1349816"/>
                      <a:pt x="33206" y="1262488"/>
                    </a:cubicBezTo>
                    <a:cubicBezTo>
                      <a:pt x="10568" y="1175160"/>
                      <a:pt x="-17181" y="957402"/>
                      <a:pt x="13775" y="847007"/>
                    </a:cubicBezTo>
                    <a:cubicBezTo>
                      <a:pt x="36445" y="731469"/>
                      <a:pt x="66552" y="774976"/>
                      <a:pt x="104833" y="798144"/>
                    </a:cubicBezTo>
                    <a:cubicBezTo>
                      <a:pt x="193089" y="851557"/>
                      <a:pt x="371344" y="897394"/>
                      <a:pt x="380011" y="696417"/>
                    </a:cubicBezTo>
                    <a:cubicBezTo>
                      <a:pt x="369153" y="537540"/>
                      <a:pt x="287840" y="534555"/>
                      <a:pt x="218562" y="542302"/>
                    </a:cubicBezTo>
                    <a:cubicBezTo>
                      <a:pt x="166154" y="548163"/>
                      <a:pt x="119328" y="588118"/>
                      <a:pt x="78640" y="600024"/>
                    </a:cubicBezTo>
                    <a:cubicBezTo>
                      <a:pt x="46446" y="609445"/>
                      <a:pt x="31491" y="622407"/>
                      <a:pt x="17299" y="542302"/>
                    </a:cubicBezTo>
                    <a:cubicBezTo>
                      <a:pt x="-7752" y="401237"/>
                      <a:pt x="-4133" y="221978"/>
                      <a:pt x="46445" y="91008"/>
                    </a:cubicBezTo>
                    <a:cubicBezTo>
                      <a:pt x="61114" y="51289"/>
                      <a:pt x="43112" y="48526"/>
                      <a:pt x="87975" y="3395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Graphic 529">
                <a:extLst>
                  <a:ext uri="{FF2B5EF4-FFF2-40B4-BE49-F238E27FC236}">
                    <a16:creationId xmlns:a16="http://schemas.microsoft.com/office/drawing/2014/main" id="{9AD48B3D-FF80-4478-A935-55817E8B3B7F}"/>
                  </a:ext>
                </a:extLst>
              </p:cNvPr>
              <p:cNvSpPr/>
              <p:nvPr/>
            </p:nvSpPr>
            <p:spPr>
              <a:xfrm>
                <a:off x="8016159" y="2347559"/>
                <a:ext cx="1962710" cy="1971675"/>
              </a:xfrm>
              <a:custGeom>
                <a:avLst/>
                <a:gdLst>
                  <a:gd name="connsiteX0" fmla="*/ 375857 w 1962711"/>
                  <a:gd name="connsiteY0" fmla="*/ 347948 h 1971675"/>
                  <a:gd name="connsiteX1" fmla="*/ 797719 w 1962711"/>
                  <a:gd name="connsiteY1" fmla="*/ 371475 h 1971675"/>
                  <a:gd name="connsiteX2" fmla="*/ 876300 w 1962711"/>
                  <a:gd name="connsiteY2" fmla="*/ 316706 h 1971675"/>
                  <a:gd name="connsiteX3" fmla="*/ 819245 w 1962711"/>
                  <a:gd name="connsiteY3" fmla="*/ 137541 h 1971675"/>
                  <a:gd name="connsiteX4" fmla="*/ 950119 w 1962711"/>
                  <a:gd name="connsiteY4" fmla="*/ 0 h 1971675"/>
                  <a:gd name="connsiteX5" fmla="*/ 1069181 w 1962711"/>
                  <a:gd name="connsiteY5" fmla="*/ 133350 h 1971675"/>
                  <a:gd name="connsiteX6" fmla="*/ 1002506 w 1962711"/>
                  <a:gd name="connsiteY6" fmla="*/ 311944 h 1971675"/>
                  <a:gd name="connsiteX7" fmla="*/ 1085850 w 1962711"/>
                  <a:gd name="connsiteY7" fmla="*/ 373856 h 1971675"/>
                  <a:gd name="connsiteX8" fmla="*/ 1587627 w 1962711"/>
                  <a:gd name="connsiteY8" fmla="*/ 340233 h 1971675"/>
                  <a:gd name="connsiteX9" fmla="*/ 1624012 w 1962711"/>
                  <a:gd name="connsiteY9" fmla="*/ 390525 h 1971675"/>
                  <a:gd name="connsiteX10" fmla="*/ 1583531 w 1962711"/>
                  <a:gd name="connsiteY10" fmla="*/ 626269 h 1971675"/>
                  <a:gd name="connsiteX11" fmla="*/ 1609725 w 1962711"/>
                  <a:gd name="connsiteY11" fmla="*/ 883444 h 1971675"/>
                  <a:gd name="connsiteX12" fmla="*/ 1709737 w 1962711"/>
                  <a:gd name="connsiteY12" fmla="*/ 897731 h 1971675"/>
                  <a:gd name="connsiteX13" fmla="*/ 1907381 w 1962711"/>
                  <a:gd name="connsiteY13" fmla="*/ 864394 h 1971675"/>
                  <a:gd name="connsiteX14" fmla="*/ 1921669 w 1962711"/>
                  <a:gd name="connsiteY14" fmla="*/ 1092994 h 1971675"/>
                  <a:gd name="connsiteX15" fmla="*/ 1709737 w 1962711"/>
                  <a:gd name="connsiteY15" fmla="*/ 1073944 h 1971675"/>
                  <a:gd name="connsiteX16" fmla="*/ 1614487 w 1962711"/>
                  <a:gd name="connsiteY16" fmla="*/ 1064419 h 1971675"/>
                  <a:gd name="connsiteX17" fmla="*/ 1590675 w 1962711"/>
                  <a:gd name="connsiteY17" fmla="*/ 1416844 h 1971675"/>
                  <a:gd name="connsiteX18" fmla="*/ 1635919 w 1962711"/>
                  <a:gd name="connsiteY18" fmla="*/ 1631156 h 1971675"/>
                  <a:gd name="connsiteX19" fmla="*/ 1602581 w 1962711"/>
                  <a:gd name="connsiteY19" fmla="*/ 1645444 h 1971675"/>
                  <a:gd name="connsiteX20" fmla="*/ 1085850 w 1962711"/>
                  <a:gd name="connsiteY20" fmla="*/ 1595438 h 1971675"/>
                  <a:gd name="connsiteX21" fmla="*/ 1002506 w 1962711"/>
                  <a:gd name="connsiteY21" fmla="*/ 1652778 h 1971675"/>
                  <a:gd name="connsiteX22" fmla="*/ 1066800 w 1962711"/>
                  <a:gd name="connsiteY22" fmla="*/ 1854994 h 1971675"/>
                  <a:gd name="connsiteX23" fmla="*/ 950119 w 1962711"/>
                  <a:gd name="connsiteY23" fmla="*/ 1971675 h 1971675"/>
                  <a:gd name="connsiteX24" fmla="*/ 813245 w 1962711"/>
                  <a:gd name="connsiteY24" fmla="*/ 1850993 h 1971675"/>
                  <a:gd name="connsiteX25" fmla="*/ 881063 w 1962711"/>
                  <a:gd name="connsiteY25" fmla="*/ 1654969 h 1971675"/>
                  <a:gd name="connsiteX26" fmla="*/ 766763 w 1962711"/>
                  <a:gd name="connsiteY26" fmla="*/ 1590675 h 1971675"/>
                  <a:gd name="connsiteX27" fmla="*/ 375857 w 1962711"/>
                  <a:gd name="connsiteY27" fmla="*/ 1613630 h 1971675"/>
                  <a:gd name="connsiteX28" fmla="*/ 347663 w 1962711"/>
                  <a:gd name="connsiteY28" fmla="*/ 1574006 h 1971675"/>
                  <a:gd name="connsiteX29" fmla="*/ 364331 w 1962711"/>
                  <a:gd name="connsiteY29" fmla="*/ 1088231 h 1971675"/>
                  <a:gd name="connsiteX30" fmla="*/ 285750 w 1962711"/>
                  <a:gd name="connsiteY30" fmla="*/ 1050131 h 1971675"/>
                  <a:gd name="connsiteX31" fmla="*/ 116872 w 1962711"/>
                  <a:gd name="connsiteY31" fmla="*/ 1109663 h 1971675"/>
                  <a:gd name="connsiteX32" fmla="*/ 0 w 1962711"/>
                  <a:gd name="connsiteY32" fmla="*/ 974408 h 1971675"/>
                  <a:gd name="connsiteX33" fmla="*/ 133921 w 1962711"/>
                  <a:gd name="connsiteY33" fmla="*/ 847725 h 1971675"/>
                  <a:gd name="connsiteX34" fmla="*/ 259556 w 1962711"/>
                  <a:gd name="connsiteY34" fmla="*/ 902494 h 1971675"/>
                  <a:gd name="connsiteX35" fmla="*/ 370808 w 1962711"/>
                  <a:gd name="connsiteY35" fmla="*/ 865918 h 1971675"/>
                  <a:gd name="connsiteX36" fmla="*/ 337280 w 1962711"/>
                  <a:gd name="connsiteY36" fmla="*/ 373475 h 1971675"/>
                  <a:gd name="connsiteX37" fmla="*/ 375857 w 1962711"/>
                  <a:gd name="connsiteY37" fmla="*/ 347948 h 1971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962711" h="1971675">
                    <a:moveTo>
                      <a:pt x="375857" y="347948"/>
                    </a:moveTo>
                    <a:cubicBezTo>
                      <a:pt x="523875" y="407194"/>
                      <a:pt x="747141" y="380619"/>
                      <a:pt x="797719" y="371475"/>
                    </a:cubicBezTo>
                    <a:cubicBezTo>
                      <a:pt x="833152" y="365093"/>
                      <a:pt x="876300" y="357188"/>
                      <a:pt x="876300" y="316706"/>
                    </a:cubicBezTo>
                    <a:cubicBezTo>
                      <a:pt x="876300" y="276225"/>
                      <a:pt x="823913" y="197644"/>
                      <a:pt x="819245" y="137541"/>
                    </a:cubicBezTo>
                    <a:cubicBezTo>
                      <a:pt x="813530" y="64484"/>
                      <a:pt x="859631" y="0"/>
                      <a:pt x="950119" y="0"/>
                    </a:cubicBezTo>
                    <a:cubicBezTo>
                      <a:pt x="1038225" y="0"/>
                      <a:pt x="1064419" y="80963"/>
                      <a:pt x="1069181" y="133350"/>
                    </a:cubicBezTo>
                    <a:cubicBezTo>
                      <a:pt x="1073944" y="185738"/>
                      <a:pt x="1000125" y="269081"/>
                      <a:pt x="1002506" y="311944"/>
                    </a:cubicBezTo>
                    <a:cubicBezTo>
                      <a:pt x="1004888" y="354806"/>
                      <a:pt x="1031462" y="360331"/>
                      <a:pt x="1085850" y="373856"/>
                    </a:cubicBezTo>
                    <a:cubicBezTo>
                      <a:pt x="1179100" y="397097"/>
                      <a:pt x="1418558" y="382524"/>
                      <a:pt x="1587627" y="340233"/>
                    </a:cubicBezTo>
                    <a:cubicBezTo>
                      <a:pt x="1657255" y="322802"/>
                      <a:pt x="1641348" y="334042"/>
                      <a:pt x="1624012" y="390525"/>
                    </a:cubicBezTo>
                    <a:cubicBezTo>
                      <a:pt x="1585912" y="514350"/>
                      <a:pt x="1583531" y="589407"/>
                      <a:pt x="1583531" y="626269"/>
                    </a:cubicBezTo>
                    <a:cubicBezTo>
                      <a:pt x="1583531" y="690563"/>
                      <a:pt x="1590675" y="842963"/>
                      <a:pt x="1609725" y="883444"/>
                    </a:cubicBezTo>
                    <a:cubicBezTo>
                      <a:pt x="1628775" y="923925"/>
                      <a:pt x="1676400" y="923925"/>
                      <a:pt x="1709737" y="897731"/>
                    </a:cubicBezTo>
                    <a:cubicBezTo>
                      <a:pt x="1743075" y="871538"/>
                      <a:pt x="1843087" y="828675"/>
                      <a:pt x="1907381" y="864394"/>
                    </a:cubicBezTo>
                    <a:cubicBezTo>
                      <a:pt x="1969770" y="899065"/>
                      <a:pt x="1985962" y="1042988"/>
                      <a:pt x="1921669" y="1092994"/>
                    </a:cubicBezTo>
                    <a:cubicBezTo>
                      <a:pt x="1857375" y="1143000"/>
                      <a:pt x="1738312" y="1090613"/>
                      <a:pt x="1709737" y="1073944"/>
                    </a:cubicBezTo>
                    <a:cubicBezTo>
                      <a:pt x="1681162" y="1057275"/>
                      <a:pt x="1638300" y="1023938"/>
                      <a:pt x="1614487" y="1064419"/>
                    </a:cubicBezTo>
                    <a:cubicBezTo>
                      <a:pt x="1590675" y="1104900"/>
                      <a:pt x="1574006" y="1340644"/>
                      <a:pt x="1590675" y="1416844"/>
                    </a:cubicBezTo>
                    <a:cubicBezTo>
                      <a:pt x="1607344" y="1493044"/>
                      <a:pt x="1626394" y="1602581"/>
                      <a:pt x="1635919" y="1631156"/>
                    </a:cubicBezTo>
                    <a:cubicBezTo>
                      <a:pt x="1645444" y="1659731"/>
                      <a:pt x="1627346" y="1658303"/>
                      <a:pt x="1602581" y="1645444"/>
                    </a:cubicBezTo>
                    <a:cubicBezTo>
                      <a:pt x="1478756" y="1581150"/>
                      <a:pt x="1147763" y="1569244"/>
                      <a:pt x="1085850" y="1595438"/>
                    </a:cubicBezTo>
                    <a:cubicBezTo>
                      <a:pt x="1023938" y="1621631"/>
                      <a:pt x="989552" y="1606963"/>
                      <a:pt x="1002506" y="1652778"/>
                    </a:cubicBezTo>
                    <a:cubicBezTo>
                      <a:pt x="1022890" y="1724882"/>
                      <a:pt x="1073944" y="1790700"/>
                      <a:pt x="1066800" y="1854994"/>
                    </a:cubicBezTo>
                    <a:cubicBezTo>
                      <a:pt x="1059656" y="1919288"/>
                      <a:pt x="1014413" y="1971675"/>
                      <a:pt x="950119" y="1971675"/>
                    </a:cubicBezTo>
                    <a:cubicBezTo>
                      <a:pt x="876300" y="1971675"/>
                      <a:pt x="808482" y="1917668"/>
                      <a:pt x="813245" y="1850993"/>
                    </a:cubicBezTo>
                    <a:cubicBezTo>
                      <a:pt x="818007" y="1784318"/>
                      <a:pt x="871157" y="1710690"/>
                      <a:pt x="881063" y="1654969"/>
                    </a:cubicBezTo>
                    <a:cubicBezTo>
                      <a:pt x="888206" y="1614488"/>
                      <a:pt x="834866" y="1602200"/>
                      <a:pt x="766763" y="1590675"/>
                    </a:cubicBezTo>
                    <a:cubicBezTo>
                      <a:pt x="640556" y="1569244"/>
                      <a:pt x="485775" y="1581150"/>
                      <a:pt x="375857" y="1613630"/>
                    </a:cubicBezTo>
                    <a:cubicBezTo>
                      <a:pt x="333851" y="1626013"/>
                      <a:pt x="343471" y="1612297"/>
                      <a:pt x="347663" y="1574006"/>
                    </a:cubicBezTo>
                    <a:cubicBezTo>
                      <a:pt x="351854" y="1535621"/>
                      <a:pt x="400050" y="1216819"/>
                      <a:pt x="364331" y="1088231"/>
                    </a:cubicBezTo>
                    <a:cubicBezTo>
                      <a:pt x="349949" y="1036511"/>
                      <a:pt x="307658" y="1039654"/>
                      <a:pt x="285750" y="1050131"/>
                    </a:cubicBezTo>
                    <a:cubicBezTo>
                      <a:pt x="250984" y="1066705"/>
                      <a:pt x="162782" y="1107662"/>
                      <a:pt x="116872" y="1109663"/>
                    </a:cubicBezTo>
                    <a:cubicBezTo>
                      <a:pt x="61913" y="1112044"/>
                      <a:pt x="0" y="1065467"/>
                      <a:pt x="0" y="974408"/>
                    </a:cubicBezTo>
                    <a:cubicBezTo>
                      <a:pt x="0" y="883349"/>
                      <a:pt x="81534" y="842963"/>
                      <a:pt x="133921" y="847725"/>
                    </a:cubicBezTo>
                    <a:cubicBezTo>
                      <a:pt x="186309" y="852488"/>
                      <a:pt x="226124" y="874014"/>
                      <a:pt x="259556" y="902494"/>
                    </a:cubicBezTo>
                    <a:cubicBezTo>
                      <a:pt x="307181" y="942975"/>
                      <a:pt x="354139" y="926687"/>
                      <a:pt x="370808" y="865918"/>
                    </a:cubicBezTo>
                    <a:cubicBezTo>
                      <a:pt x="390525" y="794099"/>
                      <a:pt x="397669" y="476250"/>
                      <a:pt x="337280" y="373475"/>
                    </a:cubicBezTo>
                    <a:cubicBezTo>
                      <a:pt x="323659" y="350234"/>
                      <a:pt x="322897" y="326803"/>
                      <a:pt x="375857" y="347948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" name="Graphic 529">
                <a:extLst>
                  <a:ext uri="{FF2B5EF4-FFF2-40B4-BE49-F238E27FC236}">
                    <a16:creationId xmlns:a16="http://schemas.microsoft.com/office/drawing/2014/main" id="{965459E3-C84F-4646-930E-422AE076856F}"/>
                  </a:ext>
                </a:extLst>
              </p:cNvPr>
              <p:cNvSpPr/>
              <p:nvPr/>
            </p:nvSpPr>
            <p:spPr>
              <a:xfrm>
                <a:off x="5389744" y="2347559"/>
                <a:ext cx="1962711" cy="1971675"/>
              </a:xfrm>
              <a:custGeom>
                <a:avLst/>
                <a:gdLst>
                  <a:gd name="connsiteX0" fmla="*/ 375857 w 1962711"/>
                  <a:gd name="connsiteY0" fmla="*/ 347948 h 1971675"/>
                  <a:gd name="connsiteX1" fmla="*/ 797719 w 1962711"/>
                  <a:gd name="connsiteY1" fmla="*/ 371475 h 1971675"/>
                  <a:gd name="connsiteX2" fmla="*/ 876300 w 1962711"/>
                  <a:gd name="connsiteY2" fmla="*/ 316706 h 1971675"/>
                  <a:gd name="connsiteX3" fmla="*/ 819245 w 1962711"/>
                  <a:gd name="connsiteY3" fmla="*/ 137541 h 1971675"/>
                  <a:gd name="connsiteX4" fmla="*/ 950119 w 1962711"/>
                  <a:gd name="connsiteY4" fmla="*/ 0 h 1971675"/>
                  <a:gd name="connsiteX5" fmla="*/ 1069181 w 1962711"/>
                  <a:gd name="connsiteY5" fmla="*/ 133350 h 1971675"/>
                  <a:gd name="connsiteX6" fmla="*/ 1002506 w 1962711"/>
                  <a:gd name="connsiteY6" fmla="*/ 311944 h 1971675"/>
                  <a:gd name="connsiteX7" fmla="*/ 1085850 w 1962711"/>
                  <a:gd name="connsiteY7" fmla="*/ 373856 h 1971675"/>
                  <a:gd name="connsiteX8" fmla="*/ 1587627 w 1962711"/>
                  <a:gd name="connsiteY8" fmla="*/ 340233 h 1971675"/>
                  <a:gd name="connsiteX9" fmla="*/ 1624012 w 1962711"/>
                  <a:gd name="connsiteY9" fmla="*/ 390525 h 1971675"/>
                  <a:gd name="connsiteX10" fmla="*/ 1583531 w 1962711"/>
                  <a:gd name="connsiteY10" fmla="*/ 626269 h 1971675"/>
                  <a:gd name="connsiteX11" fmla="*/ 1609725 w 1962711"/>
                  <a:gd name="connsiteY11" fmla="*/ 883444 h 1971675"/>
                  <a:gd name="connsiteX12" fmla="*/ 1709737 w 1962711"/>
                  <a:gd name="connsiteY12" fmla="*/ 897731 h 1971675"/>
                  <a:gd name="connsiteX13" fmla="*/ 1907381 w 1962711"/>
                  <a:gd name="connsiteY13" fmla="*/ 864394 h 1971675"/>
                  <a:gd name="connsiteX14" fmla="*/ 1921669 w 1962711"/>
                  <a:gd name="connsiteY14" fmla="*/ 1092994 h 1971675"/>
                  <a:gd name="connsiteX15" fmla="*/ 1709737 w 1962711"/>
                  <a:gd name="connsiteY15" fmla="*/ 1073944 h 1971675"/>
                  <a:gd name="connsiteX16" fmla="*/ 1614487 w 1962711"/>
                  <a:gd name="connsiteY16" fmla="*/ 1064419 h 1971675"/>
                  <a:gd name="connsiteX17" fmla="*/ 1590675 w 1962711"/>
                  <a:gd name="connsiteY17" fmla="*/ 1416844 h 1971675"/>
                  <a:gd name="connsiteX18" fmla="*/ 1635919 w 1962711"/>
                  <a:gd name="connsiteY18" fmla="*/ 1631156 h 1971675"/>
                  <a:gd name="connsiteX19" fmla="*/ 1602581 w 1962711"/>
                  <a:gd name="connsiteY19" fmla="*/ 1645444 h 1971675"/>
                  <a:gd name="connsiteX20" fmla="*/ 1085850 w 1962711"/>
                  <a:gd name="connsiteY20" fmla="*/ 1595438 h 1971675"/>
                  <a:gd name="connsiteX21" fmla="*/ 1002506 w 1962711"/>
                  <a:gd name="connsiteY21" fmla="*/ 1652778 h 1971675"/>
                  <a:gd name="connsiteX22" fmla="*/ 1066800 w 1962711"/>
                  <a:gd name="connsiteY22" fmla="*/ 1854994 h 1971675"/>
                  <a:gd name="connsiteX23" fmla="*/ 950119 w 1962711"/>
                  <a:gd name="connsiteY23" fmla="*/ 1971675 h 1971675"/>
                  <a:gd name="connsiteX24" fmla="*/ 813245 w 1962711"/>
                  <a:gd name="connsiteY24" fmla="*/ 1850993 h 1971675"/>
                  <a:gd name="connsiteX25" fmla="*/ 881063 w 1962711"/>
                  <a:gd name="connsiteY25" fmla="*/ 1654969 h 1971675"/>
                  <a:gd name="connsiteX26" fmla="*/ 766763 w 1962711"/>
                  <a:gd name="connsiteY26" fmla="*/ 1590675 h 1971675"/>
                  <a:gd name="connsiteX27" fmla="*/ 375857 w 1962711"/>
                  <a:gd name="connsiteY27" fmla="*/ 1613630 h 1971675"/>
                  <a:gd name="connsiteX28" fmla="*/ 347663 w 1962711"/>
                  <a:gd name="connsiteY28" fmla="*/ 1574006 h 1971675"/>
                  <a:gd name="connsiteX29" fmla="*/ 364331 w 1962711"/>
                  <a:gd name="connsiteY29" fmla="*/ 1088231 h 1971675"/>
                  <a:gd name="connsiteX30" fmla="*/ 285750 w 1962711"/>
                  <a:gd name="connsiteY30" fmla="*/ 1050131 h 1971675"/>
                  <a:gd name="connsiteX31" fmla="*/ 116872 w 1962711"/>
                  <a:gd name="connsiteY31" fmla="*/ 1109663 h 1971675"/>
                  <a:gd name="connsiteX32" fmla="*/ 0 w 1962711"/>
                  <a:gd name="connsiteY32" fmla="*/ 974408 h 1971675"/>
                  <a:gd name="connsiteX33" fmla="*/ 133921 w 1962711"/>
                  <a:gd name="connsiteY33" fmla="*/ 847725 h 1971675"/>
                  <a:gd name="connsiteX34" fmla="*/ 259556 w 1962711"/>
                  <a:gd name="connsiteY34" fmla="*/ 902494 h 1971675"/>
                  <a:gd name="connsiteX35" fmla="*/ 370808 w 1962711"/>
                  <a:gd name="connsiteY35" fmla="*/ 865918 h 1971675"/>
                  <a:gd name="connsiteX36" fmla="*/ 337280 w 1962711"/>
                  <a:gd name="connsiteY36" fmla="*/ 373475 h 1971675"/>
                  <a:gd name="connsiteX37" fmla="*/ 375857 w 1962711"/>
                  <a:gd name="connsiteY37" fmla="*/ 347948 h 1971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962711" h="1971675">
                    <a:moveTo>
                      <a:pt x="375857" y="347948"/>
                    </a:moveTo>
                    <a:cubicBezTo>
                      <a:pt x="523875" y="407194"/>
                      <a:pt x="747141" y="380619"/>
                      <a:pt x="797719" y="371475"/>
                    </a:cubicBezTo>
                    <a:cubicBezTo>
                      <a:pt x="833152" y="365093"/>
                      <a:pt x="876300" y="357188"/>
                      <a:pt x="876300" y="316706"/>
                    </a:cubicBezTo>
                    <a:cubicBezTo>
                      <a:pt x="876300" y="276225"/>
                      <a:pt x="823913" y="197644"/>
                      <a:pt x="819245" y="137541"/>
                    </a:cubicBezTo>
                    <a:cubicBezTo>
                      <a:pt x="813530" y="64484"/>
                      <a:pt x="859631" y="0"/>
                      <a:pt x="950119" y="0"/>
                    </a:cubicBezTo>
                    <a:cubicBezTo>
                      <a:pt x="1038225" y="0"/>
                      <a:pt x="1064419" y="80963"/>
                      <a:pt x="1069181" y="133350"/>
                    </a:cubicBezTo>
                    <a:cubicBezTo>
                      <a:pt x="1073944" y="185738"/>
                      <a:pt x="1000125" y="269081"/>
                      <a:pt x="1002506" y="311944"/>
                    </a:cubicBezTo>
                    <a:cubicBezTo>
                      <a:pt x="1004888" y="354806"/>
                      <a:pt x="1031462" y="360331"/>
                      <a:pt x="1085850" y="373856"/>
                    </a:cubicBezTo>
                    <a:cubicBezTo>
                      <a:pt x="1179100" y="397097"/>
                      <a:pt x="1418558" y="382524"/>
                      <a:pt x="1587627" y="340233"/>
                    </a:cubicBezTo>
                    <a:cubicBezTo>
                      <a:pt x="1657255" y="322802"/>
                      <a:pt x="1641348" y="334042"/>
                      <a:pt x="1624012" y="390525"/>
                    </a:cubicBezTo>
                    <a:cubicBezTo>
                      <a:pt x="1585912" y="514350"/>
                      <a:pt x="1583531" y="589407"/>
                      <a:pt x="1583531" y="626269"/>
                    </a:cubicBezTo>
                    <a:cubicBezTo>
                      <a:pt x="1583531" y="690563"/>
                      <a:pt x="1590675" y="842963"/>
                      <a:pt x="1609725" y="883444"/>
                    </a:cubicBezTo>
                    <a:cubicBezTo>
                      <a:pt x="1628775" y="923925"/>
                      <a:pt x="1676400" y="923925"/>
                      <a:pt x="1709737" y="897731"/>
                    </a:cubicBezTo>
                    <a:cubicBezTo>
                      <a:pt x="1743075" y="871538"/>
                      <a:pt x="1843087" y="828675"/>
                      <a:pt x="1907381" y="864394"/>
                    </a:cubicBezTo>
                    <a:cubicBezTo>
                      <a:pt x="1969770" y="899065"/>
                      <a:pt x="1985962" y="1042988"/>
                      <a:pt x="1921669" y="1092994"/>
                    </a:cubicBezTo>
                    <a:cubicBezTo>
                      <a:pt x="1857375" y="1143000"/>
                      <a:pt x="1738312" y="1090613"/>
                      <a:pt x="1709737" y="1073944"/>
                    </a:cubicBezTo>
                    <a:cubicBezTo>
                      <a:pt x="1681162" y="1057275"/>
                      <a:pt x="1638300" y="1023938"/>
                      <a:pt x="1614487" y="1064419"/>
                    </a:cubicBezTo>
                    <a:cubicBezTo>
                      <a:pt x="1590675" y="1104900"/>
                      <a:pt x="1574006" y="1340644"/>
                      <a:pt x="1590675" y="1416844"/>
                    </a:cubicBezTo>
                    <a:cubicBezTo>
                      <a:pt x="1607344" y="1493044"/>
                      <a:pt x="1626394" y="1602581"/>
                      <a:pt x="1635919" y="1631156"/>
                    </a:cubicBezTo>
                    <a:cubicBezTo>
                      <a:pt x="1645444" y="1659731"/>
                      <a:pt x="1627346" y="1658303"/>
                      <a:pt x="1602581" y="1645444"/>
                    </a:cubicBezTo>
                    <a:cubicBezTo>
                      <a:pt x="1478756" y="1581150"/>
                      <a:pt x="1147763" y="1569244"/>
                      <a:pt x="1085850" y="1595438"/>
                    </a:cubicBezTo>
                    <a:cubicBezTo>
                      <a:pt x="1023938" y="1621631"/>
                      <a:pt x="989552" y="1606963"/>
                      <a:pt x="1002506" y="1652778"/>
                    </a:cubicBezTo>
                    <a:cubicBezTo>
                      <a:pt x="1022890" y="1724882"/>
                      <a:pt x="1073944" y="1790700"/>
                      <a:pt x="1066800" y="1854994"/>
                    </a:cubicBezTo>
                    <a:cubicBezTo>
                      <a:pt x="1059656" y="1919288"/>
                      <a:pt x="1014413" y="1971675"/>
                      <a:pt x="950119" y="1971675"/>
                    </a:cubicBezTo>
                    <a:cubicBezTo>
                      <a:pt x="876300" y="1971675"/>
                      <a:pt x="808482" y="1917668"/>
                      <a:pt x="813245" y="1850993"/>
                    </a:cubicBezTo>
                    <a:cubicBezTo>
                      <a:pt x="818007" y="1784318"/>
                      <a:pt x="871157" y="1710690"/>
                      <a:pt x="881063" y="1654969"/>
                    </a:cubicBezTo>
                    <a:cubicBezTo>
                      <a:pt x="888206" y="1614488"/>
                      <a:pt x="834866" y="1602200"/>
                      <a:pt x="766763" y="1590675"/>
                    </a:cubicBezTo>
                    <a:cubicBezTo>
                      <a:pt x="640556" y="1569244"/>
                      <a:pt x="485775" y="1581150"/>
                      <a:pt x="375857" y="1613630"/>
                    </a:cubicBezTo>
                    <a:cubicBezTo>
                      <a:pt x="333851" y="1626013"/>
                      <a:pt x="343471" y="1612297"/>
                      <a:pt x="347663" y="1574006"/>
                    </a:cubicBezTo>
                    <a:cubicBezTo>
                      <a:pt x="351854" y="1535621"/>
                      <a:pt x="400050" y="1216819"/>
                      <a:pt x="364331" y="1088231"/>
                    </a:cubicBezTo>
                    <a:cubicBezTo>
                      <a:pt x="349949" y="1036511"/>
                      <a:pt x="307658" y="1039654"/>
                      <a:pt x="285750" y="1050131"/>
                    </a:cubicBezTo>
                    <a:cubicBezTo>
                      <a:pt x="250984" y="1066705"/>
                      <a:pt x="162782" y="1107662"/>
                      <a:pt x="116872" y="1109663"/>
                    </a:cubicBezTo>
                    <a:cubicBezTo>
                      <a:pt x="61913" y="1112044"/>
                      <a:pt x="0" y="1065467"/>
                      <a:pt x="0" y="974408"/>
                    </a:cubicBezTo>
                    <a:cubicBezTo>
                      <a:pt x="0" y="883349"/>
                      <a:pt x="81534" y="842963"/>
                      <a:pt x="133921" y="847725"/>
                    </a:cubicBezTo>
                    <a:cubicBezTo>
                      <a:pt x="186309" y="852488"/>
                      <a:pt x="226124" y="874014"/>
                      <a:pt x="259556" y="902494"/>
                    </a:cubicBezTo>
                    <a:cubicBezTo>
                      <a:pt x="307181" y="942975"/>
                      <a:pt x="354139" y="926687"/>
                      <a:pt x="370808" y="865918"/>
                    </a:cubicBezTo>
                    <a:cubicBezTo>
                      <a:pt x="390525" y="794099"/>
                      <a:pt x="397669" y="476250"/>
                      <a:pt x="337280" y="373475"/>
                    </a:cubicBezTo>
                    <a:cubicBezTo>
                      <a:pt x="323659" y="350234"/>
                      <a:pt x="322897" y="326803"/>
                      <a:pt x="375857" y="34794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" name="Graphic 529">
                <a:extLst>
                  <a:ext uri="{FF2B5EF4-FFF2-40B4-BE49-F238E27FC236}">
                    <a16:creationId xmlns:a16="http://schemas.microsoft.com/office/drawing/2014/main" id="{BEF22EC2-5E06-4459-9A69-ED1AD459782B}"/>
                  </a:ext>
                </a:extLst>
              </p:cNvPr>
              <p:cNvSpPr/>
              <p:nvPr/>
            </p:nvSpPr>
            <p:spPr>
              <a:xfrm>
                <a:off x="4363149" y="2642111"/>
                <a:ext cx="1380196" cy="1384273"/>
              </a:xfrm>
              <a:custGeom>
                <a:avLst/>
                <a:gdLst>
                  <a:gd name="connsiteX0" fmla="*/ 91896 w 1391279"/>
                  <a:gd name="connsiteY0" fmla="*/ 33953 h 1380860"/>
                  <a:gd name="connsiteX1" fmla="*/ 388599 w 1391279"/>
                  <a:gd name="connsiteY1" fmla="*/ 806 h 1380860"/>
                  <a:gd name="connsiteX2" fmla="*/ 602912 w 1391279"/>
                  <a:gd name="connsiteY2" fmla="*/ 20237 h 1380860"/>
                  <a:gd name="connsiteX3" fmla="*/ 617580 w 1391279"/>
                  <a:gd name="connsiteY3" fmla="*/ 104343 h 1380860"/>
                  <a:gd name="connsiteX4" fmla="*/ 567765 w 1391279"/>
                  <a:gd name="connsiteY4" fmla="*/ 254171 h 1380860"/>
                  <a:gd name="connsiteX5" fmla="*/ 693685 w 1391279"/>
                  <a:gd name="connsiteY5" fmla="*/ 379996 h 1380860"/>
                  <a:gd name="connsiteX6" fmla="*/ 822558 w 1391279"/>
                  <a:gd name="connsiteY6" fmla="*/ 292271 h 1380860"/>
                  <a:gd name="connsiteX7" fmla="*/ 779410 w 1391279"/>
                  <a:gd name="connsiteY7" fmla="*/ 112915 h 1380860"/>
                  <a:gd name="connsiteX8" fmla="*/ 795317 w 1391279"/>
                  <a:gd name="connsiteY8" fmla="*/ 25476 h 1380860"/>
                  <a:gd name="connsiteX9" fmla="*/ 1008296 w 1391279"/>
                  <a:gd name="connsiteY9" fmla="*/ 1377 h 1380860"/>
                  <a:gd name="connsiteX10" fmla="*/ 1274996 w 1391279"/>
                  <a:gd name="connsiteY10" fmla="*/ 30333 h 1380860"/>
                  <a:gd name="connsiteX11" fmla="*/ 1358340 w 1391279"/>
                  <a:gd name="connsiteY11" fmla="*/ 99390 h 1380860"/>
                  <a:gd name="connsiteX12" fmla="*/ 1381485 w 1391279"/>
                  <a:gd name="connsiteY12" fmla="*/ 544874 h 1380860"/>
                  <a:gd name="connsiteX13" fmla="*/ 1303571 w 1391279"/>
                  <a:gd name="connsiteY13" fmla="*/ 620883 h 1380860"/>
                  <a:gd name="connsiteX14" fmla="*/ 1149361 w 1391279"/>
                  <a:gd name="connsiteY14" fmla="*/ 556590 h 1380860"/>
                  <a:gd name="connsiteX15" fmla="*/ 1014868 w 1391279"/>
                  <a:gd name="connsiteY15" fmla="*/ 695750 h 1380860"/>
                  <a:gd name="connsiteX16" fmla="*/ 1151171 w 1391279"/>
                  <a:gd name="connsiteY16" fmla="*/ 818527 h 1380860"/>
                  <a:gd name="connsiteX17" fmla="*/ 1301190 w 1391279"/>
                  <a:gd name="connsiteY17" fmla="*/ 758996 h 1380860"/>
                  <a:gd name="connsiteX18" fmla="*/ 1379771 w 1391279"/>
                  <a:gd name="connsiteY18" fmla="*/ 797096 h 1380860"/>
                  <a:gd name="connsiteX19" fmla="*/ 1367865 w 1391279"/>
                  <a:gd name="connsiteY19" fmla="*/ 1268583 h 1380860"/>
                  <a:gd name="connsiteX20" fmla="*/ 1274996 w 1391279"/>
                  <a:gd name="connsiteY20" fmla="*/ 1359071 h 1380860"/>
                  <a:gd name="connsiteX21" fmla="*/ 877899 w 1391279"/>
                  <a:gd name="connsiteY21" fmla="*/ 1379359 h 1380860"/>
                  <a:gd name="connsiteX22" fmla="*/ 774933 w 1391279"/>
                  <a:gd name="connsiteY22" fmla="*/ 1280490 h 1380860"/>
                  <a:gd name="connsiteX23" fmla="*/ 817225 w 1391279"/>
                  <a:gd name="connsiteY23" fmla="*/ 1086370 h 1380860"/>
                  <a:gd name="connsiteX24" fmla="*/ 693780 w 1391279"/>
                  <a:gd name="connsiteY24" fmla="*/ 1008170 h 1380860"/>
                  <a:gd name="connsiteX25" fmla="*/ 570146 w 1391279"/>
                  <a:gd name="connsiteY25" fmla="*/ 1130376 h 1380860"/>
                  <a:gd name="connsiteX26" fmla="*/ 617771 w 1391279"/>
                  <a:gd name="connsiteY26" fmla="*/ 1287538 h 1380860"/>
                  <a:gd name="connsiteX27" fmla="*/ 548715 w 1391279"/>
                  <a:gd name="connsiteY27" fmla="*/ 1378026 h 1380860"/>
                  <a:gd name="connsiteX28" fmla="*/ 134472 w 1391279"/>
                  <a:gd name="connsiteY28" fmla="*/ 1361452 h 1380860"/>
                  <a:gd name="connsiteX29" fmla="*/ 29983 w 1391279"/>
                  <a:gd name="connsiteY29" fmla="*/ 1257725 h 1380860"/>
                  <a:gd name="connsiteX30" fmla="*/ 3408 w 1391279"/>
                  <a:gd name="connsiteY30" fmla="*/ 849388 h 1380860"/>
                  <a:gd name="connsiteX31" fmla="*/ 113517 w 1391279"/>
                  <a:gd name="connsiteY31" fmla="*/ 771950 h 1380860"/>
                  <a:gd name="connsiteX32" fmla="*/ 383932 w 1391279"/>
                  <a:gd name="connsiteY32" fmla="*/ 696417 h 1380860"/>
                  <a:gd name="connsiteX33" fmla="*/ 236771 w 1391279"/>
                  <a:gd name="connsiteY33" fmla="*/ 568496 h 1380860"/>
                  <a:gd name="connsiteX34" fmla="*/ 99230 w 1391279"/>
                  <a:gd name="connsiteY34" fmla="*/ 616692 h 1380860"/>
                  <a:gd name="connsiteX35" fmla="*/ 11695 w 1391279"/>
                  <a:gd name="connsiteY35" fmla="*/ 539921 h 1380860"/>
                  <a:gd name="connsiteX36" fmla="*/ 38460 w 1391279"/>
                  <a:gd name="connsiteY36" fmla="*/ 79101 h 1380860"/>
                  <a:gd name="connsiteX37" fmla="*/ 91896 w 1391279"/>
                  <a:gd name="connsiteY37" fmla="*/ 33953 h 1380860"/>
                  <a:gd name="connsiteX0" fmla="*/ 91896 w 1388549"/>
                  <a:gd name="connsiteY0" fmla="*/ 33953 h 1380861"/>
                  <a:gd name="connsiteX1" fmla="*/ 388599 w 1388549"/>
                  <a:gd name="connsiteY1" fmla="*/ 806 h 1380861"/>
                  <a:gd name="connsiteX2" fmla="*/ 602912 w 1388549"/>
                  <a:gd name="connsiteY2" fmla="*/ 20237 h 1380861"/>
                  <a:gd name="connsiteX3" fmla="*/ 617580 w 1388549"/>
                  <a:gd name="connsiteY3" fmla="*/ 104343 h 1380861"/>
                  <a:gd name="connsiteX4" fmla="*/ 567765 w 1388549"/>
                  <a:gd name="connsiteY4" fmla="*/ 254171 h 1380861"/>
                  <a:gd name="connsiteX5" fmla="*/ 693685 w 1388549"/>
                  <a:gd name="connsiteY5" fmla="*/ 379996 h 1380861"/>
                  <a:gd name="connsiteX6" fmla="*/ 822558 w 1388549"/>
                  <a:gd name="connsiteY6" fmla="*/ 292271 h 1380861"/>
                  <a:gd name="connsiteX7" fmla="*/ 779410 w 1388549"/>
                  <a:gd name="connsiteY7" fmla="*/ 112915 h 1380861"/>
                  <a:gd name="connsiteX8" fmla="*/ 795317 w 1388549"/>
                  <a:gd name="connsiteY8" fmla="*/ 25476 h 1380861"/>
                  <a:gd name="connsiteX9" fmla="*/ 1008296 w 1388549"/>
                  <a:gd name="connsiteY9" fmla="*/ 1377 h 1380861"/>
                  <a:gd name="connsiteX10" fmla="*/ 1274996 w 1388549"/>
                  <a:gd name="connsiteY10" fmla="*/ 30333 h 1380861"/>
                  <a:gd name="connsiteX11" fmla="*/ 1358340 w 1388549"/>
                  <a:gd name="connsiteY11" fmla="*/ 99390 h 1380861"/>
                  <a:gd name="connsiteX12" fmla="*/ 1381485 w 1388549"/>
                  <a:gd name="connsiteY12" fmla="*/ 544874 h 1380861"/>
                  <a:gd name="connsiteX13" fmla="*/ 1303571 w 1388549"/>
                  <a:gd name="connsiteY13" fmla="*/ 620883 h 1380861"/>
                  <a:gd name="connsiteX14" fmla="*/ 1149361 w 1388549"/>
                  <a:gd name="connsiteY14" fmla="*/ 556590 h 1380861"/>
                  <a:gd name="connsiteX15" fmla="*/ 1014868 w 1388549"/>
                  <a:gd name="connsiteY15" fmla="*/ 695750 h 1380861"/>
                  <a:gd name="connsiteX16" fmla="*/ 1151171 w 1388549"/>
                  <a:gd name="connsiteY16" fmla="*/ 818527 h 1380861"/>
                  <a:gd name="connsiteX17" fmla="*/ 1301190 w 1388549"/>
                  <a:gd name="connsiteY17" fmla="*/ 758996 h 1380861"/>
                  <a:gd name="connsiteX18" fmla="*/ 1379771 w 1388549"/>
                  <a:gd name="connsiteY18" fmla="*/ 797096 h 1380861"/>
                  <a:gd name="connsiteX19" fmla="*/ 1367865 w 1388549"/>
                  <a:gd name="connsiteY19" fmla="*/ 1268583 h 1380861"/>
                  <a:gd name="connsiteX20" fmla="*/ 1274996 w 1388549"/>
                  <a:gd name="connsiteY20" fmla="*/ 1359071 h 1380861"/>
                  <a:gd name="connsiteX21" fmla="*/ 877899 w 1388549"/>
                  <a:gd name="connsiteY21" fmla="*/ 1379359 h 1380861"/>
                  <a:gd name="connsiteX22" fmla="*/ 774933 w 1388549"/>
                  <a:gd name="connsiteY22" fmla="*/ 1280490 h 1380861"/>
                  <a:gd name="connsiteX23" fmla="*/ 817225 w 1388549"/>
                  <a:gd name="connsiteY23" fmla="*/ 1086370 h 1380861"/>
                  <a:gd name="connsiteX24" fmla="*/ 693780 w 1388549"/>
                  <a:gd name="connsiteY24" fmla="*/ 1008170 h 1380861"/>
                  <a:gd name="connsiteX25" fmla="*/ 570146 w 1388549"/>
                  <a:gd name="connsiteY25" fmla="*/ 1130376 h 1380861"/>
                  <a:gd name="connsiteX26" fmla="*/ 617771 w 1388549"/>
                  <a:gd name="connsiteY26" fmla="*/ 1287538 h 1380861"/>
                  <a:gd name="connsiteX27" fmla="*/ 548715 w 1388549"/>
                  <a:gd name="connsiteY27" fmla="*/ 1378026 h 1380861"/>
                  <a:gd name="connsiteX28" fmla="*/ 134472 w 1388549"/>
                  <a:gd name="connsiteY28" fmla="*/ 1361452 h 1380861"/>
                  <a:gd name="connsiteX29" fmla="*/ 29983 w 1388549"/>
                  <a:gd name="connsiteY29" fmla="*/ 1257725 h 1380861"/>
                  <a:gd name="connsiteX30" fmla="*/ 3408 w 1388549"/>
                  <a:gd name="connsiteY30" fmla="*/ 849388 h 1380861"/>
                  <a:gd name="connsiteX31" fmla="*/ 113517 w 1388549"/>
                  <a:gd name="connsiteY31" fmla="*/ 771950 h 1380861"/>
                  <a:gd name="connsiteX32" fmla="*/ 383932 w 1388549"/>
                  <a:gd name="connsiteY32" fmla="*/ 696417 h 1380861"/>
                  <a:gd name="connsiteX33" fmla="*/ 236771 w 1388549"/>
                  <a:gd name="connsiteY33" fmla="*/ 568496 h 1380861"/>
                  <a:gd name="connsiteX34" fmla="*/ 99230 w 1388549"/>
                  <a:gd name="connsiteY34" fmla="*/ 616692 h 1380861"/>
                  <a:gd name="connsiteX35" fmla="*/ 11695 w 1388549"/>
                  <a:gd name="connsiteY35" fmla="*/ 539921 h 1380861"/>
                  <a:gd name="connsiteX36" fmla="*/ 38460 w 1388549"/>
                  <a:gd name="connsiteY36" fmla="*/ 79101 h 1380861"/>
                  <a:gd name="connsiteX37" fmla="*/ 91896 w 1388549"/>
                  <a:gd name="connsiteY37" fmla="*/ 33953 h 1380861"/>
                  <a:gd name="connsiteX0" fmla="*/ 91896 w 1393070"/>
                  <a:gd name="connsiteY0" fmla="*/ 33953 h 1380861"/>
                  <a:gd name="connsiteX1" fmla="*/ 388599 w 1393070"/>
                  <a:gd name="connsiteY1" fmla="*/ 806 h 1380861"/>
                  <a:gd name="connsiteX2" fmla="*/ 602912 w 1393070"/>
                  <a:gd name="connsiteY2" fmla="*/ 20237 h 1380861"/>
                  <a:gd name="connsiteX3" fmla="*/ 617580 w 1393070"/>
                  <a:gd name="connsiteY3" fmla="*/ 104343 h 1380861"/>
                  <a:gd name="connsiteX4" fmla="*/ 567765 w 1393070"/>
                  <a:gd name="connsiteY4" fmla="*/ 254171 h 1380861"/>
                  <a:gd name="connsiteX5" fmla="*/ 693685 w 1393070"/>
                  <a:gd name="connsiteY5" fmla="*/ 379996 h 1380861"/>
                  <a:gd name="connsiteX6" fmla="*/ 822558 w 1393070"/>
                  <a:gd name="connsiteY6" fmla="*/ 292271 h 1380861"/>
                  <a:gd name="connsiteX7" fmla="*/ 779410 w 1393070"/>
                  <a:gd name="connsiteY7" fmla="*/ 112915 h 1380861"/>
                  <a:gd name="connsiteX8" fmla="*/ 795317 w 1393070"/>
                  <a:gd name="connsiteY8" fmla="*/ 25476 h 1380861"/>
                  <a:gd name="connsiteX9" fmla="*/ 1008296 w 1393070"/>
                  <a:gd name="connsiteY9" fmla="*/ 1377 h 1380861"/>
                  <a:gd name="connsiteX10" fmla="*/ 1274996 w 1393070"/>
                  <a:gd name="connsiteY10" fmla="*/ 30333 h 1380861"/>
                  <a:gd name="connsiteX11" fmla="*/ 1358340 w 1393070"/>
                  <a:gd name="connsiteY11" fmla="*/ 99390 h 1380861"/>
                  <a:gd name="connsiteX12" fmla="*/ 1381485 w 1393070"/>
                  <a:gd name="connsiteY12" fmla="*/ 544874 h 1380861"/>
                  <a:gd name="connsiteX13" fmla="*/ 1303571 w 1393070"/>
                  <a:gd name="connsiteY13" fmla="*/ 620883 h 1380861"/>
                  <a:gd name="connsiteX14" fmla="*/ 1149361 w 1393070"/>
                  <a:gd name="connsiteY14" fmla="*/ 556590 h 1380861"/>
                  <a:gd name="connsiteX15" fmla="*/ 1014868 w 1393070"/>
                  <a:gd name="connsiteY15" fmla="*/ 695750 h 1380861"/>
                  <a:gd name="connsiteX16" fmla="*/ 1151171 w 1393070"/>
                  <a:gd name="connsiteY16" fmla="*/ 818527 h 1380861"/>
                  <a:gd name="connsiteX17" fmla="*/ 1301190 w 1393070"/>
                  <a:gd name="connsiteY17" fmla="*/ 758996 h 1380861"/>
                  <a:gd name="connsiteX18" fmla="*/ 1379771 w 1393070"/>
                  <a:gd name="connsiteY18" fmla="*/ 797096 h 1380861"/>
                  <a:gd name="connsiteX19" fmla="*/ 1367865 w 1393070"/>
                  <a:gd name="connsiteY19" fmla="*/ 1268583 h 1380861"/>
                  <a:gd name="connsiteX20" fmla="*/ 1274996 w 1393070"/>
                  <a:gd name="connsiteY20" fmla="*/ 1359071 h 1380861"/>
                  <a:gd name="connsiteX21" fmla="*/ 877899 w 1393070"/>
                  <a:gd name="connsiteY21" fmla="*/ 1379359 h 1380861"/>
                  <a:gd name="connsiteX22" fmla="*/ 774933 w 1393070"/>
                  <a:gd name="connsiteY22" fmla="*/ 1280490 h 1380861"/>
                  <a:gd name="connsiteX23" fmla="*/ 817225 w 1393070"/>
                  <a:gd name="connsiteY23" fmla="*/ 1086370 h 1380861"/>
                  <a:gd name="connsiteX24" fmla="*/ 693780 w 1393070"/>
                  <a:gd name="connsiteY24" fmla="*/ 1008170 h 1380861"/>
                  <a:gd name="connsiteX25" fmla="*/ 570146 w 1393070"/>
                  <a:gd name="connsiteY25" fmla="*/ 1130376 h 1380861"/>
                  <a:gd name="connsiteX26" fmla="*/ 617771 w 1393070"/>
                  <a:gd name="connsiteY26" fmla="*/ 1287538 h 1380861"/>
                  <a:gd name="connsiteX27" fmla="*/ 548715 w 1393070"/>
                  <a:gd name="connsiteY27" fmla="*/ 1378026 h 1380861"/>
                  <a:gd name="connsiteX28" fmla="*/ 134472 w 1393070"/>
                  <a:gd name="connsiteY28" fmla="*/ 1361452 h 1380861"/>
                  <a:gd name="connsiteX29" fmla="*/ 29983 w 1393070"/>
                  <a:gd name="connsiteY29" fmla="*/ 1257725 h 1380861"/>
                  <a:gd name="connsiteX30" fmla="*/ 3408 w 1393070"/>
                  <a:gd name="connsiteY30" fmla="*/ 849388 h 1380861"/>
                  <a:gd name="connsiteX31" fmla="*/ 113517 w 1393070"/>
                  <a:gd name="connsiteY31" fmla="*/ 771950 h 1380861"/>
                  <a:gd name="connsiteX32" fmla="*/ 383932 w 1393070"/>
                  <a:gd name="connsiteY32" fmla="*/ 696417 h 1380861"/>
                  <a:gd name="connsiteX33" fmla="*/ 236771 w 1393070"/>
                  <a:gd name="connsiteY33" fmla="*/ 568496 h 1380861"/>
                  <a:gd name="connsiteX34" fmla="*/ 99230 w 1393070"/>
                  <a:gd name="connsiteY34" fmla="*/ 616692 h 1380861"/>
                  <a:gd name="connsiteX35" fmla="*/ 11695 w 1393070"/>
                  <a:gd name="connsiteY35" fmla="*/ 539921 h 1380861"/>
                  <a:gd name="connsiteX36" fmla="*/ 38460 w 1393070"/>
                  <a:gd name="connsiteY36" fmla="*/ 79101 h 1380861"/>
                  <a:gd name="connsiteX37" fmla="*/ 91896 w 1393070"/>
                  <a:gd name="connsiteY37" fmla="*/ 33953 h 1380861"/>
                  <a:gd name="connsiteX0" fmla="*/ 91896 w 1389925"/>
                  <a:gd name="connsiteY0" fmla="*/ 33953 h 1380861"/>
                  <a:gd name="connsiteX1" fmla="*/ 388599 w 1389925"/>
                  <a:gd name="connsiteY1" fmla="*/ 806 h 1380861"/>
                  <a:gd name="connsiteX2" fmla="*/ 602912 w 1389925"/>
                  <a:gd name="connsiteY2" fmla="*/ 20237 h 1380861"/>
                  <a:gd name="connsiteX3" fmla="*/ 617580 w 1389925"/>
                  <a:gd name="connsiteY3" fmla="*/ 104343 h 1380861"/>
                  <a:gd name="connsiteX4" fmla="*/ 567765 w 1389925"/>
                  <a:gd name="connsiteY4" fmla="*/ 254171 h 1380861"/>
                  <a:gd name="connsiteX5" fmla="*/ 693685 w 1389925"/>
                  <a:gd name="connsiteY5" fmla="*/ 379996 h 1380861"/>
                  <a:gd name="connsiteX6" fmla="*/ 822558 w 1389925"/>
                  <a:gd name="connsiteY6" fmla="*/ 292271 h 1380861"/>
                  <a:gd name="connsiteX7" fmla="*/ 779410 w 1389925"/>
                  <a:gd name="connsiteY7" fmla="*/ 112915 h 1380861"/>
                  <a:gd name="connsiteX8" fmla="*/ 795317 w 1389925"/>
                  <a:gd name="connsiteY8" fmla="*/ 25476 h 1380861"/>
                  <a:gd name="connsiteX9" fmla="*/ 1008296 w 1389925"/>
                  <a:gd name="connsiteY9" fmla="*/ 1377 h 1380861"/>
                  <a:gd name="connsiteX10" fmla="*/ 1274996 w 1389925"/>
                  <a:gd name="connsiteY10" fmla="*/ 30333 h 1380861"/>
                  <a:gd name="connsiteX11" fmla="*/ 1358340 w 1389925"/>
                  <a:gd name="connsiteY11" fmla="*/ 99390 h 1380861"/>
                  <a:gd name="connsiteX12" fmla="*/ 1381485 w 1389925"/>
                  <a:gd name="connsiteY12" fmla="*/ 544874 h 1380861"/>
                  <a:gd name="connsiteX13" fmla="*/ 1303571 w 1389925"/>
                  <a:gd name="connsiteY13" fmla="*/ 620883 h 1380861"/>
                  <a:gd name="connsiteX14" fmla="*/ 1149361 w 1389925"/>
                  <a:gd name="connsiteY14" fmla="*/ 556590 h 1380861"/>
                  <a:gd name="connsiteX15" fmla="*/ 1014868 w 1389925"/>
                  <a:gd name="connsiteY15" fmla="*/ 695750 h 1380861"/>
                  <a:gd name="connsiteX16" fmla="*/ 1151171 w 1389925"/>
                  <a:gd name="connsiteY16" fmla="*/ 818527 h 1380861"/>
                  <a:gd name="connsiteX17" fmla="*/ 1301190 w 1389925"/>
                  <a:gd name="connsiteY17" fmla="*/ 758996 h 1380861"/>
                  <a:gd name="connsiteX18" fmla="*/ 1379771 w 1389925"/>
                  <a:gd name="connsiteY18" fmla="*/ 797096 h 1380861"/>
                  <a:gd name="connsiteX19" fmla="*/ 1367865 w 1389925"/>
                  <a:gd name="connsiteY19" fmla="*/ 1268583 h 1380861"/>
                  <a:gd name="connsiteX20" fmla="*/ 1274996 w 1389925"/>
                  <a:gd name="connsiteY20" fmla="*/ 1359071 h 1380861"/>
                  <a:gd name="connsiteX21" fmla="*/ 877899 w 1389925"/>
                  <a:gd name="connsiteY21" fmla="*/ 1379359 h 1380861"/>
                  <a:gd name="connsiteX22" fmla="*/ 774933 w 1389925"/>
                  <a:gd name="connsiteY22" fmla="*/ 1280490 h 1380861"/>
                  <a:gd name="connsiteX23" fmla="*/ 817225 w 1389925"/>
                  <a:gd name="connsiteY23" fmla="*/ 1086370 h 1380861"/>
                  <a:gd name="connsiteX24" fmla="*/ 693780 w 1389925"/>
                  <a:gd name="connsiteY24" fmla="*/ 1008170 h 1380861"/>
                  <a:gd name="connsiteX25" fmla="*/ 570146 w 1389925"/>
                  <a:gd name="connsiteY25" fmla="*/ 1130376 h 1380861"/>
                  <a:gd name="connsiteX26" fmla="*/ 617771 w 1389925"/>
                  <a:gd name="connsiteY26" fmla="*/ 1287538 h 1380861"/>
                  <a:gd name="connsiteX27" fmla="*/ 548715 w 1389925"/>
                  <a:gd name="connsiteY27" fmla="*/ 1378026 h 1380861"/>
                  <a:gd name="connsiteX28" fmla="*/ 134472 w 1389925"/>
                  <a:gd name="connsiteY28" fmla="*/ 1361452 h 1380861"/>
                  <a:gd name="connsiteX29" fmla="*/ 29983 w 1389925"/>
                  <a:gd name="connsiteY29" fmla="*/ 1257725 h 1380861"/>
                  <a:gd name="connsiteX30" fmla="*/ 3408 w 1389925"/>
                  <a:gd name="connsiteY30" fmla="*/ 849388 h 1380861"/>
                  <a:gd name="connsiteX31" fmla="*/ 113517 w 1389925"/>
                  <a:gd name="connsiteY31" fmla="*/ 771950 h 1380861"/>
                  <a:gd name="connsiteX32" fmla="*/ 383932 w 1389925"/>
                  <a:gd name="connsiteY32" fmla="*/ 696417 h 1380861"/>
                  <a:gd name="connsiteX33" fmla="*/ 236771 w 1389925"/>
                  <a:gd name="connsiteY33" fmla="*/ 568496 h 1380861"/>
                  <a:gd name="connsiteX34" fmla="*/ 99230 w 1389925"/>
                  <a:gd name="connsiteY34" fmla="*/ 616692 h 1380861"/>
                  <a:gd name="connsiteX35" fmla="*/ 11695 w 1389925"/>
                  <a:gd name="connsiteY35" fmla="*/ 539921 h 1380861"/>
                  <a:gd name="connsiteX36" fmla="*/ 38460 w 1389925"/>
                  <a:gd name="connsiteY36" fmla="*/ 79101 h 1380861"/>
                  <a:gd name="connsiteX37" fmla="*/ 91896 w 1389925"/>
                  <a:gd name="connsiteY37" fmla="*/ 33953 h 1380861"/>
                  <a:gd name="connsiteX0" fmla="*/ 91896 w 1388088"/>
                  <a:gd name="connsiteY0" fmla="*/ 33953 h 1380861"/>
                  <a:gd name="connsiteX1" fmla="*/ 388599 w 1388088"/>
                  <a:gd name="connsiteY1" fmla="*/ 806 h 1380861"/>
                  <a:gd name="connsiteX2" fmla="*/ 602912 w 1388088"/>
                  <a:gd name="connsiteY2" fmla="*/ 20237 h 1380861"/>
                  <a:gd name="connsiteX3" fmla="*/ 617580 w 1388088"/>
                  <a:gd name="connsiteY3" fmla="*/ 104343 h 1380861"/>
                  <a:gd name="connsiteX4" fmla="*/ 567765 w 1388088"/>
                  <a:gd name="connsiteY4" fmla="*/ 254171 h 1380861"/>
                  <a:gd name="connsiteX5" fmla="*/ 693685 w 1388088"/>
                  <a:gd name="connsiteY5" fmla="*/ 379996 h 1380861"/>
                  <a:gd name="connsiteX6" fmla="*/ 822558 w 1388088"/>
                  <a:gd name="connsiteY6" fmla="*/ 292271 h 1380861"/>
                  <a:gd name="connsiteX7" fmla="*/ 779410 w 1388088"/>
                  <a:gd name="connsiteY7" fmla="*/ 112915 h 1380861"/>
                  <a:gd name="connsiteX8" fmla="*/ 795317 w 1388088"/>
                  <a:gd name="connsiteY8" fmla="*/ 25476 h 1380861"/>
                  <a:gd name="connsiteX9" fmla="*/ 1008296 w 1388088"/>
                  <a:gd name="connsiteY9" fmla="*/ 1377 h 1380861"/>
                  <a:gd name="connsiteX10" fmla="*/ 1274996 w 1388088"/>
                  <a:gd name="connsiteY10" fmla="*/ 30333 h 1380861"/>
                  <a:gd name="connsiteX11" fmla="*/ 1358340 w 1388088"/>
                  <a:gd name="connsiteY11" fmla="*/ 99390 h 1380861"/>
                  <a:gd name="connsiteX12" fmla="*/ 1381485 w 1388088"/>
                  <a:gd name="connsiteY12" fmla="*/ 544874 h 1380861"/>
                  <a:gd name="connsiteX13" fmla="*/ 1303571 w 1388088"/>
                  <a:gd name="connsiteY13" fmla="*/ 620883 h 1380861"/>
                  <a:gd name="connsiteX14" fmla="*/ 1149361 w 1388088"/>
                  <a:gd name="connsiteY14" fmla="*/ 556590 h 1380861"/>
                  <a:gd name="connsiteX15" fmla="*/ 1014868 w 1388088"/>
                  <a:gd name="connsiteY15" fmla="*/ 695750 h 1380861"/>
                  <a:gd name="connsiteX16" fmla="*/ 1151171 w 1388088"/>
                  <a:gd name="connsiteY16" fmla="*/ 818527 h 1380861"/>
                  <a:gd name="connsiteX17" fmla="*/ 1301190 w 1388088"/>
                  <a:gd name="connsiteY17" fmla="*/ 758996 h 1380861"/>
                  <a:gd name="connsiteX18" fmla="*/ 1379771 w 1388088"/>
                  <a:gd name="connsiteY18" fmla="*/ 797096 h 1380861"/>
                  <a:gd name="connsiteX19" fmla="*/ 1367865 w 1388088"/>
                  <a:gd name="connsiteY19" fmla="*/ 1268583 h 1380861"/>
                  <a:gd name="connsiteX20" fmla="*/ 1274996 w 1388088"/>
                  <a:gd name="connsiteY20" fmla="*/ 1359071 h 1380861"/>
                  <a:gd name="connsiteX21" fmla="*/ 877899 w 1388088"/>
                  <a:gd name="connsiteY21" fmla="*/ 1379359 h 1380861"/>
                  <a:gd name="connsiteX22" fmla="*/ 774933 w 1388088"/>
                  <a:gd name="connsiteY22" fmla="*/ 1280490 h 1380861"/>
                  <a:gd name="connsiteX23" fmla="*/ 817225 w 1388088"/>
                  <a:gd name="connsiteY23" fmla="*/ 1086370 h 1380861"/>
                  <a:gd name="connsiteX24" fmla="*/ 693780 w 1388088"/>
                  <a:gd name="connsiteY24" fmla="*/ 1008170 h 1380861"/>
                  <a:gd name="connsiteX25" fmla="*/ 570146 w 1388088"/>
                  <a:gd name="connsiteY25" fmla="*/ 1130376 h 1380861"/>
                  <a:gd name="connsiteX26" fmla="*/ 617771 w 1388088"/>
                  <a:gd name="connsiteY26" fmla="*/ 1287538 h 1380861"/>
                  <a:gd name="connsiteX27" fmla="*/ 548715 w 1388088"/>
                  <a:gd name="connsiteY27" fmla="*/ 1378026 h 1380861"/>
                  <a:gd name="connsiteX28" fmla="*/ 134472 w 1388088"/>
                  <a:gd name="connsiteY28" fmla="*/ 1361452 h 1380861"/>
                  <a:gd name="connsiteX29" fmla="*/ 29983 w 1388088"/>
                  <a:gd name="connsiteY29" fmla="*/ 1257725 h 1380861"/>
                  <a:gd name="connsiteX30" fmla="*/ 3408 w 1388088"/>
                  <a:gd name="connsiteY30" fmla="*/ 849388 h 1380861"/>
                  <a:gd name="connsiteX31" fmla="*/ 113517 w 1388088"/>
                  <a:gd name="connsiteY31" fmla="*/ 771950 h 1380861"/>
                  <a:gd name="connsiteX32" fmla="*/ 383932 w 1388088"/>
                  <a:gd name="connsiteY32" fmla="*/ 696417 h 1380861"/>
                  <a:gd name="connsiteX33" fmla="*/ 236771 w 1388088"/>
                  <a:gd name="connsiteY33" fmla="*/ 568496 h 1380861"/>
                  <a:gd name="connsiteX34" fmla="*/ 99230 w 1388088"/>
                  <a:gd name="connsiteY34" fmla="*/ 616692 h 1380861"/>
                  <a:gd name="connsiteX35" fmla="*/ 11695 w 1388088"/>
                  <a:gd name="connsiteY35" fmla="*/ 539921 h 1380861"/>
                  <a:gd name="connsiteX36" fmla="*/ 38460 w 1388088"/>
                  <a:gd name="connsiteY36" fmla="*/ 79101 h 1380861"/>
                  <a:gd name="connsiteX37" fmla="*/ 91896 w 1388088"/>
                  <a:gd name="connsiteY37" fmla="*/ 33953 h 1380861"/>
                  <a:gd name="connsiteX0" fmla="*/ 91896 w 1388088"/>
                  <a:gd name="connsiteY0" fmla="*/ 33953 h 1380861"/>
                  <a:gd name="connsiteX1" fmla="*/ 388599 w 1388088"/>
                  <a:gd name="connsiteY1" fmla="*/ 806 h 1380861"/>
                  <a:gd name="connsiteX2" fmla="*/ 602912 w 1388088"/>
                  <a:gd name="connsiteY2" fmla="*/ 20237 h 1380861"/>
                  <a:gd name="connsiteX3" fmla="*/ 617580 w 1388088"/>
                  <a:gd name="connsiteY3" fmla="*/ 104343 h 1380861"/>
                  <a:gd name="connsiteX4" fmla="*/ 567765 w 1388088"/>
                  <a:gd name="connsiteY4" fmla="*/ 254171 h 1380861"/>
                  <a:gd name="connsiteX5" fmla="*/ 693685 w 1388088"/>
                  <a:gd name="connsiteY5" fmla="*/ 379996 h 1380861"/>
                  <a:gd name="connsiteX6" fmla="*/ 822558 w 1388088"/>
                  <a:gd name="connsiteY6" fmla="*/ 292271 h 1380861"/>
                  <a:gd name="connsiteX7" fmla="*/ 779410 w 1388088"/>
                  <a:gd name="connsiteY7" fmla="*/ 112915 h 1380861"/>
                  <a:gd name="connsiteX8" fmla="*/ 795317 w 1388088"/>
                  <a:gd name="connsiteY8" fmla="*/ 25476 h 1380861"/>
                  <a:gd name="connsiteX9" fmla="*/ 1008296 w 1388088"/>
                  <a:gd name="connsiteY9" fmla="*/ 1377 h 1380861"/>
                  <a:gd name="connsiteX10" fmla="*/ 1274996 w 1388088"/>
                  <a:gd name="connsiteY10" fmla="*/ 30333 h 1380861"/>
                  <a:gd name="connsiteX11" fmla="*/ 1358340 w 1388088"/>
                  <a:gd name="connsiteY11" fmla="*/ 99390 h 1380861"/>
                  <a:gd name="connsiteX12" fmla="*/ 1381485 w 1388088"/>
                  <a:gd name="connsiteY12" fmla="*/ 544874 h 1380861"/>
                  <a:gd name="connsiteX13" fmla="*/ 1303571 w 1388088"/>
                  <a:gd name="connsiteY13" fmla="*/ 620883 h 1380861"/>
                  <a:gd name="connsiteX14" fmla="*/ 1149361 w 1388088"/>
                  <a:gd name="connsiteY14" fmla="*/ 556590 h 1380861"/>
                  <a:gd name="connsiteX15" fmla="*/ 1014868 w 1388088"/>
                  <a:gd name="connsiteY15" fmla="*/ 695750 h 1380861"/>
                  <a:gd name="connsiteX16" fmla="*/ 1151171 w 1388088"/>
                  <a:gd name="connsiteY16" fmla="*/ 818527 h 1380861"/>
                  <a:gd name="connsiteX17" fmla="*/ 1301190 w 1388088"/>
                  <a:gd name="connsiteY17" fmla="*/ 758996 h 1380861"/>
                  <a:gd name="connsiteX18" fmla="*/ 1379771 w 1388088"/>
                  <a:gd name="connsiteY18" fmla="*/ 797096 h 1380861"/>
                  <a:gd name="connsiteX19" fmla="*/ 1367865 w 1388088"/>
                  <a:gd name="connsiteY19" fmla="*/ 1268583 h 1380861"/>
                  <a:gd name="connsiteX20" fmla="*/ 1274996 w 1388088"/>
                  <a:gd name="connsiteY20" fmla="*/ 1359071 h 1380861"/>
                  <a:gd name="connsiteX21" fmla="*/ 877899 w 1388088"/>
                  <a:gd name="connsiteY21" fmla="*/ 1379359 h 1380861"/>
                  <a:gd name="connsiteX22" fmla="*/ 774933 w 1388088"/>
                  <a:gd name="connsiteY22" fmla="*/ 1280490 h 1380861"/>
                  <a:gd name="connsiteX23" fmla="*/ 817225 w 1388088"/>
                  <a:gd name="connsiteY23" fmla="*/ 1086370 h 1380861"/>
                  <a:gd name="connsiteX24" fmla="*/ 693780 w 1388088"/>
                  <a:gd name="connsiteY24" fmla="*/ 1008170 h 1380861"/>
                  <a:gd name="connsiteX25" fmla="*/ 570146 w 1388088"/>
                  <a:gd name="connsiteY25" fmla="*/ 1130376 h 1380861"/>
                  <a:gd name="connsiteX26" fmla="*/ 617771 w 1388088"/>
                  <a:gd name="connsiteY26" fmla="*/ 1287538 h 1380861"/>
                  <a:gd name="connsiteX27" fmla="*/ 548715 w 1388088"/>
                  <a:gd name="connsiteY27" fmla="*/ 1378026 h 1380861"/>
                  <a:gd name="connsiteX28" fmla="*/ 134472 w 1388088"/>
                  <a:gd name="connsiteY28" fmla="*/ 1361452 h 1380861"/>
                  <a:gd name="connsiteX29" fmla="*/ 29983 w 1388088"/>
                  <a:gd name="connsiteY29" fmla="*/ 1257725 h 1380861"/>
                  <a:gd name="connsiteX30" fmla="*/ 3408 w 1388088"/>
                  <a:gd name="connsiteY30" fmla="*/ 849388 h 1380861"/>
                  <a:gd name="connsiteX31" fmla="*/ 113517 w 1388088"/>
                  <a:gd name="connsiteY31" fmla="*/ 771950 h 1380861"/>
                  <a:gd name="connsiteX32" fmla="*/ 383932 w 1388088"/>
                  <a:gd name="connsiteY32" fmla="*/ 696417 h 1380861"/>
                  <a:gd name="connsiteX33" fmla="*/ 236771 w 1388088"/>
                  <a:gd name="connsiteY33" fmla="*/ 568496 h 1380861"/>
                  <a:gd name="connsiteX34" fmla="*/ 99230 w 1388088"/>
                  <a:gd name="connsiteY34" fmla="*/ 616692 h 1380861"/>
                  <a:gd name="connsiteX35" fmla="*/ 11695 w 1388088"/>
                  <a:gd name="connsiteY35" fmla="*/ 539921 h 1380861"/>
                  <a:gd name="connsiteX36" fmla="*/ 38460 w 1388088"/>
                  <a:gd name="connsiteY36" fmla="*/ 79101 h 1380861"/>
                  <a:gd name="connsiteX37" fmla="*/ 91896 w 1388088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81485 w 1387374"/>
                  <a:gd name="connsiteY12" fmla="*/ 544874 h 1380861"/>
                  <a:gd name="connsiteX13" fmla="*/ 1301190 w 1387374"/>
                  <a:gd name="connsiteY13" fmla="*/ 611358 h 1380861"/>
                  <a:gd name="connsiteX14" fmla="*/ 1149361 w 1387374"/>
                  <a:gd name="connsiteY14" fmla="*/ 556590 h 1380861"/>
                  <a:gd name="connsiteX15" fmla="*/ 1014868 w 1387374"/>
                  <a:gd name="connsiteY15" fmla="*/ 695750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81485 w 1387374"/>
                  <a:gd name="connsiteY12" fmla="*/ 544874 h 1380861"/>
                  <a:gd name="connsiteX13" fmla="*/ 1301190 w 1387374"/>
                  <a:gd name="connsiteY13" fmla="*/ 611358 h 1380861"/>
                  <a:gd name="connsiteX14" fmla="*/ 1149361 w 1387374"/>
                  <a:gd name="connsiteY14" fmla="*/ 556590 h 1380861"/>
                  <a:gd name="connsiteX15" fmla="*/ 1014868 w 1387374"/>
                  <a:gd name="connsiteY15" fmla="*/ 695750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9361 w 1387374"/>
                  <a:gd name="connsiteY14" fmla="*/ 556590 h 1380861"/>
                  <a:gd name="connsiteX15" fmla="*/ 1014868 w 1387374"/>
                  <a:gd name="connsiteY15" fmla="*/ 695750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4599 w 1387374"/>
                  <a:gd name="connsiteY14" fmla="*/ 549447 h 1380861"/>
                  <a:gd name="connsiteX15" fmla="*/ 1014868 w 1387374"/>
                  <a:gd name="connsiteY15" fmla="*/ 695750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4599 w 1387374"/>
                  <a:gd name="connsiteY14" fmla="*/ 549447 h 1380861"/>
                  <a:gd name="connsiteX15" fmla="*/ 1014868 w 1387374"/>
                  <a:gd name="connsiteY15" fmla="*/ 695750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4599 w 1387374"/>
                  <a:gd name="connsiteY14" fmla="*/ 549447 h 1380861"/>
                  <a:gd name="connsiteX15" fmla="*/ 1014868 w 1387374"/>
                  <a:gd name="connsiteY15" fmla="*/ 695750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4599 w 1387374"/>
                  <a:gd name="connsiteY14" fmla="*/ 549447 h 1380861"/>
                  <a:gd name="connsiteX15" fmla="*/ 1014868 w 1387374"/>
                  <a:gd name="connsiteY15" fmla="*/ 695750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4599 w 1387374"/>
                  <a:gd name="connsiteY14" fmla="*/ 549447 h 1380861"/>
                  <a:gd name="connsiteX15" fmla="*/ 1014868 w 1387374"/>
                  <a:gd name="connsiteY15" fmla="*/ 695750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4599 w 1387374"/>
                  <a:gd name="connsiteY14" fmla="*/ 549447 h 1380861"/>
                  <a:gd name="connsiteX15" fmla="*/ 1005343 w 1387374"/>
                  <a:gd name="connsiteY15" fmla="*/ 686225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4599 w 1387374"/>
                  <a:gd name="connsiteY14" fmla="*/ 549447 h 1380861"/>
                  <a:gd name="connsiteX15" fmla="*/ 1005343 w 1387374"/>
                  <a:gd name="connsiteY15" fmla="*/ 686225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4599 w 1387374"/>
                  <a:gd name="connsiteY14" fmla="*/ 549447 h 1380861"/>
                  <a:gd name="connsiteX15" fmla="*/ 1005343 w 1387374"/>
                  <a:gd name="connsiteY15" fmla="*/ 686225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4599 w 1387374"/>
                  <a:gd name="connsiteY14" fmla="*/ 549447 h 1380861"/>
                  <a:gd name="connsiteX15" fmla="*/ 1005343 w 1387374"/>
                  <a:gd name="connsiteY15" fmla="*/ 686225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9361 w 1387374"/>
                  <a:gd name="connsiteY14" fmla="*/ 539922 h 1380861"/>
                  <a:gd name="connsiteX15" fmla="*/ 1005343 w 1387374"/>
                  <a:gd name="connsiteY15" fmla="*/ 686225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9361 w 1387374"/>
                  <a:gd name="connsiteY14" fmla="*/ 539922 h 1380861"/>
                  <a:gd name="connsiteX15" fmla="*/ 1005343 w 1387374"/>
                  <a:gd name="connsiteY15" fmla="*/ 686225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9361 w 1387374"/>
                  <a:gd name="connsiteY14" fmla="*/ 539922 h 1380861"/>
                  <a:gd name="connsiteX15" fmla="*/ 1005343 w 1387374"/>
                  <a:gd name="connsiteY15" fmla="*/ 686225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9361 w 1387374"/>
                  <a:gd name="connsiteY14" fmla="*/ 539922 h 1380861"/>
                  <a:gd name="connsiteX15" fmla="*/ 1005343 w 1387374"/>
                  <a:gd name="connsiteY15" fmla="*/ 686225 h 1380861"/>
                  <a:gd name="connsiteX16" fmla="*/ 1155933 w 1387374"/>
                  <a:gd name="connsiteY16" fmla="*/ 83757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9361 w 1387374"/>
                  <a:gd name="connsiteY14" fmla="*/ 539922 h 1380861"/>
                  <a:gd name="connsiteX15" fmla="*/ 1005343 w 1387374"/>
                  <a:gd name="connsiteY15" fmla="*/ 686225 h 1380861"/>
                  <a:gd name="connsiteX16" fmla="*/ 1153552 w 1387374"/>
                  <a:gd name="connsiteY16" fmla="*/ 830434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9361 w 1387374"/>
                  <a:gd name="connsiteY14" fmla="*/ 539922 h 1380861"/>
                  <a:gd name="connsiteX15" fmla="*/ 1005343 w 1387374"/>
                  <a:gd name="connsiteY15" fmla="*/ 686225 h 1380861"/>
                  <a:gd name="connsiteX16" fmla="*/ 1153552 w 1387374"/>
                  <a:gd name="connsiteY16" fmla="*/ 830434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9361 w 1387374"/>
                  <a:gd name="connsiteY14" fmla="*/ 539922 h 1380861"/>
                  <a:gd name="connsiteX15" fmla="*/ 1005343 w 1387374"/>
                  <a:gd name="connsiteY15" fmla="*/ 686225 h 1380861"/>
                  <a:gd name="connsiteX16" fmla="*/ 1153552 w 1387374"/>
                  <a:gd name="connsiteY16" fmla="*/ 830434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4094"/>
                  <a:gd name="connsiteY0" fmla="*/ 33953 h 1380861"/>
                  <a:gd name="connsiteX1" fmla="*/ 388599 w 1384094"/>
                  <a:gd name="connsiteY1" fmla="*/ 806 h 1380861"/>
                  <a:gd name="connsiteX2" fmla="*/ 602912 w 1384094"/>
                  <a:gd name="connsiteY2" fmla="*/ 20237 h 1380861"/>
                  <a:gd name="connsiteX3" fmla="*/ 617580 w 1384094"/>
                  <a:gd name="connsiteY3" fmla="*/ 104343 h 1380861"/>
                  <a:gd name="connsiteX4" fmla="*/ 567765 w 1384094"/>
                  <a:gd name="connsiteY4" fmla="*/ 254171 h 1380861"/>
                  <a:gd name="connsiteX5" fmla="*/ 693685 w 1384094"/>
                  <a:gd name="connsiteY5" fmla="*/ 379996 h 1380861"/>
                  <a:gd name="connsiteX6" fmla="*/ 822558 w 1384094"/>
                  <a:gd name="connsiteY6" fmla="*/ 292271 h 1380861"/>
                  <a:gd name="connsiteX7" fmla="*/ 779410 w 1384094"/>
                  <a:gd name="connsiteY7" fmla="*/ 112915 h 1380861"/>
                  <a:gd name="connsiteX8" fmla="*/ 795317 w 1384094"/>
                  <a:gd name="connsiteY8" fmla="*/ 25476 h 1380861"/>
                  <a:gd name="connsiteX9" fmla="*/ 1008296 w 1384094"/>
                  <a:gd name="connsiteY9" fmla="*/ 1377 h 1380861"/>
                  <a:gd name="connsiteX10" fmla="*/ 1274996 w 1384094"/>
                  <a:gd name="connsiteY10" fmla="*/ 30333 h 1380861"/>
                  <a:gd name="connsiteX11" fmla="*/ 1358340 w 1384094"/>
                  <a:gd name="connsiteY11" fmla="*/ 99390 h 1380861"/>
                  <a:gd name="connsiteX12" fmla="*/ 1376723 w 1384094"/>
                  <a:gd name="connsiteY12" fmla="*/ 547255 h 1380861"/>
                  <a:gd name="connsiteX13" fmla="*/ 1301190 w 1384094"/>
                  <a:gd name="connsiteY13" fmla="*/ 611358 h 1380861"/>
                  <a:gd name="connsiteX14" fmla="*/ 1149361 w 1384094"/>
                  <a:gd name="connsiteY14" fmla="*/ 539922 h 1380861"/>
                  <a:gd name="connsiteX15" fmla="*/ 1005343 w 1384094"/>
                  <a:gd name="connsiteY15" fmla="*/ 686225 h 1380861"/>
                  <a:gd name="connsiteX16" fmla="*/ 1153552 w 1384094"/>
                  <a:gd name="connsiteY16" fmla="*/ 830434 h 1380861"/>
                  <a:gd name="connsiteX17" fmla="*/ 1298809 w 1384094"/>
                  <a:gd name="connsiteY17" fmla="*/ 775665 h 1380861"/>
                  <a:gd name="connsiteX18" fmla="*/ 1379771 w 1384094"/>
                  <a:gd name="connsiteY18" fmla="*/ 797096 h 1380861"/>
                  <a:gd name="connsiteX19" fmla="*/ 1367865 w 1384094"/>
                  <a:gd name="connsiteY19" fmla="*/ 1268583 h 1380861"/>
                  <a:gd name="connsiteX20" fmla="*/ 1274996 w 1384094"/>
                  <a:gd name="connsiteY20" fmla="*/ 1359071 h 1380861"/>
                  <a:gd name="connsiteX21" fmla="*/ 877899 w 1384094"/>
                  <a:gd name="connsiteY21" fmla="*/ 1379359 h 1380861"/>
                  <a:gd name="connsiteX22" fmla="*/ 774933 w 1384094"/>
                  <a:gd name="connsiteY22" fmla="*/ 1280490 h 1380861"/>
                  <a:gd name="connsiteX23" fmla="*/ 817225 w 1384094"/>
                  <a:gd name="connsiteY23" fmla="*/ 1086370 h 1380861"/>
                  <a:gd name="connsiteX24" fmla="*/ 693780 w 1384094"/>
                  <a:gd name="connsiteY24" fmla="*/ 1008170 h 1380861"/>
                  <a:gd name="connsiteX25" fmla="*/ 570146 w 1384094"/>
                  <a:gd name="connsiteY25" fmla="*/ 1130376 h 1380861"/>
                  <a:gd name="connsiteX26" fmla="*/ 617771 w 1384094"/>
                  <a:gd name="connsiteY26" fmla="*/ 1287538 h 1380861"/>
                  <a:gd name="connsiteX27" fmla="*/ 548715 w 1384094"/>
                  <a:gd name="connsiteY27" fmla="*/ 1378026 h 1380861"/>
                  <a:gd name="connsiteX28" fmla="*/ 134472 w 1384094"/>
                  <a:gd name="connsiteY28" fmla="*/ 1361452 h 1380861"/>
                  <a:gd name="connsiteX29" fmla="*/ 29983 w 1384094"/>
                  <a:gd name="connsiteY29" fmla="*/ 1257725 h 1380861"/>
                  <a:gd name="connsiteX30" fmla="*/ 3408 w 1384094"/>
                  <a:gd name="connsiteY30" fmla="*/ 849388 h 1380861"/>
                  <a:gd name="connsiteX31" fmla="*/ 113517 w 1384094"/>
                  <a:gd name="connsiteY31" fmla="*/ 771950 h 1380861"/>
                  <a:gd name="connsiteX32" fmla="*/ 383932 w 1384094"/>
                  <a:gd name="connsiteY32" fmla="*/ 696417 h 1380861"/>
                  <a:gd name="connsiteX33" fmla="*/ 236771 w 1384094"/>
                  <a:gd name="connsiteY33" fmla="*/ 568496 h 1380861"/>
                  <a:gd name="connsiteX34" fmla="*/ 99230 w 1384094"/>
                  <a:gd name="connsiteY34" fmla="*/ 616692 h 1380861"/>
                  <a:gd name="connsiteX35" fmla="*/ 11695 w 1384094"/>
                  <a:gd name="connsiteY35" fmla="*/ 539921 h 1380861"/>
                  <a:gd name="connsiteX36" fmla="*/ 38460 w 1384094"/>
                  <a:gd name="connsiteY36" fmla="*/ 79101 h 1380861"/>
                  <a:gd name="connsiteX37" fmla="*/ 91896 w 1384094"/>
                  <a:gd name="connsiteY37" fmla="*/ 33953 h 1380861"/>
                  <a:gd name="connsiteX0" fmla="*/ 91896 w 1384094"/>
                  <a:gd name="connsiteY0" fmla="*/ 33953 h 1380861"/>
                  <a:gd name="connsiteX1" fmla="*/ 388599 w 1384094"/>
                  <a:gd name="connsiteY1" fmla="*/ 806 h 1380861"/>
                  <a:gd name="connsiteX2" fmla="*/ 602912 w 1384094"/>
                  <a:gd name="connsiteY2" fmla="*/ 20237 h 1380861"/>
                  <a:gd name="connsiteX3" fmla="*/ 617580 w 1384094"/>
                  <a:gd name="connsiteY3" fmla="*/ 104343 h 1380861"/>
                  <a:gd name="connsiteX4" fmla="*/ 567765 w 1384094"/>
                  <a:gd name="connsiteY4" fmla="*/ 254171 h 1380861"/>
                  <a:gd name="connsiteX5" fmla="*/ 693685 w 1384094"/>
                  <a:gd name="connsiteY5" fmla="*/ 379996 h 1380861"/>
                  <a:gd name="connsiteX6" fmla="*/ 822558 w 1384094"/>
                  <a:gd name="connsiteY6" fmla="*/ 292271 h 1380861"/>
                  <a:gd name="connsiteX7" fmla="*/ 779410 w 1384094"/>
                  <a:gd name="connsiteY7" fmla="*/ 112915 h 1380861"/>
                  <a:gd name="connsiteX8" fmla="*/ 795317 w 1384094"/>
                  <a:gd name="connsiteY8" fmla="*/ 25476 h 1380861"/>
                  <a:gd name="connsiteX9" fmla="*/ 1008296 w 1384094"/>
                  <a:gd name="connsiteY9" fmla="*/ 1377 h 1380861"/>
                  <a:gd name="connsiteX10" fmla="*/ 1274996 w 1384094"/>
                  <a:gd name="connsiteY10" fmla="*/ 30333 h 1380861"/>
                  <a:gd name="connsiteX11" fmla="*/ 1358340 w 1384094"/>
                  <a:gd name="connsiteY11" fmla="*/ 99390 h 1380861"/>
                  <a:gd name="connsiteX12" fmla="*/ 1376723 w 1384094"/>
                  <a:gd name="connsiteY12" fmla="*/ 547255 h 1380861"/>
                  <a:gd name="connsiteX13" fmla="*/ 1301190 w 1384094"/>
                  <a:gd name="connsiteY13" fmla="*/ 611358 h 1380861"/>
                  <a:gd name="connsiteX14" fmla="*/ 1149361 w 1384094"/>
                  <a:gd name="connsiteY14" fmla="*/ 539922 h 1380861"/>
                  <a:gd name="connsiteX15" fmla="*/ 1005343 w 1384094"/>
                  <a:gd name="connsiteY15" fmla="*/ 686225 h 1380861"/>
                  <a:gd name="connsiteX16" fmla="*/ 1153552 w 1384094"/>
                  <a:gd name="connsiteY16" fmla="*/ 830434 h 1380861"/>
                  <a:gd name="connsiteX17" fmla="*/ 1298809 w 1384094"/>
                  <a:gd name="connsiteY17" fmla="*/ 775665 h 1380861"/>
                  <a:gd name="connsiteX18" fmla="*/ 1379771 w 1384094"/>
                  <a:gd name="connsiteY18" fmla="*/ 797096 h 1380861"/>
                  <a:gd name="connsiteX19" fmla="*/ 1367865 w 1384094"/>
                  <a:gd name="connsiteY19" fmla="*/ 1268583 h 1380861"/>
                  <a:gd name="connsiteX20" fmla="*/ 1274996 w 1384094"/>
                  <a:gd name="connsiteY20" fmla="*/ 1359071 h 1380861"/>
                  <a:gd name="connsiteX21" fmla="*/ 877899 w 1384094"/>
                  <a:gd name="connsiteY21" fmla="*/ 1379359 h 1380861"/>
                  <a:gd name="connsiteX22" fmla="*/ 774933 w 1384094"/>
                  <a:gd name="connsiteY22" fmla="*/ 1280490 h 1380861"/>
                  <a:gd name="connsiteX23" fmla="*/ 817225 w 1384094"/>
                  <a:gd name="connsiteY23" fmla="*/ 1086370 h 1380861"/>
                  <a:gd name="connsiteX24" fmla="*/ 693780 w 1384094"/>
                  <a:gd name="connsiteY24" fmla="*/ 1008170 h 1380861"/>
                  <a:gd name="connsiteX25" fmla="*/ 570146 w 1384094"/>
                  <a:gd name="connsiteY25" fmla="*/ 1130376 h 1380861"/>
                  <a:gd name="connsiteX26" fmla="*/ 617771 w 1384094"/>
                  <a:gd name="connsiteY26" fmla="*/ 1287538 h 1380861"/>
                  <a:gd name="connsiteX27" fmla="*/ 548715 w 1384094"/>
                  <a:gd name="connsiteY27" fmla="*/ 1378026 h 1380861"/>
                  <a:gd name="connsiteX28" fmla="*/ 134472 w 1384094"/>
                  <a:gd name="connsiteY28" fmla="*/ 1361452 h 1380861"/>
                  <a:gd name="connsiteX29" fmla="*/ 29983 w 1384094"/>
                  <a:gd name="connsiteY29" fmla="*/ 1257725 h 1380861"/>
                  <a:gd name="connsiteX30" fmla="*/ 3408 w 1384094"/>
                  <a:gd name="connsiteY30" fmla="*/ 849388 h 1380861"/>
                  <a:gd name="connsiteX31" fmla="*/ 113517 w 1384094"/>
                  <a:gd name="connsiteY31" fmla="*/ 771950 h 1380861"/>
                  <a:gd name="connsiteX32" fmla="*/ 383932 w 1384094"/>
                  <a:gd name="connsiteY32" fmla="*/ 696417 h 1380861"/>
                  <a:gd name="connsiteX33" fmla="*/ 236771 w 1384094"/>
                  <a:gd name="connsiteY33" fmla="*/ 568496 h 1380861"/>
                  <a:gd name="connsiteX34" fmla="*/ 99230 w 1384094"/>
                  <a:gd name="connsiteY34" fmla="*/ 616692 h 1380861"/>
                  <a:gd name="connsiteX35" fmla="*/ 11695 w 1384094"/>
                  <a:gd name="connsiteY35" fmla="*/ 539921 h 1380861"/>
                  <a:gd name="connsiteX36" fmla="*/ 38460 w 1384094"/>
                  <a:gd name="connsiteY36" fmla="*/ 79101 h 1380861"/>
                  <a:gd name="connsiteX37" fmla="*/ 91896 w 1384094"/>
                  <a:gd name="connsiteY37" fmla="*/ 33953 h 1380861"/>
                  <a:gd name="connsiteX0" fmla="*/ 91896 w 1384094"/>
                  <a:gd name="connsiteY0" fmla="*/ 33953 h 1380861"/>
                  <a:gd name="connsiteX1" fmla="*/ 388599 w 1384094"/>
                  <a:gd name="connsiteY1" fmla="*/ 806 h 1380861"/>
                  <a:gd name="connsiteX2" fmla="*/ 602912 w 1384094"/>
                  <a:gd name="connsiteY2" fmla="*/ 20237 h 1380861"/>
                  <a:gd name="connsiteX3" fmla="*/ 617580 w 1384094"/>
                  <a:gd name="connsiteY3" fmla="*/ 104343 h 1380861"/>
                  <a:gd name="connsiteX4" fmla="*/ 567765 w 1384094"/>
                  <a:gd name="connsiteY4" fmla="*/ 254171 h 1380861"/>
                  <a:gd name="connsiteX5" fmla="*/ 693685 w 1384094"/>
                  <a:gd name="connsiteY5" fmla="*/ 379996 h 1380861"/>
                  <a:gd name="connsiteX6" fmla="*/ 822558 w 1384094"/>
                  <a:gd name="connsiteY6" fmla="*/ 292271 h 1380861"/>
                  <a:gd name="connsiteX7" fmla="*/ 779410 w 1384094"/>
                  <a:gd name="connsiteY7" fmla="*/ 112915 h 1380861"/>
                  <a:gd name="connsiteX8" fmla="*/ 795317 w 1384094"/>
                  <a:gd name="connsiteY8" fmla="*/ 25476 h 1380861"/>
                  <a:gd name="connsiteX9" fmla="*/ 1008296 w 1384094"/>
                  <a:gd name="connsiteY9" fmla="*/ 1377 h 1380861"/>
                  <a:gd name="connsiteX10" fmla="*/ 1274996 w 1384094"/>
                  <a:gd name="connsiteY10" fmla="*/ 30333 h 1380861"/>
                  <a:gd name="connsiteX11" fmla="*/ 1358340 w 1384094"/>
                  <a:gd name="connsiteY11" fmla="*/ 99390 h 1380861"/>
                  <a:gd name="connsiteX12" fmla="*/ 1376723 w 1384094"/>
                  <a:gd name="connsiteY12" fmla="*/ 547255 h 1380861"/>
                  <a:gd name="connsiteX13" fmla="*/ 1301190 w 1384094"/>
                  <a:gd name="connsiteY13" fmla="*/ 611358 h 1380861"/>
                  <a:gd name="connsiteX14" fmla="*/ 1149361 w 1384094"/>
                  <a:gd name="connsiteY14" fmla="*/ 539922 h 1380861"/>
                  <a:gd name="connsiteX15" fmla="*/ 1005343 w 1384094"/>
                  <a:gd name="connsiteY15" fmla="*/ 686225 h 1380861"/>
                  <a:gd name="connsiteX16" fmla="*/ 1153552 w 1384094"/>
                  <a:gd name="connsiteY16" fmla="*/ 830434 h 1380861"/>
                  <a:gd name="connsiteX17" fmla="*/ 1298809 w 1384094"/>
                  <a:gd name="connsiteY17" fmla="*/ 775665 h 1380861"/>
                  <a:gd name="connsiteX18" fmla="*/ 1379771 w 1384094"/>
                  <a:gd name="connsiteY18" fmla="*/ 797096 h 1380861"/>
                  <a:gd name="connsiteX19" fmla="*/ 1367865 w 1384094"/>
                  <a:gd name="connsiteY19" fmla="*/ 1268583 h 1380861"/>
                  <a:gd name="connsiteX20" fmla="*/ 1274996 w 1384094"/>
                  <a:gd name="connsiteY20" fmla="*/ 1359071 h 1380861"/>
                  <a:gd name="connsiteX21" fmla="*/ 877899 w 1384094"/>
                  <a:gd name="connsiteY21" fmla="*/ 1379359 h 1380861"/>
                  <a:gd name="connsiteX22" fmla="*/ 774933 w 1384094"/>
                  <a:gd name="connsiteY22" fmla="*/ 1280490 h 1380861"/>
                  <a:gd name="connsiteX23" fmla="*/ 817225 w 1384094"/>
                  <a:gd name="connsiteY23" fmla="*/ 1086370 h 1380861"/>
                  <a:gd name="connsiteX24" fmla="*/ 693780 w 1384094"/>
                  <a:gd name="connsiteY24" fmla="*/ 1008170 h 1380861"/>
                  <a:gd name="connsiteX25" fmla="*/ 570146 w 1384094"/>
                  <a:gd name="connsiteY25" fmla="*/ 1130376 h 1380861"/>
                  <a:gd name="connsiteX26" fmla="*/ 617771 w 1384094"/>
                  <a:gd name="connsiteY26" fmla="*/ 1287538 h 1380861"/>
                  <a:gd name="connsiteX27" fmla="*/ 548715 w 1384094"/>
                  <a:gd name="connsiteY27" fmla="*/ 1378026 h 1380861"/>
                  <a:gd name="connsiteX28" fmla="*/ 134472 w 1384094"/>
                  <a:gd name="connsiteY28" fmla="*/ 1361452 h 1380861"/>
                  <a:gd name="connsiteX29" fmla="*/ 29983 w 1384094"/>
                  <a:gd name="connsiteY29" fmla="*/ 1257725 h 1380861"/>
                  <a:gd name="connsiteX30" fmla="*/ 3408 w 1384094"/>
                  <a:gd name="connsiteY30" fmla="*/ 849388 h 1380861"/>
                  <a:gd name="connsiteX31" fmla="*/ 113517 w 1384094"/>
                  <a:gd name="connsiteY31" fmla="*/ 771950 h 1380861"/>
                  <a:gd name="connsiteX32" fmla="*/ 383932 w 1384094"/>
                  <a:gd name="connsiteY32" fmla="*/ 696417 h 1380861"/>
                  <a:gd name="connsiteX33" fmla="*/ 236771 w 1384094"/>
                  <a:gd name="connsiteY33" fmla="*/ 568496 h 1380861"/>
                  <a:gd name="connsiteX34" fmla="*/ 99230 w 1384094"/>
                  <a:gd name="connsiteY34" fmla="*/ 616692 h 1380861"/>
                  <a:gd name="connsiteX35" fmla="*/ 11695 w 1384094"/>
                  <a:gd name="connsiteY35" fmla="*/ 539921 h 1380861"/>
                  <a:gd name="connsiteX36" fmla="*/ 38460 w 1384094"/>
                  <a:gd name="connsiteY36" fmla="*/ 79101 h 1380861"/>
                  <a:gd name="connsiteX37" fmla="*/ 91896 w 1384094"/>
                  <a:gd name="connsiteY37" fmla="*/ 33953 h 1380861"/>
                  <a:gd name="connsiteX0" fmla="*/ 91896 w 1381226"/>
                  <a:gd name="connsiteY0" fmla="*/ 33953 h 1380861"/>
                  <a:gd name="connsiteX1" fmla="*/ 388599 w 1381226"/>
                  <a:gd name="connsiteY1" fmla="*/ 806 h 1380861"/>
                  <a:gd name="connsiteX2" fmla="*/ 602912 w 1381226"/>
                  <a:gd name="connsiteY2" fmla="*/ 20237 h 1380861"/>
                  <a:gd name="connsiteX3" fmla="*/ 617580 w 1381226"/>
                  <a:gd name="connsiteY3" fmla="*/ 104343 h 1380861"/>
                  <a:gd name="connsiteX4" fmla="*/ 567765 w 1381226"/>
                  <a:gd name="connsiteY4" fmla="*/ 254171 h 1380861"/>
                  <a:gd name="connsiteX5" fmla="*/ 693685 w 1381226"/>
                  <a:gd name="connsiteY5" fmla="*/ 379996 h 1380861"/>
                  <a:gd name="connsiteX6" fmla="*/ 822558 w 1381226"/>
                  <a:gd name="connsiteY6" fmla="*/ 292271 h 1380861"/>
                  <a:gd name="connsiteX7" fmla="*/ 779410 w 1381226"/>
                  <a:gd name="connsiteY7" fmla="*/ 112915 h 1380861"/>
                  <a:gd name="connsiteX8" fmla="*/ 795317 w 1381226"/>
                  <a:gd name="connsiteY8" fmla="*/ 25476 h 1380861"/>
                  <a:gd name="connsiteX9" fmla="*/ 1008296 w 1381226"/>
                  <a:gd name="connsiteY9" fmla="*/ 1377 h 1380861"/>
                  <a:gd name="connsiteX10" fmla="*/ 1274996 w 1381226"/>
                  <a:gd name="connsiteY10" fmla="*/ 30333 h 1380861"/>
                  <a:gd name="connsiteX11" fmla="*/ 1358340 w 1381226"/>
                  <a:gd name="connsiteY11" fmla="*/ 99390 h 1380861"/>
                  <a:gd name="connsiteX12" fmla="*/ 1376723 w 1381226"/>
                  <a:gd name="connsiteY12" fmla="*/ 547255 h 1380861"/>
                  <a:gd name="connsiteX13" fmla="*/ 1301190 w 1381226"/>
                  <a:gd name="connsiteY13" fmla="*/ 611358 h 1380861"/>
                  <a:gd name="connsiteX14" fmla="*/ 1149361 w 1381226"/>
                  <a:gd name="connsiteY14" fmla="*/ 539922 h 1380861"/>
                  <a:gd name="connsiteX15" fmla="*/ 1005343 w 1381226"/>
                  <a:gd name="connsiteY15" fmla="*/ 686225 h 1380861"/>
                  <a:gd name="connsiteX16" fmla="*/ 1153552 w 1381226"/>
                  <a:gd name="connsiteY16" fmla="*/ 830434 h 1380861"/>
                  <a:gd name="connsiteX17" fmla="*/ 1298809 w 1381226"/>
                  <a:gd name="connsiteY17" fmla="*/ 775665 h 1380861"/>
                  <a:gd name="connsiteX18" fmla="*/ 1367865 w 1381226"/>
                  <a:gd name="connsiteY18" fmla="*/ 809002 h 1380861"/>
                  <a:gd name="connsiteX19" fmla="*/ 1367865 w 1381226"/>
                  <a:gd name="connsiteY19" fmla="*/ 1268583 h 1380861"/>
                  <a:gd name="connsiteX20" fmla="*/ 1274996 w 1381226"/>
                  <a:gd name="connsiteY20" fmla="*/ 1359071 h 1380861"/>
                  <a:gd name="connsiteX21" fmla="*/ 877899 w 1381226"/>
                  <a:gd name="connsiteY21" fmla="*/ 1379359 h 1380861"/>
                  <a:gd name="connsiteX22" fmla="*/ 774933 w 1381226"/>
                  <a:gd name="connsiteY22" fmla="*/ 1280490 h 1380861"/>
                  <a:gd name="connsiteX23" fmla="*/ 817225 w 1381226"/>
                  <a:gd name="connsiteY23" fmla="*/ 1086370 h 1380861"/>
                  <a:gd name="connsiteX24" fmla="*/ 693780 w 1381226"/>
                  <a:gd name="connsiteY24" fmla="*/ 1008170 h 1380861"/>
                  <a:gd name="connsiteX25" fmla="*/ 570146 w 1381226"/>
                  <a:gd name="connsiteY25" fmla="*/ 1130376 h 1380861"/>
                  <a:gd name="connsiteX26" fmla="*/ 617771 w 1381226"/>
                  <a:gd name="connsiteY26" fmla="*/ 1287538 h 1380861"/>
                  <a:gd name="connsiteX27" fmla="*/ 548715 w 1381226"/>
                  <a:gd name="connsiteY27" fmla="*/ 1378026 h 1380861"/>
                  <a:gd name="connsiteX28" fmla="*/ 134472 w 1381226"/>
                  <a:gd name="connsiteY28" fmla="*/ 1361452 h 1380861"/>
                  <a:gd name="connsiteX29" fmla="*/ 29983 w 1381226"/>
                  <a:gd name="connsiteY29" fmla="*/ 1257725 h 1380861"/>
                  <a:gd name="connsiteX30" fmla="*/ 3408 w 1381226"/>
                  <a:gd name="connsiteY30" fmla="*/ 849388 h 1380861"/>
                  <a:gd name="connsiteX31" fmla="*/ 113517 w 1381226"/>
                  <a:gd name="connsiteY31" fmla="*/ 771950 h 1380861"/>
                  <a:gd name="connsiteX32" fmla="*/ 383932 w 1381226"/>
                  <a:gd name="connsiteY32" fmla="*/ 696417 h 1380861"/>
                  <a:gd name="connsiteX33" fmla="*/ 236771 w 1381226"/>
                  <a:gd name="connsiteY33" fmla="*/ 568496 h 1380861"/>
                  <a:gd name="connsiteX34" fmla="*/ 99230 w 1381226"/>
                  <a:gd name="connsiteY34" fmla="*/ 616692 h 1380861"/>
                  <a:gd name="connsiteX35" fmla="*/ 11695 w 1381226"/>
                  <a:gd name="connsiteY35" fmla="*/ 539921 h 1380861"/>
                  <a:gd name="connsiteX36" fmla="*/ 38460 w 1381226"/>
                  <a:gd name="connsiteY36" fmla="*/ 79101 h 1380861"/>
                  <a:gd name="connsiteX37" fmla="*/ 91896 w 1381226"/>
                  <a:gd name="connsiteY37" fmla="*/ 33953 h 1380861"/>
                  <a:gd name="connsiteX0" fmla="*/ 91896 w 1381226"/>
                  <a:gd name="connsiteY0" fmla="*/ 33953 h 1380861"/>
                  <a:gd name="connsiteX1" fmla="*/ 388599 w 1381226"/>
                  <a:gd name="connsiteY1" fmla="*/ 806 h 1380861"/>
                  <a:gd name="connsiteX2" fmla="*/ 602912 w 1381226"/>
                  <a:gd name="connsiteY2" fmla="*/ 20237 h 1380861"/>
                  <a:gd name="connsiteX3" fmla="*/ 617580 w 1381226"/>
                  <a:gd name="connsiteY3" fmla="*/ 104343 h 1380861"/>
                  <a:gd name="connsiteX4" fmla="*/ 567765 w 1381226"/>
                  <a:gd name="connsiteY4" fmla="*/ 254171 h 1380861"/>
                  <a:gd name="connsiteX5" fmla="*/ 693685 w 1381226"/>
                  <a:gd name="connsiteY5" fmla="*/ 379996 h 1380861"/>
                  <a:gd name="connsiteX6" fmla="*/ 822558 w 1381226"/>
                  <a:gd name="connsiteY6" fmla="*/ 292271 h 1380861"/>
                  <a:gd name="connsiteX7" fmla="*/ 779410 w 1381226"/>
                  <a:gd name="connsiteY7" fmla="*/ 112915 h 1380861"/>
                  <a:gd name="connsiteX8" fmla="*/ 795317 w 1381226"/>
                  <a:gd name="connsiteY8" fmla="*/ 25476 h 1380861"/>
                  <a:gd name="connsiteX9" fmla="*/ 1008296 w 1381226"/>
                  <a:gd name="connsiteY9" fmla="*/ 1377 h 1380861"/>
                  <a:gd name="connsiteX10" fmla="*/ 1274996 w 1381226"/>
                  <a:gd name="connsiteY10" fmla="*/ 30333 h 1380861"/>
                  <a:gd name="connsiteX11" fmla="*/ 1358340 w 1381226"/>
                  <a:gd name="connsiteY11" fmla="*/ 99390 h 1380861"/>
                  <a:gd name="connsiteX12" fmla="*/ 1376723 w 1381226"/>
                  <a:gd name="connsiteY12" fmla="*/ 547255 h 1380861"/>
                  <a:gd name="connsiteX13" fmla="*/ 1301190 w 1381226"/>
                  <a:gd name="connsiteY13" fmla="*/ 611358 h 1380861"/>
                  <a:gd name="connsiteX14" fmla="*/ 1149361 w 1381226"/>
                  <a:gd name="connsiteY14" fmla="*/ 539922 h 1380861"/>
                  <a:gd name="connsiteX15" fmla="*/ 1005343 w 1381226"/>
                  <a:gd name="connsiteY15" fmla="*/ 686225 h 1380861"/>
                  <a:gd name="connsiteX16" fmla="*/ 1153552 w 1381226"/>
                  <a:gd name="connsiteY16" fmla="*/ 830434 h 1380861"/>
                  <a:gd name="connsiteX17" fmla="*/ 1298809 w 1381226"/>
                  <a:gd name="connsiteY17" fmla="*/ 775665 h 1380861"/>
                  <a:gd name="connsiteX18" fmla="*/ 1367865 w 1381226"/>
                  <a:gd name="connsiteY18" fmla="*/ 809002 h 1380861"/>
                  <a:gd name="connsiteX19" fmla="*/ 1367865 w 1381226"/>
                  <a:gd name="connsiteY19" fmla="*/ 1268583 h 1380861"/>
                  <a:gd name="connsiteX20" fmla="*/ 1274996 w 1381226"/>
                  <a:gd name="connsiteY20" fmla="*/ 1359071 h 1380861"/>
                  <a:gd name="connsiteX21" fmla="*/ 877899 w 1381226"/>
                  <a:gd name="connsiteY21" fmla="*/ 1379359 h 1380861"/>
                  <a:gd name="connsiteX22" fmla="*/ 774933 w 1381226"/>
                  <a:gd name="connsiteY22" fmla="*/ 1280490 h 1380861"/>
                  <a:gd name="connsiteX23" fmla="*/ 817225 w 1381226"/>
                  <a:gd name="connsiteY23" fmla="*/ 1086370 h 1380861"/>
                  <a:gd name="connsiteX24" fmla="*/ 693780 w 1381226"/>
                  <a:gd name="connsiteY24" fmla="*/ 1008170 h 1380861"/>
                  <a:gd name="connsiteX25" fmla="*/ 570146 w 1381226"/>
                  <a:gd name="connsiteY25" fmla="*/ 1130376 h 1380861"/>
                  <a:gd name="connsiteX26" fmla="*/ 617771 w 1381226"/>
                  <a:gd name="connsiteY26" fmla="*/ 1287538 h 1380861"/>
                  <a:gd name="connsiteX27" fmla="*/ 548715 w 1381226"/>
                  <a:gd name="connsiteY27" fmla="*/ 1378026 h 1380861"/>
                  <a:gd name="connsiteX28" fmla="*/ 134472 w 1381226"/>
                  <a:gd name="connsiteY28" fmla="*/ 1361452 h 1380861"/>
                  <a:gd name="connsiteX29" fmla="*/ 29983 w 1381226"/>
                  <a:gd name="connsiteY29" fmla="*/ 1257725 h 1380861"/>
                  <a:gd name="connsiteX30" fmla="*/ 3408 w 1381226"/>
                  <a:gd name="connsiteY30" fmla="*/ 849388 h 1380861"/>
                  <a:gd name="connsiteX31" fmla="*/ 113517 w 1381226"/>
                  <a:gd name="connsiteY31" fmla="*/ 771950 h 1380861"/>
                  <a:gd name="connsiteX32" fmla="*/ 383932 w 1381226"/>
                  <a:gd name="connsiteY32" fmla="*/ 696417 h 1380861"/>
                  <a:gd name="connsiteX33" fmla="*/ 236771 w 1381226"/>
                  <a:gd name="connsiteY33" fmla="*/ 568496 h 1380861"/>
                  <a:gd name="connsiteX34" fmla="*/ 99230 w 1381226"/>
                  <a:gd name="connsiteY34" fmla="*/ 616692 h 1380861"/>
                  <a:gd name="connsiteX35" fmla="*/ 11695 w 1381226"/>
                  <a:gd name="connsiteY35" fmla="*/ 539921 h 1380861"/>
                  <a:gd name="connsiteX36" fmla="*/ 38460 w 1381226"/>
                  <a:gd name="connsiteY36" fmla="*/ 79101 h 1380861"/>
                  <a:gd name="connsiteX37" fmla="*/ 91896 w 1381226"/>
                  <a:gd name="connsiteY37" fmla="*/ 33953 h 1380861"/>
                  <a:gd name="connsiteX0" fmla="*/ 91896 w 1381226"/>
                  <a:gd name="connsiteY0" fmla="*/ 33953 h 1380861"/>
                  <a:gd name="connsiteX1" fmla="*/ 388599 w 1381226"/>
                  <a:gd name="connsiteY1" fmla="*/ 806 h 1380861"/>
                  <a:gd name="connsiteX2" fmla="*/ 602912 w 1381226"/>
                  <a:gd name="connsiteY2" fmla="*/ 20237 h 1380861"/>
                  <a:gd name="connsiteX3" fmla="*/ 617580 w 1381226"/>
                  <a:gd name="connsiteY3" fmla="*/ 104343 h 1380861"/>
                  <a:gd name="connsiteX4" fmla="*/ 567765 w 1381226"/>
                  <a:gd name="connsiteY4" fmla="*/ 254171 h 1380861"/>
                  <a:gd name="connsiteX5" fmla="*/ 693685 w 1381226"/>
                  <a:gd name="connsiteY5" fmla="*/ 379996 h 1380861"/>
                  <a:gd name="connsiteX6" fmla="*/ 822558 w 1381226"/>
                  <a:gd name="connsiteY6" fmla="*/ 292271 h 1380861"/>
                  <a:gd name="connsiteX7" fmla="*/ 779410 w 1381226"/>
                  <a:gd name="connsiteY7" fmla="*/ 112915 h 1380861"/>
                  <a:gd name="connsiteX8" fmla="*/ 795317 w 1381226"/>
                  <a:gd name="connsiteY8" fmla="*/ 25476 h 1380861"/>
                  <a:gd name="connsiteX9" fmla="*/ 1008296 w 1381226"/>
                  <a:gd name="connsiteY9" fmla="*/ 1377 h 1380861"/>
                  <a:gd name="connsiteX10" fmla="*/ 1274996 w 1381226"/>
                  <a:gd name="connsiteY10" fmla="*/ 30333 h 1380861"/>
                  <a:gd name="connsiteX11" fmla="*/ 1358340 w 1381226"/>
                  <a:gd name="connsiteY11" fmla="*/ 99390 h 1380861"/>
                  <a:gd name="connsiteX12" fmla="*/ 1376723 w 1381226"/>
                  <a:gd name="connsiteY12" fmla="*/ 547255 h 1380861"/>
                  <a:gd name="connsiteX13" fmla="*/ 1301190 w 1381226"/>
                  <a:gd name="connsiteY13" fmla="*/ 611358 h 1380861"/>
                  <a:gd name="connsiteX14" fmla="*/ 1149361 w 1381226"/>
                  <a:gd name="connsiteY14" fmla="*/ 539922 h 1380861"/>
                  <a:gd name="connsiteX15" fmla="*/ 1005343 w 1381226"/>
                  <a:gd name="connsiteY15" fmla="*/ 686225 h 1380861"/>
                  <a:gd name="connsiteX16" fmla="*/ 1153552 w 1381226"/>
                  <a:gd name="connsiteY16" fmla="*/ 830434 h 1380861"/>
                  <a:gd name="connsiteX17" fmla="*/ 1298809 w 1381226"/>
                  <a:gd name="connsiteY17" fmla="*/ 775665 h 1380861"/>
                  <a:gd name="connsiteX18" fmla="*/ 1367865 w 1381226"/>
                  <a:gd name="connsiteY18" fmla="*/ 809002 h 1380861"/>
                  <a:gd name="connsiteX19" fmla="*/ 1367865 w 1381226"/>
                  <a:gd name="connsiteY19" fmla="*/ 1268583 h 1380861"/>
                  <a:gd name="connsiteX20" fmla="*/ 1274996 w 1381226"/>
                  <a:gd name="connsiteY20" fmla="*/ 1359071 h 1380861"/>
                  <a:gd name="connsiteX21" fmla="*/ 877899 w 1381226"/>
                  <a:gd name="connsiteY21" fmla="*/ 1379359 h 1380861"/>
                  <a:gd name="connsiteX22" fmla="*/ 774933 w 1381226"/>
                  <a:gd name="connsiteY22" fmla="*/ 1280490 h 1380861"/>
                  <a:gd name="connsiteX23" fmla="*/ 817225 w 1381226"/>
                  <a:gd name="connsiteY23" fmla="*/ 1086370 h 1380861"/>
                  <a:gd name="connsiteX24" fmla="*/ 693780 w 1381226"/>
                  <a:gd name="connsiteY24" fmla="*/ 1008170 h 1380861"/>
                  <a:gd name="connsiteX25" fmla="*/ 570146 w 1381226"/>
                  <a:gd name="connsiteY25" fmla="*/ 1130376 h 1380861"/>
                  <a:gd name="connsiteX26" fmla="*/ 617771 w 1381226"/>
                  <a:gd name="connsiteY26" fmla="*/ 1287538 h 1380861"/>
                  <a:gd name="connsiteX27" fmla="*/ 548715 w 1381226"/>
                  <a:gd name="connsiteY27" fmla="*/ 1378026 h 1380861"/>
                  <a:gd name="connsiteX28" fmla="*/ 134472 w 1381226"/>
                  <a:gd name="connsiteY28" fmla="*/ 1361452 h 1380861"/>
                  <a:gd name="connsiteX29" fmla="*/ 29983 w 1381226"/>
                  <a:gd name="connsiteY29" fmla="*/ 1257725 h 1380861"/>
                  <a:gd name="connsiteX30" fmla="*/ 3408 w 1381226"/>
                  <a:gd name="connsiteY30" fmla="*/ 849388 h 1380861"/>
                  <a:gd name="connsiteX31" fmla="*/ 113517 w 1381226"/>
                  <a:gd name="connsiteY31" fmla="*/ 771950 h 1380861"/>
                  <a:gd name="connsiteX32" fmla="*/ 383932 w 1381226"/>
                  <a:gd name="connsiteY32" fmla="*/ 696417 h 1380861"/>
                  <a:gd name="connsiteX33" fmla="*/ 236771 w 1381226"/>
                  <a:gd name="connsiteY33" fmla="*/ 568496 h 1380861"/>
                  <a:gd name="connsiteX34" fmla="*/ 99230 w 1381226"/>
                  <a:gd name="connsiteY34" fmla="*/ 616692 h 1380861"/>
                  <a:gd name="connsiteX35" fmla="*/ 11695 w 1381226"/>
                  <a:gd name="connsiteY35" fmla="*/ 539921 h 1380861"/>
                  <a:gd name="connsiteX36" fmla="*/ 38460 w 1381226"/>
                  <a:gd name="connsiteY36" fmla="*/ 79101 h 1380861"/>
                  <a:gd name="connsiteX37" fmla="*/ 91896 w 1381226"/>
                  <a:gd name="connsiteY37" fmla="*/ 33953 h 1380861"/>
                  <a:gd name="connsiteX0" fmla="*/ 91896 w 1381226"/>
                  <a:gd name="connsiteY0" fmla="*/ 33953 h 1380861"/>
                  <a:gd name="connsiteX1" fmla="*/ 388599 w 1381226"/>
                  <a:gd name="connsiteY1" fmla="*/ 806 h 1380861"/>
                  <a:gd name="connsiteX2" fmla="*/ 602912 w 1381226"/>
                  <a:gd name="connsiteY2" fmla="*/ 20237 h 1380861"/>
                  <a:gd name="connsiteX3" fmla="*/ 617580 w 1381226"/>
                  <a:gd name="connsiteY3" fmla="*/ 104343 h 1380861"/>
                  <a:gd name="connsiteX4" fmla="*/ 567765 w 1381226"/>
                  <a:gd name="connsiteY4" fmla="*/ 254171 h 1380861"/>
                  <a:gd name="connsiteX5" fmla="*/ 693685 w 1381226"/>
                  <a:gd name="connsiteY5" fmla="*/ 379996 h 1380861"/>
                  <a:gd name="connsiteX6" fmla="*/ 822558 w 1381226"/>
                  <a:gd name="connsiteY6" fmla="*/ 292271 h 1380861"/>
                  <a:gd name="connsiteX7" fmla="*/ 779410 w 1381226"/>
                  <a:gd name="connsiteY7" fmla="*/ 112915 h 1380861"/>
                  <a:gd name="connsiteX8" fmla="*/ 795317 w 1381226"/>
                  <a:gd name="connsiteY8" fmla="*/ 25476 h 1380861"/>
                  <a:gd name="connsiteX9" fmla="*/ 1008296 w 1381226"/>
                  <a:gd name="connsiteY9" fmla="*/ 1377 h 1380861"/>
                  <a:gd name="connsiteX10" fmla="*/ 1274996 w 1381226"/>
                  <a:gd name="connsiteY10" fmla="*/ 30333 h 1380861"/>
                  <a:gd name="connsiteX11" fmla="*/ 1358340 w 1381226"/>
                  <a:gd name="connsiteY11" fmla="*/ 99390 h 1380861"/>
                  <a:gd name="connsiteX12" fmla="*/ 1376723 w 1381226"/>
                  <a:gd name="connsiteY12" fmla="*/ 547255 h 1380861"/>
                  <a:gd name="connsiteX13" fmla="*/ 1301190 w 1381226"/>
                  <a:gd name="connsiteY13" fmla="*/ 611358 h 1380861"/>
                  <a:gd name="connsiteX14" fmla="*/ 1149361 w 1381226"/>
                  <a:gd name="connsiteY14" fmla="*/ 539922 h 1380861"/>
                  <a:gd name="connsiteX15" fmla="*/ 1005343 w 1381226"/>
                  <a:gd name="connsiteY15" fmla="*/ 686225 h 1380861"/>
                  <a:gd name="connsiteX16" fmla="*/ 1153552 w 1381226"/>
                  <a:gd name="connsiteY16" fmla="*/ 830434 h 1380861"/>
                  <a:gd name="connsiteX17" fmla="*/ 1298809 w 1381226"/>
                  <a:gd name="connsiteY17" fmla="*/ 775665 h 1380861"/>
                  <a:gd name="connsiteX18" fmla="*/ 1367865 w 1381226"/>
                  <a:gd name="connsiteY18" fmla="*/ 809002 h 1380861"/>
                  <a:gd name="connsiteX19" fmla="*/ 1367865 w 1381226"/>
                  <a:gd name="connsiteY19" fmla="*/ 1268583 h 1380861"/>
                  <a:gd name="connsiteX20" fmla="*/ 1274996 w 1381226"/>
                  <a:gd name="connsiteY20" fmla="*/ 1359071 h 1380861"/>
                  <a:gd name="connsiteX21" fmla="*/ 877899 w 1381226"/>
                  <a:gd name="connsiteY21" fmla="*/ 1379359 h 1380861"/>
                  <a:gd name="connsiteX22" fmla="*/ 774933 w 1381226"/>
                  <a:gd name="connsiteY22" fmla="*/ 1280490 h 1380861"/>
                  <a:gd name="connsiteX23" fmla="*/ 817225 w 1381226"/>
                  <a:gd name="connsiteY23" fmla="*/ 1086370 h 1380861"/>
                  <a:gd name="connsiteX24" fmla="*/ 693780 w 1381226"/>
                  <a:gd name="connsiteY24" fmla="*/ 1008170 h 1380861"/>
                  <a:gd name="connsiteX25" fmla="*/ 570146 w 1381226"/>
                  <a:gd name="connsiteY25" fmla="*/ 1130376 h 1380861"/>
                  <a:gd name="connsiteX26" fmla="*/ 617771 w 1381226"/>
                  <a:gd name="connsiteY26" fmla="*/ 1287538 h 1380861"/>
                  <a:gd name="connsiteX27" fmla="*/ 548715 w 1381226"/>
                  <a:gd name="connsiteY27" fmla="*/ 1378026 h 1380861"/>
                  <a:gd name="connsiteX28" fmla="*/ 134472 w 1381226"/>
                  <a:gd name="connsiteY28" fmla="*/ 1361452 h 1380861"/>
                  <a:gd name="connsiteX29" fmla="*/ 29983 w 1381226"/>
                  <a:gd name="connsiteY29" fmla="*/ 1257725 h 1380861"/>
                  <a:gd name="connsiteX30" fmla="*/ 3408 w 1381226"/>
                  <a:gd name="connsiteY30" fmla="*/ 849388 h 1380861"/>
                  <a:gd name="connsiteX31" fmla="*/ 113517 w 1381226"/>
                  <a:gd name="connsiteY31" fmla="*/ 771950 h 1380861"/>
                  <a:gd name="connsiteX32" fmla="*/ 383932 w 1381226"/>
                  <a:gd name="connsiteY32" fmla="*/ 696417 h 1380861"/>
                  <a:gd name="connsiteX33" fmla="*/ 236771 w 1381226"/>
                  <a:gd name="connsiteY33" fmla="*/ 568496 h 1380861"/>
                  <a:gd name="connsiteX34" fmla="*/ 99230 w 1381226"/>
                  <a:gd name="connsiteY34" fmla="*/ 616692 h 1380861"/>
                  <a:gd name="connsiteX35" fmla="*/ 11695 w 1381226"/>
                  <a:gd name="connsiteY35" fmla="*/ 539921 h 1380861"/>
                  <a:gd name="connsiteX36" fmla="*/ 38460 w 1381226"/>
                  <a:gd name="connsiteY36" fmla="*/ 79101 h 1380861"/>
                  <a:gd name="connsiteX37" fmla="*/ 91896 w 1381226"/>
                  <a:gd name="connsiteY37" fmla="*/ 33953 h 1380861"/>
                  <a:gd name="connsiteX0" fmla="*/ 91896 w 1381226"/>
                  <a:gd name="connsiteY0" fmla="*/ 33953 h 1380861"/>
                  <a:gd name="connsiteX1" fmla="*/ 388599 w 1381226"/>
                  <a:gd name="connsiteY1" fmla="*/ 806 h 1380861"/>
                  <a:gd name="connsiteX2" fmla="*/ 602912 w 1381226"/>
                  <a:gd name="connsiteY2" fmla="*/ 20237 h 1380861"/>
                  <a:gd name="connsiteX3" fmla="*/ 617580 w 1381226"/>
                  <a:gd name="connsiteY3" fmla="*/ 104343 h 1380861"/>
                  <a:gd name="connsiteX4" fmla="*/ 567765 w 1381226"/>
                  <a:gd name="connsiteY4" fmla="*/ 254171 h 1380861"/>
                  <a:gd name="connsiteX5" fmla="*/ 693685 w 1381226"/>
                  <a:gd name="connsiteY5" fmla="*/ 379996 h 1380861"/>
                  <a:gd name="connsiteX6" fmla="*/ 822558 w 1381226"/>
                  <a:gd name="connsiteY6" fmla="*/ 292271 h 1380861"/>
                  <a:gd name="connsiteX7" fmla="*/ 779410 w 1381226"/>
                  <a:gd name="connsiteY7" fmla="*/ 112915 h 1380861"/>
                  <a:gd name="connsiteX8" fmla="*/ 795317 w 1381226"/>
                  <a:gd name="connsiteY8" fmla="*/ 25476 h 1380861"/>
                  <a:gd name="connsiteX9" fmla="*/ 1008296 w 1381226"/>
                  <a:gd name="connsiteY9" fmla="*/ 1377 h 1380861"/>
                  <a:gd name="connsiteX10" fmla="*/ 1274996 w 1381226"/>
                  <a:gd name="connsiteY10" fmla="*/ 30333 h 1380861"/>
                  <a:gd name="connsiteX11" fmla="*/ 1358340 w 1381226"/>
                  <a:gd name="connsiteY11" fmla="*/ 99390 h 1380861"/>
                  <a:gd name="connsiteX12" fmla="*/ 1376723 w 1381226"/>
                  <a:gd name="connsiteY12" fmla="*/ 547255 h 1380861"/>
                  <a:gd name="connsiteX13" fmla="*/ 1301190 w 1381226"/>
                  <a:gd name="connsiteY13" fmla="*/ 611358 h 1380861"/>
                  <a:gd name="connsiteX14" fmla="*/ 1149361 w 1381226"/>
                  <a:gd name="connsiteY14" fmla="*/ 539922 h 1380861"/>
                  <a:gd name="connsiteX15" fmla="*/ 1005343 w 1381226"/>
                  <a:gd name="connsiteY15" fmla="*/ 686225 h 1380861"/>
                  <a:gd name="connsiteX16" fmla="*/ 1153552 w 1381226"/>
                  <a:gd name="connsiteY16" fmla="*/ 830434 h 1380861"/>
                  <a:gd name="connsiteX17" fmla="*/ 1298809 w 1381226"/>
                  <a:gd name="connsiteY17" fmla="*/ 775665 h 1380861"/>
                  <a:gd name="connsiteX18" fmla="*/ 1367865 w 1381226"/>
                  <a:gd name="connsiteY18" fmla="*/ 809002 h 1380861"/>
                  <a:gd name="connsiteX19" fmla="*/ 1367865 w 1381226"/>
                  <a:gd name="connsiteY19" fmla="*/ 1268583 h 1380861"/>
                  <a:gd name="connsiteX20" fmla="*/ 1274996 w 1381226"/>
                  <a:gd name="connsiteY20" fmla="*/ 1359071 h 1380861"/>
                  <a:gd name="connsiteX21" fmla="*/ 877899 w 1381226"/>
                  <a:gd name="connsiteY21" fmla="*/ 1379359 h 1380861"/>
                  <a:gd name="connsiteX22" fmla="*/ 774933 w 1381226"/>
                  <a:gd name="connsiteY22" fmla="*/ 1280490 h 1380861"/>
                  <a:gd name="connsiteX23" fmla="*/ 817225 w 1381226"/>
                  <a:gd name="connsiteY23" fmla="*/ 1086370 h 1380861"/>
                  <a:gd name="connsiteX24" fmla="*/ 693780 w 1381226"/>
                  <a:gd name="connsiteY24" fmla="*/ 1008170 h 1380861"/>
                  <a:gd name="connsiteX25" fmla="*/ 570146 w 1381226"/>
                  <a:gd name="connsiteY25" fmla="*/ 1130376 h 1380861"/>
                  <a:gd name="connsiteX26" fmla="*/ 617771 w 1381226"/>
                  <a:gd name="connsiteY26" fmla="*/ 1287538 h 1380861"/>
                  <a:gd name="connsiteX27" fmla="*/ 548715 w 1381226"/>
                  <a:gd name="connsiteY27" fmla="*/ 1378026 h 1380861"/>
                  <a:gd name="connsiteX28" fmla="*/ 134472 w 1381226"/>
                  <a:gd name="connsiteY28" fmla="*/ 1361452 h 1380861"/>
                  <a:gd name="connsiteX29" fmla="*/ 29983 w 1381226"/>
                  <a:gd name="connsiteY29" fmla="*/ 1257725 h 1380861"/>
                  <a:gd name="connsiteX30" fmla="*/ 3408 w 1381226"/>
                  <a:gd name="connsiteY30" fmla="*/ 849388 h 1380861"/>
                  <a:gd name="connsiteX31" fmla="*/ 113517 w 1381226"/>
                  <a:gd name="connsiteY31" fmla="*/ 771950 h 1380861"/>
                  <a:gd name="connsiteX32" fmla="*/ 383932 w 1381226"/>
                  <a:gd name="connsiteY32" fmla="*/ 696417 h 1380861"/>
                  <a:gd name="connsiteX33" fmla="*/ 236771 w 1381226"/>
                  <a:gd name="connsiteY33" fmla="*/ 568496 h 1380861"/>
                  <a:gd name="connsiteX34" fmla="*/ 99230 w 1381226"/>
                  <a:gd name="connsiteY34" fmla="*/ 616692 h 1380861"/>
                  <a:gd name="connsiteX35" fmla="*/ 11695 w 1381226"/>
                  <a:gd name="connsiteY35" fmla="*/ 539921 h 1380861"/>
                  <a:gd name="connsiteX36" fmla="*/ 38460 w 1381226"/>
                  <a:gd name="connsiteY36" fmla="*/ 79101 h 1380861"/>
                  <a:gd name="connsiteX37" fmla="*/ 91896 w 1381226"/>
                  <a:gd name="connsiteY37" fmla="*/ 33953 h 1380861"/>
                  <a:gd name="connsiteX0" fmla="*/ 91896 w 1381226"/>
                  <a:gd name="connsiteY0" fmla="*/ 33953 h 1380861"/>
                  <a:gd name="connsiteX1" fmla="*/ 388599 w 1381226"/>
                  <a:gd name="connsiteY1" fmla="*/ 806 h 1380861"/>
                  <a:gd name="connsiteX2" fmla="*/ 602912 w 1381226"/>
                  <a:gd name="connsiteY2" fmla="*/ 20237 h 1380861"/>
                  <a:gd name="connsiteX3" fmla="*/ 617580 w 1381226"/>
                  <a:gd name="connsiteY3" fmla="*/ 104343 h 1380861"/>
                  <a:gd name="connsiteX4" fmla="*/ 567765 w 1381226"/>
                  <a:gd name="connsiteY4" fmla="*/ 254171 h 1380861"/>
                  <a:gd name="connsiteX5" fmla="*/ 693685 w 1381226"/>
                  <a:gd name="connsiteY5" fmla="*/ 379996 h 1380861"/>
                  <a:gd name="connsiteX6" fmla="*/ 822558 w 1381226"/>
                  <a:gd name="connsiteY6" fmla="*/ 292271 h 1380861"/>
                  <a:gd name="connsiteX7" fmla="*/ 779410 w 1381226"/>
                  <a:gd name="connsiteY7" fmla="*/ 112915 h 1380861"/>
                  <a:gd name="connsiteX8" fmla="*/ 795317 w 1381226"/>
                  <a:gd name="connsiteY8" fmla="*/ 25476 h 1380861"/>
                  <a:gd name="connsiteX9" fmla="*/ 1008296 w 1381226"/>
                  <a:gd name="connsiteY9" fmla="*/ 1377 h 1380861"/>
                  <a:gd name="connsiteX10" fmla="*/ 1274996 w 1381226"/>
                  <a:gd name="connsiteY10" fmla="*/ 30333 h 1380861"/>
                  <a:gd name="connsiteX11" fmla="*/ 1358340 w 1381226"/>
                  <a:gd name="connsiteY11" fmla="*/ 99390 h 1380861"/>
                  <a:gd name="connsiteX12" fmla="*/ 1376723 w 1381226"/>
                  <a:gd name="connsiteY12" fmla="*/ 547255 h 1380861"/>
                  <a:gd name="connsiteX13" fmla="*/ 1301190 w 1381226"/>
                  <a:gd name="connsiteY13" fmla="*/ 611358 h 1380861"/>
                  <a:gd name="connsiteX14" fmla="*/ 1149361 w 1381226"/>
                  <a:gd name="connsiteY14" fmla="*/ 539922 h 1380861"/>
                  <a:gd name="connsiteX15" fmla="*/ 1005343 w 1381226"/>
                  <a:gd name="connsiteY15" fmla="*/ 686225 h 1380861"/>
                  <a:gd name="connsiteX16" fmla="*/ 1153552 w 1381226"/>
                  <a:gd name="connsiteY16" fmla="*/ 830434 h 1380861"/>
                  <a:gd name="connsiteX17" fmla="*/ 1298809 w 1381226"/>
                  <a:gd name="connsiteY17" fmla="*/ 775665 h 1380861"/>
                  <a:gd name="connsiteX18" fmla="*/ 1367865 w 1381226"/>
                  <a:gd name="connsiteY18" fmla="*/ 809002 h 1380861"/>
                  <a:gd name="connsiteX19" fmla="*/ 1367865 w 1381226"/>
                  <a:gd name="connsiteY19" fmla="*/ 1268583 h 1380861"/>
                  <a:gd name="connsiteX20" fmla="*/ 1274996 w 1381226"/>
                  <a:gd name="connsiteY20" fmla="*/ 1359071 h 1380861"/>
                  <a:gd name="connsiteX21" fmla="*/ 877899 w 1381226"/>
                  <a:gd name="connsiteY21" fmla="*/ 1379359 h 1380861"/>
                  <a:gd name="connsiteX22" fmla="*/ 774933 w 1381226"/>
                  <a:gd name="connsiteY22" fmla="*/ 1280490 h 1380861"/>
                  <a:gd name="connsiteX23" fmla="*/ 817225 w 1381226"/>
                  <a:gd name="connsiteY23" fmla="*/ 1086370 h 1380861"/>
                  <a:gd name="connsiteX24" fmla="*/ 693780 w 1381226"/>
                  <a:gd name="connsiteY24" fmla="*/ 1008170 h 1380861"/>
                  <a:gd name="connsiteX25" fmla="*/ 570146 w 1381226"/>
                  <a:gd name="connsiteY25" fmla="*/ 1130376 h 1380861"/>
                  <a:gd name="connsiteX26" fmla="*/ 617771 w 1381226"/>
                  <a:gd name="connsiteY26" fmla="*/ 1287538 h 1380861"/>
                  <a:gd name="connsiteX27" fmla="*/ 548715 w 1381226"/>
                  <a:gd name="connsiteY27" fmla="*/ 1378026 h 1380861"/>
                  <a:gd name="connsiteX28" fmla="*/ 134472 w 1381226"/>
                  <a:gd name="connsiteY28" fmla="*/ 1361452 h 1380861"/>
                  <a:gd name="connsiteX29" fmla="*/ 29983 w 1381226"/>
                  <a:gd name="connsiteY29" fmla="*/ 1257725 h 1380861"/>
                  <a:gd name="connsiteX30" fmla="*/ 3408 w 1381226"/>
                  <a:gd name="connsiteY30" fmla="*/ 849388 h 1380861"/>
                  <a:gd name="connsiteX31" fmla="*/ 113517 w 1381226"/>
                  <a:gd name="connsiteY31" fmla="*/ 771950 h 1380861"/>
                  <a:gd name="connsiteX32" fmla="*/ 383932 w 1381226"/>
                  <a:gd name="connsiteY32" fmla="*/ 696417 h 1380861"/>
                  <a:gd name="connsiteX33" fmla="*/ 236771 w 1381226"/>
                  <a:gd name="connsiteY33" fmla="*/ 568496 h 1380861"/>
                  <a:gd name="connsiteX34" fmla="*/ 99230 w 1381226"/>
                  <a:gd name="connsiteY34" fmla="*/ 616692 h 1380861"/>
                  <a:gd name="connsiteX35" fmla="*/ 11695 w 1381226"/>
                  <a:gd name="connsiteY35" fmla="*/ 539921 h 1380861"/>
                  <a:gd name="connsiteX36" fmla="*/ 38460 w 1381226"/>
                  <a:gd name="connsiteY36" fmla="*/ 79101 h 1380861"/>
                  <a:gd name="connsiteX37" fmla="*/ 91896 w 1381226"/>
                  <a:gd name="connsiteY37" fmla="*/ 33953 h 1380861"/>
                  <a:gd name="connsiteX0" fmla="*/ 91896 w 1381226"/>
                  <a:gd name="connsiteY0" fmla="*/ 33953 h 1380861"/>
                  <a:gd name="connsiteX1" fmla="*/ 388599 w 1381226"/>
                  <a:gd name="connsiteY1" fmla="*/ 806 h 1380861"/>
                  <a:gd name="connsiteX2" fmla="*/ 602912 w 1381226"/>
                  <a:gd name="connsiteY2" fmla="*/ 20237 h 1380861"/>
                  <a:gd name="connsiteX3" fmla="*/ 617580 w 1381226"/>
                  <a:gd name="connsiteY3" fmla="*/ 104343 h 1380861"/>
                  <a:gd name="connsiteX4" fmla="*/ 567765 w 1381226"/>
                  <a:gd name="connsiteY4" fmla="*/ 254171 h 1380861"/>
                  <a:gd name="connsiteX5" fmla="*/ 693685 w 1381226"/>
                  <a:gd name="connsiteY5" fmla="*/ 379996 h 1380861"/>
                  <a:gd name="connsiteX6" fmla="*/ 822558 w 1381226"/>
                  <a:gd name="connsiteY6" fmla="*/ 292271 h 1380861"/>
                  <a:gd name="connsiteX7" fmla="*/ 779410 w 1381226"/>
                  <a:gd name="connsiteY7" fmla="*/ 112915 h 1380861"/>
                  <a:gd name="connsiteX8" fmla="*/ 795317 w 1381226"/>
                  <a:gd name="connsiteY8" fmla="*/ 25476 h 1380861"/>
                  <a:gd name="connsiteX9" fmla="*/ 1008296 w 1381226"/>
                  <a:gd name="connsiteY9" fmla="*/ 1377 h 1380861"/>
                  <a:gd name="connsiteX10" fmla="*/ 1274996 w 1381226"/>
                  <a:gd name="connsiteY10" fmla="*/ 30333 h 1380861"/>
                  <a:gd name="connsiteX11" fmla="*/ 1358340 w 1381226"/>
                  <a:gd name="connsiteY11" fmla="*/ 99390 h 1380861"/>
                  <a:gd name="connsiteX12" fmla="*/ 1376723 w 1381226"/>
                  <a:gd name="connsiteY12" fmla="*/ 547255 h 1380861"/>
                  <a:gd name="connsiteX13" fmla="*/ 1301190 w 1381226"/>
                  <a:gd name="connsiteY13" fmla="*/ 611358 h 1380861"/>
                  <a:gd name="connsiteX14" fmla="*/ 1149361 w 1381226"/>
                  <a:gd name="connsiteY14" fmla="*/ 539922 h 1380861"/>
                  <a:gd name="connsiteX15" fmla="*/ 1002962 w 1381226"/>
                  <a:gd name="connsiteY15" fmla="*/ 688607 h 1380861"/>
                  <a:gd name="connsiteX16" fmla="*/ 1153552 w 1381226"/>
                  <a:gd name="connsiteY16" fmla="*/ 830434 h 1380861"/>
                  <a:gd name="connsiteX17" fmla="*/ 1298809 w 1381226"/>
                  <a:gd name="connsiteY17" fmla="*/ 775665 h 1380861"/>
                  <a:gd name="connsiteX18" fmla="*/ 1367865 w 1381226"/>
                  <a:gd name="connsiteY18" fmla="*/ 809002 h 1380861"/>
                  <a:gd name="connsiteX19" fmla="*/ 1367865 w 1381226"/>
                  <a:gd name="connsiteY19" fmla="*/ 1268583 h 1380861"/>
                  <a:gd name="connsiteX20" fmla="*/ 1274996 w 1381226"/>
                  <a:gd name="connsiteY20" fmla="*/ 1359071 h 1380861"/>
                  <a:gd name="connsiteX21" fmla="*/ 877899 w 1381226"/>
                  <a:gd name="connsiteY21" fmla="*/ 1379359 h 1380861"/>
                  <a:gd name="connsiteX22" fmla="*/ 774933 w 1381226"/>
                  <a:gd name="connsiteY22" fmla="*/ 1280490 h 1380861"/>
                  <a:gd name="connsiteX23" fmla="*/ 817225 w 1381226"/>
                  <a:gd name="connsiteY23" fmla="*/ 1086370 h 1380861"/>
                  <a:gd name="connsiteX24" fmla="*/ 693780 w 1381226"/>
                  <a:gd name="connsiteY24" fmla="*/ 1008170 h 1380861"/>
                  <a:gd name="connsiteX25" fmla="*/ 570146 w 1381226"/>
                  <a:gd name="connsiteY25" fmla="*/ 1130376 h 1380861"/>
                  <a:gd name="connsiteX26" fmla="*/ 617771 w 1381226"/>
                  <a:gd name="connsiteY26" fmla="*/ 1287538 h 1380861"/>
                  <a:gd name="connsiteX27" fmla="*/ 548715 w 1381226"/>
                  <a:gd name="connsiteY27" fmla="*/ 1378026 h 1380861"/>
                  <a:gd name="connsiteX28" fmla="*/ 134472 w 1381226"/>
                  <a:gd name="connsiteY28" fmla="*/ 1361452 h 1380861"/>
                  <a:gd name="connsiteX29" fmla="*/ 29983 w 1381226"/>
                  <a:gd name="connsiteY29" fmla="*/ 1257725 h 1380861"/>
                  <a:gd name="connsiteX30" fmla="*/ 3408 w 1381226"/>
                  <a:gd name="connsiteY30" fmla="*/ 849388 h 1380861"/>
                  <a:gd name="connsiteX31" fmla="*/ 113517 w 1381226"/>
                  <a:gd name="connsiteY31" fmla="*/ 771950 h 1380861"/>
                  <a:gd name="connsiteX32" fmla="*/ 383932 w 1381226"/>
                  <a:gd name="connsiteY32" fmla="*/ 696417 h 1380861"/>
                  <a:gd name="connsiteX33" fmla="*/ 236771 w 1381226"/>
                  <a:gd name="connsiteY33" fmla="*/ 568496 h 1380861"/>
                  <a:gd name="connsiteX34" fmla="*/ 99230 w 1381226"/>
                  <a:gd name="connsiteY34" fmla="*/ 616692 h 1380861"/>
                  <a:gd name="connsiteX35" fmla="*/ 11695 w 1381226"/>
                  <a:gd name="connsiteY35" fmla="*/ 539921 h 1380861"/>
                  <a:gd name="connsiteX36" fmla="*/ 38460 w 1381226"/>
                  <a:gd name="connsiteY36" fmla="*/ 79101 h 1380861"/>
                  <a:gd name="connsiteX37" fmla="*/ 91896 w 1381226"/>
                  <a:gd name="connsiteY37" fmla="*/ 33953 h 1380861"/>
                  <a:gd name="connsiteX0" fmla="*/ 91896 w 1381226"/>
                  <a:gd name="connsiteY0" fmla="*/ 33953 h 1380861"/>
                  <a:gd name="connsiteX1" fmla="*/ 388599 w 1381226"/>
                  <a:gd name="connsiteY1" fmla="*/ 806 h 1380861"/>
                  <a:gd name="connsiteX2" fmla="*/ 602912 w 1381226"/>
                  <a:gd name="connsiteY2" fmla="*/ 20237 h 1380861"/>
                  <a:gd name="connsiteX3" fmla="*/ 617580 w 1381226"/>
                  <a:gd name="connsiteY3" fmla="*/ 104343 h 1380861"/>
                  <a:gd name="connsiteX4" fmla="*/ 567765 w 1381226"/>
                  <a:gd name="connsiteY4" fmla="*/ 254171 h 1380861"/>
                  <a:gd name="connsiteX5" fmla="*/ 693685 w 1381226"/>
                  <a:gd name="connsiteY5" fmla="*/ 379996 h 1380861"/>
                  <a:gd name="connsiteX6" fmla="*/ 822558 w 1381226"/>
                  <a:gd name="connsiteY6" fmla="*/ 292271 h 1380861"/>
                  <a:gd name="connsiteX7" fmla="*/ 779410 w 1381226"/>
                  <a:gd name="connsiteY7" fmla="*/ 112915 h 1380861"/>
                  <a:gd name="connsiteX8" fmla="*/ 795317 w 1381226"/>
                  <a:gd name="connsiteY8" fmla="*/ 25476 h 1380861"/>
                  <a:gd name="connsiteX9" fmla="*/ 1008296 w 1381226"/>
                  <a:gd name="connsiteY9" fmla="*/ 1377 h 1380861"/>
                  <a:gd name="connsiteX10" fmla="*/ 1274996 w 1381226"/>
                  <a:gd name="connsiteY10" fmla="*/ 30333 h 1380861"/>
                  <a:gd name="connsiteX11" fmla="*/ 1358340 w 1381226"/>
                  <a:gd name="connsiteY11" fmla="*/ 99390 h 1380861"/>
                  <a:gd name="connsiteX12" fmla="*/ 1376723 w 1381226"/>
                  <a:gd name="connsiteY12" fmla="*/ 547255 h 1380861"/>
                  <a:gd name="connsiteX13" fmla="*/ 1301190 w 1381226"/>
                  <a:gd name="connsiteY13" fmla="*/ 611358 h 1380861"/>
                  <a:gd name="connsiteX14" fmla="*/ 1149361 w 1381226"/>
                  <a:gd name="connsiteY14" fmla="*/ 539922 h 1380861"/>
                  <a:gd name="connsiteX15" fmla="*/ 1002962 w 1381226"/>
                  <a:gd name="connsiteY15" fmla="*/ 688607 h 1380861"/>
                  <a:gd name="connsiteX16" fmla="*/ 1153552 w 1381226"/>
                  <a:gd name="connsiteY16" fmla="*/ 830434 h 1380861"/>
                  <a:gd name="connsiteX17" fmla="*/ 1298809 w 1381226"/>
                  <a:gd name="connsiteY17" fmla="*/ 775665 h 1380861"/>
                  <a:gd name="connsiteX18" fmla="*/ 1367865 w 1381226"/>
                  <a:gd name="connsiteY18" fmla="*/ 809002 h 1380861"/>
                  <a:gd name="connsiteX19" fmla="*/ 1367865 w 1381226"/>
                  <a:gd name="connsiteY19" fmla="*/ 1268583 h 1380861"/>
                  <a:gd name="connsiteX20" fmla="*/ 1274996 w 1381226"/>
                  <a:gd name="connsiteY20" fmla="*/ 1359071 h 1380861"/>
                  <a:gd name="connsiteX21" fmla="*/ 877899 w 1381226"/>
                  <a:gd name="connsiteY21" fmla="*/ 1379359 h 1380861"/>
                  <a:gd name="connsiteX22" fmla="*/ 774933 w 1381226"/>
                  <a:gd name="connsiteY22" fmla="*/ 1280490 h 1380861"/>
                  <a:gd name="connsiteX23" fmla="*/ 817225 w 1381226"/>
                  <a:gd name="connsiteY23" fmla="*/ 1086370 h 1380861"/>
                  <a:gd name="connsiteX24" fmla="*/ 693780 w 1381226"/>
                  <a:gd name="connsiteY24" fmla="*/ 1008170 h 1380861"/>
                  <a:gd name="connsiteX25" fmla="*/ 570146 w 1381226"/>
                  <a:gd name="connsiteY25" fmla="*/ 1130376 h 1380861"/>
                  <a:gd name="connsiteX26" fmla="*/ 617771 w 1381226"/>
                  <a:gd name="connsiteY26" fmla="*/ 1287538 h 1380861"/>
                  <a:gd name="connsiteX27" fmla="*/ 548715 w 1381226"/>
                  <a:gd name="connsiteY27" fmla="*/ 1378026 h 1380861"/>
                  <a:gd name="connsiteX28" fmla="*/ 134472 w 1381226"/>
                  <a:gd name="connsiteY28" fmla="*/ 1361452 h 1380861"/>
                  <a:gd name="connsiteX29" fmla="*/ 29983 w 1381226"/>
                  <a:gd name="connsiteY29" fmla="*/ 1257725 h 1380861"/>
                  <a:gd name="connsiteX30" fmla="*/ 3408 w 1381226"/>
                  <a:gd name="connsiteY30" fmla="*/ 849388 h 1380861"/>
                  <a:gd name="connsiteX31" fmla="*/ 113517 w 1381226"/>
                  <a:gd name="connsiteY31" fmla="*/ 771950 h 1380861"/>
                  <a:gd name="connsiteX32" fmla="*/ 383932 w 1381226"/>
                  <a:gd name="connsiteY32" fmla="*/ 696417 h 1380861"/>
                  <a:gd name="connsiteX33" fmla="*/ 236771 w 1381226"/>
                  <a:gd name="connsiteY33" fmla="*/ 568496 h 1380861"/>
                  <a:gd name="connsiteX34" fmla="*/ 99230 w 1381226"/>
                  <a:gd name="connsiteY34" fmla="*/ 616692 h 1380861"/>
                  <a:gd name="connsiteX35" fmla="*/ 11695 w 1381226"/>
                  <a:gd name="connsiteY35" fmla="*/ 539921 h 1380861"/>
                  <a:gd name="connsiteX36" fmla="*/ 38460 w 1381226"/>
                  <a:gd name="connsiteY36" fmla="*/ 79101 h 1380861"/>
                  <a:gd name="connsiteX37" fmla="*/ 91896 w 1381226"/>
                  <a:gd name="connsiteY37" fmla="*/ 33953 h 1380861"/>
                  <a:gd name="connsiteX0" fmla="*/ 91896 w 1381226"/>
                  <a:gd name="connsiteY0" fmla="*/ 33953 h 1380861"/>
                  <a:gd name="connsiteX1" fmla="*/ 388599 w 1381226"/>
                  <a:gd name="connsiteY1" fmla="*/ 806 h 1380861"/>
                  <a:gd name="connsiteX2" fmla="*/ 602912 w 1381226"/>
                  <a:gd name="connsiteY2" fmla="*/ 20237 h 1380861"/>
                  <a:gd name="connsiteX3" fmla="*/ 617580 w 1381226"/>
                  <a:gd name="connsiteY3" fmla="*/ 104343 h 1380861"/>
                  <a:gd name="connsiteX4" fmla="*/ 567765 w 1381226"/>
                  <a:gd name="connsiteY4" fmla="*/ 254171 h 1380861"/>
                  <a:gd name="connsiteX5" fmla="*/ 693685 w 1381226"/>
                  <a:gd name="connsiteY5" fmla="*/ 379996 h 1380861"/>
                  <a:gd name="connsiteX6" fmla="*/ 822558 w 1381226"/>
                  <a:gd name="connsiteY6" fmla="*/ 292271 h 1380861"/>
                  <a:gd name="connsiteX7" fmla="*/ 779410 w 1381226"/>
                  <a:gd name="connsiteY7" fmla="*/ 112915 h 1380861"/>
                  <a:gd name="connsiteX8" fmla="*/ 795317 w 1381226"/>
                  <a:gd name="connsiteY8" fmla="*/ 25476 h 1380861"/>
                  <a:gd name="connsiteX9" fmla="*/ 1008296 w 1381226"/>
                  <a:gd name="connsiteY9" fmla="*/ 1377 h 1380861"/>
                  <a:gd name="connsiteX10" fmla="*/ 1274996 w 1381226"/>
                  <a:gd name="connsiteY10" fmla="*/ 30333 h 1380861"/>
                  <a:gd name="connsiteX11" fmla="*/ 1358340 w 1381226"/>
                  <a:gd name="connsiteY11" fmla="*/ 99390 h 1380861"/>
                  <a:gd name="connsiteX12" fmla="*/ 1376723 w 1381226"/>
                  <a:gd name="connsiteY12" fmla="*/ 547255 h 1380861"/>
                  <a:gd name="connsiteX13" fmla="*/ 1301190 w 1381226"/>
                  <a:gd name="connsiteY13" fmla="*/ 611358 h 1380861"/>
                  <a:gd name="connsiteX14" fmla="*/ 1149361 w 1381226"/>
                  <a:gd name="connsiteY14" fmla="*/ 539922 h 1380861"/>
                  <a:gd name="connsiteX15" fmla="*/ 1002962 w 1381226"/>
                  <a:gd name="connsiteY15" fmla="*/ 688607 h 1380861"/>
                  <a:gd name="connsiteX16" fmla="*/ 1153552 w 1381226"/>
                  <a:gd name="connsiteY16" fmla="*/ 830434 h 1380861"/>
                  <a:gd name="connsiteX17" fmla="*/ 1298809 w 1381226"/>
                  <a:gd name="connsiteY17" fmla="*/ 775665 h 1380861"/>
                  <a:gd name="connsiteX18" fmla="*/ 1367865 w 1381226"/>
                  <a:gd name="connsiteY18" fmla="*/ 809002 h 1380861"/>
                  <a:gd name="connsiteX19" fmla="*/ 1367865 w 1381226"/>
                  <a:gd name="connsiteY19" fmla="*/ 1268583 h 1380861"/>
                  <a:gd name="connsiteX20" fmla="*/ 1274996 w 1381226"/>
                  <a:gd name="connsiteY20" fmla="*/ 1359071 h 1380861"/>
                  <a:gd name="connsiteX21" fmla="*/ 877899 w 1381226"/>
                  <a:gd name="connsiteY21" fmla="*/ 1379359 h 1380861"/>
                  <a:gd name="connsiteX22" fmla="*/ 774933 w 1381226"/>
                  <a:gd name="connsiteY22" fmla="*/ 1280490 h 1380861"/>
                  <a:gd name="connsiteX23" fmla="*/ 817225 w 1381226"/>
                  <a:gd name="connsiteY23" fmla="*/ 1086370 h 1380861"/>
                  <a:gd name="connsiteX24" fmla="*/ 693780 w 1381226"/>
                  <a:gd name="connsiteY24" fmla="*/ 1008170 h 1380861"/>
                  <a:gd name="connsiteX25" fmla="*/ 570146 w 1381226"/>
                  <a:gd name="connsiteY25" fmla="*/ 1130376 h 1380861"/>
                  <a:gd name="connsiteX26" fmla="*/ 617771 w 1381226"/>
                  <a:gd name="connsiteY26" fmla="*/ 1287538 h 1380861"/>
                  <a:gd name="connsiteX27" fmla="*/ 548715 w 1381226"/>
                  <a:gd name="connsiteY27" fmla="*/ 1378026 h 1380861"/>
                  <a:gd name="connsiteX28" fmla="*/ 134472 w 1381226"/>
                  <a:gd name="connsiteY28" fmla="*/ 1361452 h 1380861"/>
                  <a:gd name="connsiteX29" fmla="*/ 29983 w 1381226"/>
                  <a:gd name="connsiteY29" fmla="*/ 1257725 h 1380861"/>
                  <a:gd name="connsiteX30" fmla="*/ 3408 w 1381226"/>
                  <a:gd name="connsiteY30" fmla="*/ 849388 h 1380861"/>
                  <a:gd name="connsiteX31" fmla="*/ 113517 w 1381226"/>
                  <a:gd name="connsiteY31" fmla="*/ 771950 h 1380861"/>
                  <a:gd name="connsiteX32" fmla="*/ 383932 w 1381226"/>
                  <a:gd name="connsiteY32" fmla="*/ 696417 h 1380861"/>
                  <a:gd name="connsiteX33" fmla="*/ 236771 w 1381226"/>
                  <a:gd name="connsiteY33" fmla="*/ 568496 h 1380861"/>
                  <a:gd name="connsiteX34" fmla="*/ 99230 w 1381226"/>
                  <a:gd name="connsiteY34" fmla="*/ 616692 h 1380861"/>
                  <a:gd name="connsiteX35" fmla="*/ 11695 w 1381226"/>
                  <a:gd name="connsiteY35" fmla="*/ 539921 h 1380861"/>
                  <a:gd name="connsiteX36" fmla="*/ 38460 w 1381226"/>
                  <a:gd name="connsiteY36" fmla="*/ 79101 h 1380861"/>
                  <a:gd name="connsiteX37" fmla="*/ 91896 w 1381226"/>
                  <a:gd name="connsiteY37" fmla="*/ 33953 h 1380861"/>
                  <a:gd name="connsiteX0" fmla="*/ 91896 w 1381226"/>
                  <a:gd name="connsiteY0" fmla="*/ 33953 h 1380861"/>
                  <a:gd name="connsiteX1" fmla="*/ 388599 w 1381226"/>
                  <a:gd name="connsiteY1" fmla="*/ 806 h 1380861"/>
                  <a:gd name="connsiteX2" fmla="*/ 602912 w 1381226"/>
                  <a:gd name="connsiteY2" fmla="*/ 20237 h 1380861"/>
                  <a:gd name="connsiteX3" fmla="*/ 617580 w 1381226"/>
                  <a:gd name="connsiteY3" fmla="*/ 104343 h 1380861"/>
                  <a:gd name="connsiteX4" fmla="*/ 567765 w 1381226"/>
                  <a:gd name="connsiteY4" fmla="*/ 254171 h 1380861"/>
                  <a:gd name="connsiteX5" fmla="*/ 693685 w 1381226"/>
                  <a:gd name="connsiteY5" fmla="*/ 379996 h 1380861"/>
                  <a:gd name="connsiteX6" fmla="*/ 822558 w 1381226"/>
                  <a:gd name="connsiteY6" fmla="*/ 292271 h 1380861"/>
                  <a:gd name="connsiteX7" fmla="*/ 779410 w 1381226"/>
                  <a:gd name="connsiteY7" fmla="*/ 112915 h 1380861"/>
                  <a:gd name="connsiteX8" fmla="*/ 795317 w 1381226"/>
                  <a:gd name="connsiteY8" fmla="*/ 25476 h 1380861"/>
                  <a:gd name="connsiteX9" fmla="*/ 1008296 w 1381226"/>
                  <a:gd name="connsiteY9" fmla="*/ 1377 h 1380861"/>
                  <a:gd name="connsiteX10" fmla="*/ 1274996 w 1381226"/>
                  <a:gd name="connsiteY10" fmla="*/ 30333 h 1380861"/>
                  <a:gd name="connsiteX11" fmla="*/ 1358340 w 1381226"/>
                  <a:gd name="connsiteY11" fmla="*/ 99390 h 1380861"/>
                  <a:gd name="connsiteX12" fmla="*/ 1376723 w 1381226"/>
                  <a:gd name="connsiteY12" fmla="*/ 547255 h 1380861"/>
                  <a:gd name="connsiteX13" fmla="*/ 1301190 w 1381226"/>
                  <a:gd name="connsiteY13" fmla="*/ 611358 h 1380861"/>
                  <a:gd name="connsiteX14" fmla="*/ 1149361 w 1381226"/>
                  <a:gd name="connsiteY14" fmla="*/ 539922 h 1380861"/>
                  <a:gd name="connsiteX15" fmla="*/ 1002962 w 1381226"/>
                  <a:gd name="connsiteY15" fmla="*/ 688607 h 1380861"/>
                  <a:gd name="connsiteX16" fmla="*/ 1153552 w 1381226"/>
                  <a:gd name="connsiteY16" fmla="*/ 830434 h 1380861"/>
                  <a:gd name="connsiteX17" fmla="*/ 1298809 w 1381226"/>
                  <a:gd name="connsiteY17" fmla="*/ 775665 h 1380861"/>
                  <a:gd name="connsiteX18" fmla="*/ 1367865 w 1381226"/>
                  <a:gd name="connsiteY18" fmla="*/ 809002 h 1380861"/>
                  <a:gd name="connsiteX19" fmla="*/ 1367865 w 1381226"/>
                  <a:gd name="connsiteY19" fmla="*/ 1268583 h 1380861"/>
                  <a:gd name="connsiteX20" fmla="*/ 1274996 w 1381226"/>
                  <a:gd name="connsiteY20" fmla="*/ 1359071 h 1380861"/>
                  <a:gd name="connsiteX21" fmla="*/ 877899 w 1381226"/>
                  <a:gd name="connsiteY21" fmla="*/ 1379359 h 1380861"/>
                  <a:gd name="connsiteX22" fmla="*/ 774933 w 1381226"/>
                  <a:gd name="connsiteY22" fmla="*/ 1280490 h 1380861"/>
                  <a:gd name="connsiteX23" fmla="*/ 817225 w 1381226"/>
                  <a:gd name="connsiteY23" fmla="*/ 1086370 h 1380861"/>
                  <a:gd name="connsiteX24" fmla="*/ 693780 w 1381226"/>
                  <a:gd name="connsiteY24" fmla="*/ 1008170 h 1380861"/>
                  <a:gd name="connsiteX25" fmla="*/ 570146 w 1381226"/>
                  <a:gd name="connsiteY25" fmla="*/ 1130376 h 1380861"/>
                  <a:gd name="connsiteX26" fmla="*/ 617771 w 1381226"/>
                  <a:gd name="connsiteY26" fmla="*/ 1287538 h 1380861"/>
                  <a:gd name="connsiteX27" fmla="*/ 548715 w 1381226"/>
                  <a:gd name="connsiteY27" fmla="*/ 1378026 h 1380861"/>
                  <a:gd name="connsiteX28" fmla="*/ 134472 w 1381226"/>
                  <a:gd name="connsiteY28" fmla="*/ 1361452 h 1380861"/>
                  <a:gd name="connsiteX29" fmla="*/ 29983 w 1381226"/>
                  <a:gd name="connsiteY29" fmla="*/ 1257725 h 1380861"/>
                  <a:gd name="connsiteX30" fmla="*/ 3408 w 1381226"/>
                  <a:gd name="connsiteY30" fmla="*/ 849388 h 1380861"/>
                  <a:gd name="connsiteX31" fmla="*/ 113517 w 1381226"/>
                  <a:gd name="connsiteY31" fmla="*/ 771950 h 1380861"/>
                  <a:gd name="connsiteX32" fmla="*/ 383932 w 1381226"/>
                  <a:gd name="connsiteY32" fmla="*/ 696417 h 1380861"/>
                  <a:gd name="connsiteX33" fmla="*/ 236771 w 1381226"/>
                  <a:gd name="connsiteY33" fmla="*/ 568496 h 1380861"/>
                  <a:gd name="connsiteX34" fmla="*/ 99230 w 1381226"/>
                  <a:gd name="connsiteY34" fmla="*/ 616692 h 1380861"/>
                  <a:gd name="connsiteX35" fmla="*/ 11695 w 1381226"/>
                  <a:gd name="connsiteY35" fmla="*/ 539921 h 1380861"/>
                  <a:gd name="connsiteX36" fmla="*/ 38460 w 1381226"/>
                  <a:gd name="connsiteY36" fmla="*/ 79101 h 1380861"/>
                  <a:gd name="connsiteX37" fmla="*/ 91896 w 1381226"/>
                  <a:gd name="connsiteY37" fmla="*/ 33953 h 1380861"/>
                  <a:gd name="connsiteX0" fmla="*/ 91896 w 1381226"/>
                  <a:gd name="connsiteY0" fmla="*/ 33953 h 1381052"/>
                  <a:gd name="connsiteX1" fmla="*/ 388599 w 1381226"/>
                  <a:gd name="connsiteY1" fmla="*/ 806 h 1381052"/>
                  <a:gd name="connsiteX2" fmla="*/ 602912 w 1381226"/>
                  <a:gd name="connsiteY2" fmla="*/ 20237 h 1381052"/>
                  <a:gd name="connsiteX3" fmla="*/ 617580 w 1381226"/>
                  <a:gd name="connsiteY3" fmla="*/ 104343 h 1381052"/>
                  <a:gd name="connsiteX4" fmla="*/ 567765 w 1381226"/>
                  <a:gd name="connsiteY4" fmla="*/ 254171 h 1381052"/>
                  <a:gd name="connsiteX5" fmla="*/ 693685 w 1381226"/>
                  <a:gd name="connsiteY5" fmla="*/ 379996 h 1381052"/>
                  <a:gd name="connsiteX6" fmla="*/ 822558 w 1381226"/>
                  <a:gd name="connsiteY6" fmla="*/ 292271 h 1381052"/>
                  <a:gd name="connsiteX7" fmla="*/ 779410 w 1381226"/>
                  <a:gd name="connsiteY7" fmla="*/ 112915 h 1381052"/>
                  <a:gd name="connsiteX8" fmla="*/ 795317 w 1381226"/>
                  <a:gd name="connsiteY8" fmla="*/ 25476 h 1381052"/>
                  <a:gd name="connsiteX9" fmla="*/ 1008296 w 1381226"/>
                  <a:gd name="connsiteY9" fmla="*/ 1377 h 1381052"/>
                  <a:gd name="connsiteX10" fmla="*/ 1274996 w 1381226"/>
                  <a:gd name="connsiteY10" fmla="*/ 30333 h 1381052"/>
                  <a:gd name="connsiteX11" fmla="*/ 1358340 w 1381226"/>
                  <a:gd name="connsiteY11" fmla="*/ 99390 h 1381052"/>
                  <a:gd name="connsiteX12" fmla="*/ 1376723 w 1381226"/>
                  <a:gd name="connsiteY12" fmla="*/ 547255 h 1381052"/>
                  <a:gd name="connsiteX13" fmla="*/ 1301190 w 1381226"/>
                  <a:gd name="connsiteY13" fmla="*/ 611358 h 1381052"/>
                  <a:gd name="connsiteX14" fmla="*/ 1149361 w 1381226"/>
                  <a:gd name="connsiteY14" fmla="*/ 539922 h 1381052"/>
                  <a:gd name="connsiteX15" fmla="*/ 1002962 w 1381226"/>
                  <a:gd name="connsiteY15" fmla="*/ 688607 h 1381052"/>
                  <a:gd name="connsiteX16" fmla="*/ 1153552 w 1381226"/>
                  <a:gd name="connsiteY16" fmla="*/ 830434 h 1381052"/>
                  <a:gd name="connsiteX17" fmla="*/ 1298809 w 1381226"/>
                  <a:gd name="connsiteY17" fmla="*/ 775665 h 1381052"/>
                  <a:gd name="connsiteX18" fmla="*/ 1367865 w 1381226"/>
                  <a:gd name="connsiteY18" fmla="*/ 809002 h 1381052"/>
                  <a:gd name="connsiteX19" fmla="*/ 1353577 w 1381226"/>
                  <a:gd name="connsiteY19" fmla="*/ 1254295 h 1381052"/>
                  <a:gd name="connsiteX20" fmla="*/ 1274996 w 1381226"/>
                  <a:gd name="connsiteY20" fmla="*/ 1359071 h 1381052"/>
                  <a:gd name="connsiteX21" fmla="*/ 877899 w 1381226"/>
                  <a:gd name="connsiteY21" fmla="*/ 1379359 h 1381052"/>
                  <a:gd name="connsiteX22" fmla="*/ 774933 w 1381226"/>
                  <a:gd name="connsiteY22" fmla="*/ 1280490 h 1381052"/>
                  <a:gd name="connsiteX23" fmla="*/ 817225 w 1381226"/>
                  <a:gd name="connsiteY23" fmla="*/ 1086370 h 1381052"/>
                  <a:gd name="connsiteX24" fmla="*/ 693780 w 1381226"/>
                  <a:gd name="connsiteY24" fmla="*/ 1008170 h 1381052"/>
                  <a:gd name="connsiteX25" fmla="*/ 570146 w 1381226"/>
                  <a:gd name="connsiteY25" fmla="*/ 1130376 h 1381052"/>
                  <a:gd name="connsiteX26" fmla="*/ 617771 w 1381226"/>
                  <a:gd name="connsiteY26" fmla="*/ 1287538 h 1381052"/>
                  <a:gd name="connsiteX27" fmla="*/ 548715 w 1381226"/>
                  <a:gd name="connsiteY27" fmla="*/ 1378026 h 1381052"/>
                  <a:gd name="connsiteX28" fmla="*/ 134472 w 1381226"/>
                  <a:gd name="connsiteY28" fmla="*/ 1361452 h 1381052"/>
                  <a:gd name="connsiteX29" fmla="*/ 29983 w 1381226"/>
                  <a:gd name="connsiteY29" fmla="*/ 1257725 h 1381052"/>
                  <a:gd name="connsiteX30" fmla="*/ 3408 w 1381226"/>
                  <a:gd name="connsiteY30" fmla="*/ 849388 h 1381052"/>
                  <a:gd name="connsiteX31" fmla="*/ 113517 w 1381226"/>
                  <a:gd name="connsiteY31" fmla="*/ 771950 h 1381052"/>
                  <a:gd name="connsiteX32" fmla="*/ 383932 w 1381226"/>
                  <a:gd name="connsiteY32" fmla="*/ 696417 h 1381052"/>
                  <a:gd name="connsiteX33" fmla="*/ 236771 w 1381226"/>
                  <a:gd name="connsiteY33" fmla="*/ 568496 h 1381052"/>
                  <a:gd name="connsiteX34" fmla="*/ 99230 w 1381226"/>
                  <a:gd name="connsiteY34" fmla="*/ 616692 h 1381052"/>
                  <a:gd name="connsiteX35" fmla="*/ 11695 w 1381226"/>
                  <a:gd name="connsiteY35" fmla="*/ 539921 h 1381052"/>
                  <a:gd name="connsiteX36" fmla="*/ 38460 w 1381226"/>
                  <a:gd name="connsiteY36" fmla="*/ 79101 h 1381052"/>
                  <a:gd name="connsiteX37" fmla="*/ 91896 w 1381226"/>
                  <a:gd name="connsiteY37" fmla="*/ 33953 h 1381052"/>
                  <a:gd name="connsiteX0" fmla="*/ 91896 w 1381226"/>
                  <a:gd name="connsiteY0" fmla="*/ 33953 h 1381052"/>
                  <a:gd name="connsiteX1" fmla="*/ 388599 w 1381226"/>
                  <a:gd name="connsiteY1" fmla="*/ 806 h 1381052"/>
                  <a:gd name="connsiteX2" fmla="*/ 602912 w 1381226"/>
                  <a:gd name="connsiteY2" fmla="*/ 20237 h 1381052"/>
                  <a:gd name="connsiteX3" fmla="*/ 617580 w 1381226"/>
                  <a:gd name="connsiteY3" fmla="*/ 104343 h 1381052"/>
                  <a:gd name="connsiteX4" fmla="*/ 567765 w 1381226"/>
                  <a:gd name="connsiteY4" fmla="*/ 254171 h 1381052"/>
                  <a:gd name="connsiteX5" fmla="*/ 693685 w 1381226"/>
                  <a:gd name="connsiteY5" fmla="*/ 379996 h 1381052"/>
                  <a:gd name="connsiteX6" fmla="*/ 822558 w 1381226"/>
                  <a:gd name="connsiteY6" fmla="*/ 292271 h 1381052"/>
                  <a:gd name="connsiteX7" fmla="*/ 779410 w 1381226"/>
                  <a:gd name="connsiteY7" fmla="*/ 112915 h 1381052"/>
                  <a:gd name="connsiteX8" fmla="*/ 795317 w 1381226"/>
                  <a:gd name="connsiteY8" fmla="*/ 25476 h 1381052"/>
                  <a:gd name="connsiteX9" fmla="*/ 1008296 w 1381226"/>
                  <a:gd name="connsiteY9" fmla="*/ 1377 h 1381052"/>
                  <a:gd name="connsiteX10" fmla="*/ 1274996 w 1381226"/>
                  <a:gd name="connsiteY10" fmla="*/ 30333 h 1381052"/>
                  <a:gd name="connsiteX11" fmla="*/ 1358340 w 1381226"/>
                  <a:gd name="connsiteY11" fmla="*/ 99390 h 1381052"/>
                  <a:gd name="connsiteX12" fmla="*/ 1376723 w 1381226"/>
                  <a:gd name="connsiteY12" fmla="*/ 547255 h 1381052"/>
                  <a:gd name="connsiteX13" fmla="*/ 1301190 w 1381226"/>
                  <a:gd name="connsiteY13" fmla="*/ 611358 h 1381052"/>
                  <a:gd name="connsiteX14" fmla="*/ 1149361 w 1381226"/>
                  <a:gd name="connsiteY14" fmla="*/ 539922 h 1381052"/>
                  <a:gd name="connsiteX15" fmla="*/ 1002962 w 1381226"/>
                  <a:gd name="connsiteY15" fmla="*/ 688607 h 1381052"/>
                  <a:gd name="connsiteX16" fmla="*/ 1153552 w 1381226"/>
                  <a:gd name="connsiteY16" fmla="*/ 830434 h 1381052"/>
                  <a:gd name="connsiteX17" fmla="*/ 1298809 w 1381226"/>
                  <a:gd name="connsiteY17" fmla="*/ 775665 h 1381052"/>
                  <a:gd name="connsiteX18" fmla="*/ 1367865 w 1381226"/>
                  <a:gd name="connsiteY18" fmla="*/ 809002 h 1381052"/>
                  <a:gd name="connsiteX19" fmla="*/ 1353577 w 1381226"/>
                  <a:gd name="connsiteY19" fmla="*/ 1254295 h 1381052"/>
                  <a:gd name="connsiteX20" fmla="*/ 1274996 w 1381226"/>
                  <a:gd name="connsiteY20" fmla="*/ 1359071 h 1381052"/>
                  <a:gd name="connsiteX21" fmla="*/ 877899 w 1381226"/>
                  <a:gd name="connsiteY21" fmla="*/ 1379359 h 1381052"/>
                  <a:gd name="connsiteX22" fmla="*/ 774933 w 1381226"/>
                  <a:gd name="connsiteY22" fmla="*/ 1280490 h 1381052"/>
                  <a:gd name="connsiteX23" fmla="*/ 817225 w 1381226"/>
                  <a:gd name="connsiteY23" fmla="*/ 1086370 h 1381052"/>
                  <a:gd name="connsiteX24" fmla="*/ 693780 w 1381226"/>
                  <a:gd name="connsiteY24" fmla="*/ 1008170 h 1381052"/>
                  <a:gd name="connsiteX25" fmla="*/ 570146 w 1381226"/>
                  <a:gd name="connsiteY25" fmla="*/ 1130376 h 1381052"/>
                  <a:gd name="connsiteX26" fmla="*/ 617771 w 1381226"/>
                  <a:gd name="connsiteY26" fmla="*/ 1287538 h 1381052"/>
                  <a:gd name="connsiteX27" fmla="*/ 548715 w 1381226"/>
                  <a:gd name="connsiteY27" fmla="*/ 1378026 h 1381052"/>
                  <a:gd name="connsiteX28" fmla="*/ 134472 w 1381226"/>
                  <a:gd name="connsiteY28" fmla="*/ 1361452 h 1381052"/>
                  <a:gd name="connsiteX29" fmla="*/ 29983 w 1381226"/>
                  <a:gd name="connsiteY29" fmla="*/ 1257725 h 1381052"/>
                  <a:gd name="connsiteX30" fmla="*/ 3408 w 1381226"/>
                  <a:gd name="connsiteY30" fmla="*/ 849388 h 1381052"/>
                  <a:gd name="connsiteX31" fmla="*/ 113517 w 1381226"/>
                  <a:gd name="connsiteY31" fmla="*/ 771950 h 1381052"/>
                  <a:gd name="connsiteX32" fmla="*/ 383932 w 1381226"/>
                  <a:gd name="connsiteY32" fmla="*/ 696417 h 1381052"/>
                  <a:gd name="connsiteX33" fmla="*/ 236771 w 1381226"/>
                  <a:gd name="connsiteY33" fmla="*/ 568496 h 1381052"/>
                  <a:gd name="connsiteX34" fmla="*/ 99230 w 1381226"/>
                  <a:gd name="connsiteY34" fmla="*/ 616692 h 1381052"/>
                  <a:gd name="connsiteX35" fmla="*/ 11695 w 1381226"/>
                  <a:gd name="connsiteY35" fmla="*/ 539921 h 1381052"/>
                  <a:gd name="connsiteX36" fmla="*/ 38460 w 1381226"/>
                  <a:gd name="connsiteY36" fmla="*/ 79101 h 1381052"/>
                  <a:gd name="connsiteX37" fmla="*/ 91896 w 1381226"/>
                  <a:gd name="connsiteY37" fmla="*/ 33953 h 1381052"/>
                  <a:gd name="connsiteX0" fmla="*/ 91896 w 1381226"/>
                  <a:gd name="connsiteY0" fmla="*/ 33953 h 1381052"/>
                  <a:gd name="connsiteX1" fmla="*/ 388599 w 1381226"/>
                  <a:gd name="connsiteY1" fmla="*/ 806 h 1381052"/>
                  <a:gd name="connsiteX2" fmla="*/ 602912 w 1381226"/>
                  <a:gd name="connsiteY2" fmla="*/ 20237 h 1381052"/>
                  <a:gd name="connsiteX3" fmla="*/ 617580 w 1381226"/>
                  <a:gd name="connsiteY3" fmla="*/ 104343 h 1381052"/>
                  <a:gd name="connsiteX4" fmla="*/ 567765 w 1381226"/>
                  <a:gd name="connsiteY4" fmla="*/ 254171 h 1381052"/>
                  <a:gd name="connsiteX5" fmla="*/ 693685 w 1381226"/>
                  <a:gd name="connsiteY5" fmla="*/ 379996 h 1381052"/>
                  <a:gd name="connsiteX6" fmla="*/ 822558 w 1381226"/>
                  <a:gd name="connsiteY6" fmla="*/ 292271 h 1381052"/>
                  <a:gd name="connsiteX7" fmla="*/ 779410 w 1381226"/>
                  <a:gd name="connsiteY7" fmla="*/ 112915 h 1381052"/>
                  <a:gd name="connsiteX8" fmla="*/ 795317 w 1381226"/>
                  <a:gd name="connsiteY8" fmla="*/ 25476 h 1381052"/>
                  <a:gd name="connsiteX9" fmla="*/ 1008296 w 1381226"/>
                  <a:gd name="connsiteY9" fmla="*/ 1377 h 1381052"/>
                  <a:gd name="connsiteX10" fmla="*/ 1274996 w 1381226"/>
                  <a:gd name="connsiteY10" fmla="*/ 30333 h 1381052"/>
                  <a:gd name="connsiteX11" fmla="*/ 1358340 w 1381226"/>
                  <a:gd name="connsiteY11" fmla="*/ 99390 h 1381052"/>
                  <a:gd name="connsiteX12" fmla="*/ 1376723 w 1381226"/>
                  <a:gd name="connsiteY12" fmla="*/ 547255 h 1381052"/>
                  <a:gd name="connsiteX13" fmla="*/ 1301190 w 1381226"/>
                  <a:gd name="connsiteY13" fmla="*/ 611358 h 1381052"/>
                  <a:gd name="connsiteX14" fmla="*/ 1149361 w 1381226"/>
                  <a:gd name="connsiteY14" fmla="*/ 539922 h 1381052"/>
                  <a:gd name="connsiteX15" fmla="*/ 1002962 w 1381226"/>
                  <a:gd name="connsiteY15" fmla="*/ 688607 h 1381052"/>
                  <a:gd name="connsiteX16" fmla="*/ 1153552 w 1381226"/>
                  <a:gd name="connsiteY16" fmla="*/ 830434 h 1381052"/>
                  <a:gd name="connsiteX17" fmla="*/ 1298809 w 1381226"/>
                  <a:gd name="connsiteY17" fmla="*/ 775665 h 1381052"/>
                  <a:gd name="connsiteX18" fmla="*/ 1367865 w 1381226"/>
                  <a:gd name="connsiteY18" fmla="*/ 809002 h 1381052"/>
                  <a:gd name="connsiteX19" fmla="*/ 1353577 w 1381226"/>
                  <a:gd name="connsiteY19" fmla="*/ 1254295 h 1381052"/>
                  <a:gd name="connsiteX20" fmla="*/ 1274996 w 1381226"/>
                  <a:gd name="connsiteY20" fmla="*/ 1359071 h 1381052"/>
                  <a:gd name="connsiteX21" fmla="*/ 877899 w 1381226"/>
                  <a:gd name="connsiteY21" fmla="*/ 1379359 h 1381052"/>
                  <a:gd name="connsiteX22" fmla="*/ 774933 w 1381226"/>
                  <a:gd name="connsiteY22" fmla="*/ 1280490 h 1381052"/>
                  <a:gd name="connsiteX23" fmla="*/ 817225 w 1381226"/>
                  <a:gd name="connsiteY23" fmla="*/ 1086370 h 1381052"/>
                  <a:gd name="connsiteX24" fmla="*/ 693780 w 1381226"/>
                  <a:gd name="connsiteY24" fmla="*/ 1008170 h 1381052"/>
                  <a:gd name="connsiteX25" fmla="*/ 570146 w 1381226"/>
                  <a:gd name="connsiteY25" fmla="*/ 1130376 h 1381052"/>
                  <a:gd name="connsiteX26" fmla="*/ 617771 w 1381226"/>
                  <a:gd name="connsiteY26" fmla="*/ 1287538 h 1381052"/>
                  <a:gd name="connsiteX27" fmla="*/ 548715 w 1381226"/>
                  <a:gd name="connsiteY27" fmla="*/ 1378026 h 1381052"/>
                  <a:gd name="connsiteX28" fmla="*/ 134472 w 1381226"/>
                  <a:gd name="connsiteY28" fmla="*/ 1361452 h 1381052"/>
                  <a:gd name="connsiteX29" fmla="*/ 29983 w 1381226"/>
                  <a:gd name="connsiteY29" fmla="*/ 1257725 h 1381052"/>
                  <a:gd name="connsiteX30" fmla="*/ 3408 w 1381226"/>
                  <a:gd name="connsiteY30" fmla="*/ 849388 h 1381052"/>
                  <a:gd name="connsiteX31" fmla="*/ 113517 w 1381226"/>
                  <a:gd name="connsiteY31" fmla="*/ 771950 h 1381052"/>
                  <a:gd name="connsiteX32" fmla="*/ 383932 w 1381226"/>
                  <a:gd name="connsiteY32" fmla="*/ 696417 h 1381052"/>
                  <a:gd name="connsiteX33" fmla="*/ 236771 w 1381226"/>
                  <a:gd name="connsiteY33" fmla="*/ 568496 h 1381052"/>
                  <a:gd name="connsiteX34" fmla="*/ 99230 w 1381226"/>
                  <a:gd name="connsiteY34" fmla="*/ 616692 h 1381052"/>
                  <a:gd name="connsiteX35" fmla="*/ 11695 w 1381226"/>
                  <a:gd name="connsiteY35" fmla="*/ 539921 h 1381052"/>
                  <a:gd name="connsiteX36" fmla="*/ 38460 w 1381226"/>
                  <a:gd name="connsiteY36" fmla="*/ 79101 h 1381052"/>
                  <a:gd name="connsiteX37" fmla="*/ 91896 w 1381226"/>
                  <a:gd name="connsiteY37" fmla="*/ 33953 h 1381052"/>
                  <a:gd name="connsiteX0" fmla="*/ 91896 w 1381226"/>
                  <a:gd name="connsiteY0" fmla="*/ 33953 h 1381052"/>
                  <a:gd name="connsiteX1" fmla="*/ 388599 w 1381226"/>
                  <a:gd name="connsiteY1" fmla="*/ 806 h 1381052"/>
                  <a:gd name="connsiteX2" fmla="*/ 602912 w 1381226"/>
                  <a:gd name="connsiteY2" fmla="*/ 20237 h 1381052"/>
                  <a:gd name="connsiteX3" fmla="*/ 617580 w 1381226"/>
                  <a:gd name="connsiteY3" fmla="*/ 104343 h 1381052"/>
                  <a:gd name="connsiteX4" fmla="*/ 567765 w 1381226"/>
                  <a:gd name="connsiteY4" fmla="*/ 254171 h 1381052"/>
                  <a:gd name="connsiteX5" fmla="*/ 693685 w 1381226"/>
                  <a:gd name="connsiteY5" fmla="*/ 379996 h 1381052"/>
                  <a:gd name="connsiteX6" fmla="*/ 822558 w 1381226"/>
                  <a:gd name="connsiteY6" fmla="*/ 292271 h 1381052"/>
                  <a:gd name="connsiteX7" fmla="*/ 779410 w 1381226"/>
                  <a:gd name="connsiteY7" fmla="*/ 112915 h 1381052"/>
                  <a:gd name="connsiteX8" fmla="*/ 795317 w 1381226"/>
                  <a:gd name="connsiteY8" fmla="*/ 25476 h 1381052"/>
                  <a:gd name="connsiteX9" fmla="*/ 1008296 w 1381226"/>
                  <a:gd name="connsiteY9" fmla="*/ 1377 h 1381052"/>
                  <a:gd name="connsiteX10" fmla="*/ 1274996 w 1381226"/>
                  <a:gd name="connsiteY10" fmla="*/ 30333 h 1381052"/>
                  <a:gd name="connsiteX11" fmla="*/ 1358340 w 1381226"/>
                  <a:gd name="connsiteY11" fmla="*/ 99390 h 1381052"/>
                  <a:gd name="connsiteX12" fmla="*/ 1376723 w 1381226"/>
                  <a:gd name="connsiteY12" fmla="*/ 547255 h 1381052"/>
                  <a:gd name="connsiteX13" fmla="*/ 1301190 w 1381226"/>
                  <a:gd name="connsiteY13" fmla="*/ 611358 h 1381052"/>
                  <a:gd name="connsiteX14" fmla="*/ 1149361 w 1381226"/>
                  <a:gd name="connsiteY14" fmla="*/ 539922 h 1381052"/>
                  <a:gd name="connsiteX15" fmla="*/ 1002962 w 1381226"/>
                  <a:gd name="connsiteY15" fmla="*/ 688607 h 1381052"/>
                  <a:gd name="connsiteX16" fmla="*/ 1153552 w 1381226"/>
                  <a:gd name="connsiteY16" fmla="*/ 830434 h 1381052"/>
                  <a:gd name="connsiteX17" fmla="*/ 1298809 w 1381226"/>
                  <a:gd name="connsiteY17" fmla="*/ 775665 h 1381052"/>
                  <a:gd name="connsiteX18" fmla="*/ 1367865 w 1381226"/>
                  <a:gd name="connsiteY18" fmla="*/ 809002 h 1381052"/>
                  <a:gd name="connsiteX19" fmla="*/ 1353577 w 1381226"/>
                  <a:gd name="connsiteY19" fmla="*/ 1254295 h 1381052"/>
                  <a:gd name="connsiteX20" fmla="*/ 1274996 w 1381226"/>
                  <a:gd name="connsiteY20" fmla="*/ 1359071 h 1381052"/>
                  <a:gd name="connsiteX21" fmla="*/ 877899 w 1381226"/>
                  <a:gd name="connsiteY21" fmla="*/ 1379359 h 1381052"/>
                  <a:gd name="connsiteX22" fmla="*/ 774933 w 1381226"/>
                  <a:gd name="connsiteY22" fmla="*/ 1280490 h 1381052"/>
                  <a:gd name="connsiteX23" fmla="*/ 817225 w 1381226"/>
                  <a:gd name="connsiteY23" fmla="*/ 1086370 h 1381052"/>
                  <a:gd name="connsiteX24" fmla="*/ 693780 w 1381226"/>
                  <a:gd name="connsiteY24" fmla="*/ 1008170 h 1381052"/>
                  <a:gd name="connsiteX25" fmla="*/ 570146 w 1381226"/>
                  <a:gd name="connsiteY25" fmla="*/ 1130376 h 1381052"/>
                  <a:gd name="connsiteX26" fmla="*/ 617771 w 1381226"/>
                  <a:gd name="connsiteY26" fmla="*/ 1287538 h 1381052"/>
                  <a:gd name="connsiteX27" fmla="*/ 548715 w 1381226"/>
                  <a:gd name="connsiteY27" fmla="*/ 1378026 h 1381052"/>
                  <a:gd name="connsiteX28" fmla="*/ 134472 w 1381226"/>
                  <a:gd name="connsiteY28" fmla="*/ 1361452 h 1381052"/>
                  <a:gd name="connsiteX29" fmla="*/ 29983 w 1381226"/>
                  <a:gd name="connsiteY29" fmla="*/ 1257725 h 1381052"/>
                  <a:gd name="connsiteX30" fmla="*/ 3408 w 1381226"/>
                  <a:gd name="connsiteY30" fmla="*/ 849388 h 1381052"/>
                  <a:gd name="connsiteX31" fmla="*/ 113517 w 1381226"/>
                  <a:gd name="connsiteY31" fmla="*/ 771950 h 1381052"/>
                  <a:gd name="connsiteX32" fmla="*/ 383932 w 1381226"/>
                  <a:gd name="connsiteY32" fmla="*/ 696417 h 1381052"/>
                  <a:gd name="connsiteX33" fmla="*/ 236771 w 1381226"/>
                  <a:gd name="connsiteY33" fmla="*/ 568496 h 1381052"/>
                  <a:gd name="connsiteX34" fmla="*/ 99230 w 1381226"/>
                  <a:gd name="connsiteY34" fmla="*/ 616692 h 1381052"/>
                  <a:gd name="connsiteX35" fmla="*/ 11695 w 1381226"/>
                  <a:gd name="connsiteY35" fmla="*/ 539921 h 1381052"/>
                  <a:gd name="connsiteX36" fmla="*/ 38460 w 1381226"/>
                  <a:gd name="connsiteY36" fmla="*/ 79101 h 1381052"/>
                  <a:gd name="connsiteX37" fmla="*/ 91896 w 1381226"/>
                  <a:gd name="connsiteY37" fmla="*/ 33953 h 1381052"/>
                  <a:gd name="connsiteX0" fmla="*/ 91896 w 1381226"/>
                  <a:gd name="connsiteY0" fmla="*/ 33953 h 1381052"/>
                  <a:gd name="connsiteX1" fmla="*/ 388599 w 1381226"/>
                  <a:gd name="connsiteY1" fmla="*/ 806 h 1381052"/>
                  <a:gd name="connsiteX2" fmla="*/ 602912 w 1381226"/>
                  <a:gd name="connsiteY2" fmla="*/ 20237 h 1381052"/>
                  <a:gd name="connsiteX3" fmla="*/ 617580 w 1381226"/>
                  <a:gd name="connsiteY3" fmla="*/ 104343 h 1381052"/>
                  <a:gd name="connsiteX4" fmla="*/ 567765 w 1381226"/>
                  <a:gd name="connsiteY4" fmla="*/ 254171 h 1381052"/>
                  <a:gd name="connsiteX5" fmla="*/ 693685 w 1381226"/>
                  <a:gd name="connsiteY5" fmla="*/ 379996 h 1381052"/>
                  <a:gd name="connsiteX6" fmla="*/ 822558 w 1381226"/>
                  <a:gd name="connsiteY6" fmla="*/ 292271 h 1381052"/>
                  <a:gd name="connsiteX7" fmla="*/ 779410 w 1381226"/>
                  <a:gd name="connsiteY7" fmla="*/ 112915 h 1381052"/>
                  <a:gd name="connsiteX8" fmla="*/ 795317 w 1381226"/>
                  <a:gd name="connsiteY8" fmla="*/ 25476 h 1381052"/>
                  <a:gd name="connsiteX9" fmla="*/ 1008296 w 1381226"/>
                  <a:gd name="connsiteY9" fmla="*/ 1377 h 1381052"/>
                  <a:gd name="connsiteX10" fmla="*/ 1274996 w 1381226"/>
                  <a:gd name="connsiteY10" fmla="*/ 30333 h 1381052"/>
                  <a:gd name="connsiteX11" fmla="*/ 1358340 w 1381226"/>
                  <a:gd name="connsiteY11" fmla="*/ 99390 h 1381052"/>
                  <a:gd name="connsiteX12" fmla="*/ 1376723 w 1381226"/>
                  <a:gd name="connsiteY12" fmla="*/ 547255 h 1381052"/>
                  <a:gd name="connsiteX13" fmla="*/ 1301190 w 1381226"/>
                  <a:gd name="connsiteY13" fmla="*/ 611358 h 1381052"/>
                  <a:gd name="connsiteX14" fmla="*/ 1149361 w 1381226"/>
                  <a:gd name="connsiteY14" fmla="*/ 539922 h 1381052"/>
                  <a:gd name="connsiteX15" fmla="*/ 1002962 w 1381226"/>
                  <a:gd name="connsiteY15" fmla="*/ 688607 h 1381052"/>
                  <a:gd name="connsiteX16" fmla="*/ 1153552 w 1381226"/>
                  <a:gd name="connsiteY16" fmla="*/ 830434 h 1381052"/>
                  <a:gd name="connsiteX17" fmla="*/ 1298809 w 1381226"/>
                  <a:gd name="connsiteY17" fmla="*/ 775665 h 1381052"/>
                  <a:gd name="connsiteX18" fmla="*/ 1367865 w 1381226"/>
                  <a:gd name="connsiteY18" fmla="*/ 809002 h 1381052"/>
                  <a:gd name="connsiteX19" fmla="*/ 1353577 w 1381226"/>
                  <a:gd name="connsiteY19" fmla="*/ 1254295 h 1381052"/>
                  <a:gd name="connsiteX20" fmla="*/ 1274996 w 1381226"/>
                  <a:gd name="connsiteY20" fmla="*/ 1359071 h 1381052"/>
                  <a:gd name="connsiteX21" fmla="*/ 877899 w 1381226"/>
                  <a:gd name="connsiteY21" fmla="*/ 1379359 h 1381052"/>
                  <a:gd name="connsiteX22" fmla="*/ 774933 w 1381226"/>
                  <a:gd name="connsiteY22" fmla="*/ 1280490 h 1381052"/>
                  <a:gd name="connsiteX23" fmla="*/ 817225 w 1381226"/>
                  <a:gd name="connsiteY23" fmla="*/ 1086370 h 1381052"/>
                  <a:gd name="connsiteX24" fmla="*/ 693780 w 1381226"/>
                  <a:gd name="connsiteY24" fmla="*/ 1008170 h 1381052"/>
                  <a:gd name="connsiteX25" fmla="*/ 570146 w 1381226"/>
                  <a:gd name="connsiteY25" fmla="*/ 1130376 h 1381052"/>
                  <a:gd name="connsiteX26" fmla="*/ 617771 w 1381226"/>
                  <a:gd name="connsiteY26" fmla="*/ 1287538 h 1381052"/>
                  <a:gd name="connsiteX27" fmla="*/ 548715 w 1381226"/>
                  <a:gd name="connsiteY27" fmla="*/ 1378026 h 1381052"/>
                  <a:gd name="connsiteX28" fmla="*/ 134472 w 1381226"/>
                  <a:gd name="connsiteY28" fmla="*/ 1361452 h 1381052"/>
                  <a:gd name="connsiteX29" fmla="*/ 29983 w 1381226"/>
                  <a:gd name="connsiteY29" fmla="*/ 1257725 h 1381052"/>
                  <a:gd name="connsiteX30" fmla="*/ 3408 w 1381226"/>
                  <a:gd name="connsiteY30" fmla="*/ 849388 h 1381052"/>
                  <a:gd name="connsiteX31" fmla="*/ 113517 w 1381226"/>
                  <a:gd name="connsiteY31" fmla="*/ 771950 h 1381052"/>
                  <a:gd name="connsiteX32" fmla="*/ 383932 w 1381226"/>
                  <a:gd name="connsiteY32" fmla="*/ 696417 h 1381052"/>
                  <a:gd name="connsiteX33" fmla="*/ 236771 w 1381226"/>
                  <a:gd name="connsiteY33" fmla="*/ 568496 h 1381052"/>
                  <a:gd name="connsiteX34" fmla="*/ 99230 w 1381226"/>
                  <a:gd name="connsiteY34" fmla="*/ 616692 h 1381052"/>
                  <a:gd name="connsiteX35" fmla="*/ 11695 w 1381226"/>
                  <a:gd name="connsiteY35" fmla="*/ 539921 h 1381052"/>
                  <a:gd name="connsiteX36" fmla="*/ 38460 w 1381226"/>
                  <a:gd name="connsiteY36" fmla="*/ 79101 h 1381052"/>
                  <a:gd name="connsiteX37" fmla="*/ 91896 w 1381226"/>
                  <a:gd name="connsiteY37" fmla="*/ 33953 h 1381052"/>
                  <a:gd name="connsiteX0" fmla="*/ 91896 w 1381226"/>
                  <a:gd name="connsiteY0" fmla="*/ 33953 h 1381052"/>
                  <a:gd name="connsiteX1" fmla="*/ 388599 w 1381226"/>
                  <a:gd name="connsiteY1" fmla="*/ 806 h 1381052"/>
                  <a:gd name="connsiteX2" fmla="*/ 602912 w 1381226"/>
                  <a:gd name="connsiteY2" fmla="*/ 20237 h 1381052"/>
                  <a:gd name="connsiteX3" fmla="*/ 617580 w 1381226"/>
                  <a:gd name="connsiteY3" fmla="*/ 104343 h 1381052"/>
                  <a:gd name="connsiteX4" fmla="*/ 567765 w 1381226"/>
                  <a:gd name="connsiteY4" fmla="*/ 254171 h 1381052"/>
                  <a:gd name="connsiteX5" fmla="*/ 693685 w 1381226"/>
                  <a:gd name="connsiteY5" fmla="*/ 379996 h 1381052"/>
                  <a:gd name="connsiteX6" fmla="*/ 822558 w 1381226"/>
                  <a:gd name="connsiteY6" fmla="*/ 292271 h 1381052"/>
                  <a:gd name="connsiteX7" fmla="*/ 779410 w 1381226"/>
                  <a:gd name="connsiteY7" fmla="*/ 112915 h 1381052"/>
                  <a:gd name="connsiteX8" fmla="*/ 795317 w 1381226"/>
                  <a:gd name="connsiteY8" fmla="*/ 25476 h 1381052"/>
                  <a:gd name="connsiteX9" fmla="*/ 1008296 w 1381226"/>
                  <a:gd name="connsiteY9" fmla="*/ 1377 h 1381052"/>
                  <a:gd name="connsiteX10" fmla="*/ 1274996 w 1381226"/>
                  <a:gd name="connsiteY10" fmla="*/ 30333 h 1381052"/>
                  <a:gd name="connsiteX11" fmla="*/ 1358340 w 1381226"/>
                  <a:gd name="connsiteY11" fmla="*/ 99390 h 1381052"/>
                  <a:gd name="connsiteX12" fmla="*/ 1376723 w 1381226"/>
                  <a:gd name="connsiteY12" fmla="*/ 547255 h 1381052"/>
                  <a:gd name="connsiteX13" fmla="*/ 1301190 w 1381226"/>
                  <a:gd name="connsiteY13" fmla="*/ 611358 h 1381052"/>
                  <a:gd name="connsiteX14" fmla="*/ 1149361 w 1381226"/>
                  <a:gd name="connsiteY14" fmla="*/ 539922 h 1381052"/>
                  <a:gd name="connsiteX15" fmla="*/ 1002962 w 1381226"/>
                  <a:gd name="connsiteY15" fmla="*/ 688607 h 1381052"/>
                  <a:gd name="connsiteX16" fmla="*/ 1153552 w 1381226"/>
                  <a:gd name="connsiteY16" fmla="*/ 830434 h 1381052"/>
                  <a:gd name="connsiteX17" fmla="*/ 1298809 w 1381226"/>
                  <a:gd name="connsiteY17" fmla="*/ 775665 h 1381052"/>
                  <a:gd name="connsiteX18" fmla="*/ 1367865 w 1381226"/>
                  <a:gd name="connsiteY18" fmla="*/ 809002 h 1381052"/>
                  <a:gd name="connsiteX19" fmla="*/ 1353577 w 1381226"/>
                  <a:gd name="connsiteY19" fmla="*/ 1254295 h 1381052"/>
                  <a:gd name="connsiteX20" fmla="*/ 1274996 w 1381226"/>
                  <a:gd name="connsiteY20" fmla="*/ 1359071 h 1381052"/>
                  <a:gd name="connsiteX21" fmla="*/ 877899 w 1381226"/>
                  <a:gd name="connsiteY21" fmla="*/ 1379359 h 1381052"/>
                  <a:gd name="connsiteX22" fmla="*/ 774933 w 1381226"/>
                  <a:gd name="connsiteY22" fmla="*/ 1280490 h 1381052"/>
                  <a:gd name="connsiteX23" fmla="*/ 817225 w 1381226"/>
                  <a:gd name="connsiteY23" fmla="*/ 1086370 h 1381052"/>
                  <a:gd name="connsiteX24" fmla="*/ 693780 w 1381226"/>
                  <a:gd name="connsiteY24" fmla="*/ 1008170 h 1381052"/>
                  <a:gd name="connsiteX25" fmla="*/ 570146 w 1381226"/>
                  <a:gd name="connsiteY25" fmla="*/ 1130376 h 1381052"/>
                  <a:gd name="connsiteX26" fmla="*/ 617771 w 1381226"/>
                  <a:gd name="connsiteY26" fmla="*/ 1287538 h 1381052"/>
                  <a:gd name="connsiteX27" fmla="*/ 548715 w 1381226"/>
                  <a:gd name="connsiteY27" fmla="*/ 1378026 h 1381052"/>
                  <a:gd name="connsiteX28" fmla="*/ 134472 w 1381226"/>
                  <a:gd name="connsiteY28" fmla="*/ 1361452 h 1381052"/>
                  <a:gd name="connsiteX29" fmla="*/ 29983 w 1381226"/>
                  <a:gd name="connsiteY29" fmla="*/ 1257725 h 1381052"/>
                  <a:gd name="connsiteX30" fmla="*/ 3408 w 1381226"/>
                  <a:gd name="connsiteY30" fmla="*/ 849388 h 1381052"/>
                  <a:gd name="connsiteX31" fmla="*/ 113517 w 1381226"/>
                  <a:gd name="connsiteY31" fmla="*/ 771950 h 1381052"/>
                  <a:gd name="connsiteX32" fmla="*/ 383932 w 1381226"/>
                  <a:gd name="connsiteY32" fmla="*/ 696417 h 1381052"/>
                  <a:gd name="connsiteX33" fmla="*/ 236771 w 1381226"/>
                  <a:gd name="connsiteY33" fmla="*/ 568496 h 1381052"/>
                  <a:gd name="connsiteX34" fmla="*/ 99230 w 1381226"/>
                  <a:gd name="connsiteY34" fmla="*/ 616692 h 1381052"/>
                  <a:gd name="connsiteX35" fmla="*/ 11695 w 1381226"/>
                  <a:gd name="connsiteY35" fmla="*/ 539921 h 1381052"/>
                  <a:gd name="connsiteX36" fmla="*/ 38460 w 1381226"/>
                  <a:gd name="connsiteY36" fmla="*/ 79101 h 1381052"/>
                  <a:gd name="connsiteX37" fmla="*/ 91896 w 1381226"/>
                  <a:gd name="connsiteY37" fmla="*/ 33953 h 1381052"/>
                  <a:gd name="connsiteX0" fmla="*/ 91896 w 1381226"/>
                  <a:gd name="connsiteY0" fmla="*/ 33953 h 1383101"/>
                  <a:gd name="connsiteX1" fmla="*/ 388599 w 1381226"/>
                  <a:gd name="connsiteY1" fmla="*/ 806 h 1383101"/>
                  <a:gd name="connsiteX2" fmla="*/ 602912 w 1381226"/>
                  <a:gd name="connsiteY2" fmla="*/ 20237 h 1383101"/>
                  <a:gd name="connsiteX3" fmla="*/ 617580 w 1381226"/>
                  <a:gd name="connsiteY3" fmla="*/ 104343 h 1383101"/>
                  <a:gd name="connsiteX4" fmla="*/ 567765 w 1381226"/>
                  <a:gd name="connsiteY4" fmla="*/ 254171 h 1383101"/>
                  <a:gd name="connsiteX5" fmla="*/ 693685 w 1381226"/>
                  <a:gd name="connsiteY5" fmla="*/ 379996 h 1383101"/>
                  <a:gd name="connsiteX6" fmla="*/ 822558 w 1381226"/>
                  <a:gd name="connsiteY6" fmla="*/ 292271 h 1383101"/>
                  <a:gd name="connsiteX7" fmla="*/ 779410 w 1381226"/>
                  <a:gd name="connsiteY7" fmla="*/ 112915 h 1383101"/>
                  <a:gd name="connsiteX8" fmla="*/ 795317 w 1381226"/>
                  <a:gd name="connsiteY8" fmla="*/ 25476 h 1383101"/>
                  <a:gd name="connsiteX9" fmla="*/ 1008296 w 1381226"/>
                  <a:gd name="connsiteY9" fmla="*/ 1377 h 1383101"/>
                  <a:gd name="connsiteX10" fmla="*/ 1274996 w 1381226"/>
                  <a:gd name="connsiteY10" fmla="*/ 30333 h 1383101"/>
                  <a:gd name="connsiteX11" fmla="*/ 1358340 w 1381226"/>
                  <a:gd name="connsiteY11" fmla="*/ 99390 h 1383101"/>
                  <a:gd name="connsiteX12" fmla="*/ 1376723 w 1381226"/>
                  <a:gd name="connsiteY12" fmla="*/ 547255 h 1383101"/>
                  <a:gd name="connsiteX13" fmla="*/ 1301190 w 1381226"/>
                  <a:gd name="connsiteY13" fmla="*/ 611358 h 1383101"/>
                  <a:gd name="connsiteX14" fmla="*/ 1149361 w 1381226"/>
                  <a:gd name="connsiteY14" fmla="*/ 539922 h 1383101"/>
                  <a:gd name="connsiteX15" fmla="*/ 1002962 w 1381226"/>
                  <a:gd name="connsiteY15" fmla="*/ 688607 h 1383101"/>
                  <a:gd name="connsiteX16" fmla="*/ 1153552 w 1381226"/>
                  <a:gd name="connsiteY16" fmla="*/ 830434 h 1383101"/>
                  <a:gd name="connsiteX17" fmla="*/ 1298809 w 1381226"/>
                  <a:gd name="connsiteY17" fmla="*/ 775665 h 1383101"/>
                  <a:gd name="connsiteX18" fmla="*/ 1367865 w 1381226"/>
                  <a:gd name="connsiteY18" fmla="*/ 809002 h 1383101"/>
                  <a:gd name="connsiteX19" fmla="*/ 1353577 w 1381226"/>
                  <a:gd name="connsiteY19" fmla="*/ 1254295 h 1383101"/>
                  <a:gd name="connsiteX20" fmla="*/ 1279759 w 1381226"/>
                  <a:gd name="connsiteY20" fmla="*/ 1351927 h 1383101"/>
                  <a:gd name="connsiteX21" fmla="*/ 877899 w 1381226"/>
                  <a:gd name="connsiteY21" fmla="*/ 1379359 h 1383101"/>
                  <a:gd name="connsiteX22" fmla="*/ 774933 w 1381226"/>
                  <a:gd name="connsiteY22" fmla="*/ 1280490 h 1383101"/>
                  <a:gd name="connsiteX23" fmla="*/ 817225 w 1381226"/>
                  <a:gd name="connsiteY23" fmla="*/ 1086370 h 1383101"/>
                  <a:gd name="connsiteX24" fmla="*/ 693780 w 1381226"/>
                  <a:gd name="connsiteY24" fmla="*/ 1008170 h 1383101"/>
                  <a:gd name="connsiteX25" fmla="*/ 570146 w 1381226"/>
                  <a:gd name="connsiteY25" fmla="*/ 1130376 h 1383101"/>
                  <a:gd name="connsiteX26" fmla="*/ 617771 w 1381226"/>
                  <a:gd name="connsiteY26" fmla="*/ 1287538 h 1383101"/>
                  <a:gd name="connsiteX27" fmla="*/ 548715 w 1381226"/>
                  <a:gd name="connsiteY27" fmla="*/ 1378026 h 1383101"/>
                  <a:gd name="connsiteX28" fmla="*/ 134472 w 1381226"/>
                  <a:gd name="connsiteY28" fmla="*/ 1361452 h 1383101"/>
                  <a:gd name="connsiteX29" fmla="*/ 29983 w 1381226"/>
                  <a:gd name="connsiteY29" fmla="*/ 1257725 h 1383101"/>
                  <a:gd name="connsiteX30" fmla="*/ 3408 w 1381226"/>
                  <a:gd name="connsiteY30" fmla="*/ 849388 h 1383101"/>
                  <a:gd name="connsiteX31" fmla="*/ 113517 w 1381226"/>
                  <a:gd name="connsiteY31" fmla="*/ 771950 h 1383101"/>
                  <a:gd name="connsiteX32" fmla="*/ 383932 w 1381226"/>
                  <a:gd name="connsiteY32" fmla="*/ 696417 h 1383101"/>
                  <a:gd name="connsiteX33" fmla="*/ 236771 w 1381226"/>
                  <a:gd name="connsiteY33" fmla="*/ 568496 h 1383101"/>
                  <a:gd name="connsiteX34" fmla="*/ 99230 w 1381226"/>
                  <a:gd name="connsiteY34" fmla="*/ 616692 h 1383101"/>
                  <a:gd name="connsiteX35" fmla="*/ 11695 w 1381226"/>
                  <a:gd name="connsiteY35" fmla="*/ 539921 h 1383101"/>
                  <a:gd name="connsiteX36" fmla="*/ 38460 w 1381226"/>
                  <a:gd name="connsiteY36" fmla="*/ 79101 h 1383101"/>
                  <a:gd name="connsiteX37" fmla="*/ 91896 w 1381226"/>
                  <a:gd name="connsiteY37" fmla="*/ 33953 h 1383101"/>
                  <a:gd name="connsiteX0" fmla="*/ 91896 w 1381226"/>
                  <a:gd name="connsiteY0" fmla="*/ 33953 h 1383101"/>
                  <a:gd name="connsiteX1" fmla="*/ 388599 w 1381226"/>
                  <a:gd name="connsiteY1" fmla="*/ 806 h 1383101"/>
                  <a:gd name="connsiteX2" fmla="*/ 602912 w 1381226"/>
                  <a:gd name="connsiteY2" fmla="*/ 20237 h 1383101"/>
                  <a:gd name="connsiteX3" fmla="*/ 617580 w 1381226"/>
                  <a:gd name="connsiteY3" fmla="*/ 104343 h 1383101"/>
                  <a:gd name="connsiteX4" fmla="*/ 567765 w 1381226"/>
                  <a:gd name="connsiteY4" fmla="*/ 254171 h 1383101"/>
                  <a:gd name="connsiteX5" fmla="*/ 693685 w 1381226"/>
                  <a:gd name="connsiteY5" fmla="*/ 379996 h 1383101"/>
                  <a:gd name="connsiteX6" fmla="*/ 822558 w 1381226"/>
                  <a:gd name="connsiteY6" fmla="*/ 292271 h 1383101"/>
                  <a:gd name="connsiteX7" fmla="*/ 779410 w 1381226"/>
                  <a:gd name="connsiteY7" fmla="*/ 112915 h 1383101"/>
                  <a:gd name="connsiteX8" fmla="*/ 795317 w 1381226"/>
                  <a:gd name="connsiteY8" fmla="*/ 25476 h 1383101"/>
                  <a:gd name="connsiteX9" fmla="*/ 1008296 w 1381226"/>
                  <a:gd name="connsiteY9" fmla="*/ 1377 h 1383101"/>
                  <a:gd name="connsiteX10" fmla="*/ 1274996 w 1381226"/>
                  <a:gd name="connsiteY10" fmla="*/ 30333 h 1383101"/>
                  <a:gd name="connsiteX11" fmla="*/ 1358340 w 1381226"/>
                  <a:gd name="connsiteY11" fmla="*/ 99390 h 1383101"/>
                  <a:gd name="connsiteX12" fmla="*/ 1376723 w 1381226"/>
                  <a:gd name="connsiteY12" fmla="*/ 547255 h 1383101"/>
                  <a:gd name="connsiteX13" fmla="*/ 1301190 w 1381226"/>
                  <a:gd name="connsiteY13" fmla="*/ 611358 h 1383101"/>
                  <a:gd name="connsiteX14" fmla="*/ 1149361 w 1381226"/>
                  <a:gd name="connsiteY14" fmla="*/ 539922 h 1383101"/>
                  <a:gd name="connsiteX15" fmla="*/ 1002962 w 1381226"/>
                  <a:gd name="connsiteY15" fmla="*/ 688607 h 1383101"/>
                  <a:gd name="connsiteX16" fmla="*/ 1153552 w 1381226"/>
                  <a:gd name="connsiteY16" fmla="*/ 830434 h 1383101"/>
                  <a:gd name="connsiteX17" fmla="*/ 1298809 w 1381226"/>
                  <a:gd name="connsiteY17" fmla="*/ 775665 h 1383101"/>
                  <a:gd name="connsiteX18" fmla="*/ 1367865 w 1381226"/>
                  <a:gd name="connsiteY18" fmla="*/ 809002 h 1383101"/>
                  <a:gd name="connsiteX19" fmla="*/ 1353577 w 1381226"/>
                  <a:gd name="connsiteY19" fmla="*/ 1254295 h 1383101"/>
                  <a:gd name="connsiteX20" fmla="*/ 1279759 w 1381226"/>
                  <a:gd name="connsiteY20" fmla="*/ 1351927 h 1383101"/>
                  <a:gd name="connsiteX21" fmla="*/ 877899 w 1381226"/>
                  <a:gd name="connsiteY21" fmla="*/ 1379359 h 1383101"/>
                  <a:gd name="connsiteX22" fmla="*/ 774933 w 1381226"/>
                  <a:gd name="connsiteY22" fmla="*/ 1280490 h 1383101"/>
                  <a:gd name="connsiteX23" fmla="*/ 817225 w 1381226"/>
                  <a:gd name="connsiteY23" fmla="*/ 1086370 h 1383101"/>
                  <a:gd name="connsiteX24" fmla="*/ 693780 w 1381226"/>
                  <a:gd name="connsiteY24" fmla="*/ 1008170 h 1383101"/>
                  <a:gd name="connsiteX25" fmla="*/ 570146 w 1381226"/>
                  <a:gd name="connsiteY25" fmla="*/ 1130376 h 1383101"/>
                  <a:gd name="connsiteX26" fmla="*/ 617771 w 1381226"/>
                  <a:gd name="connsiteY26" fmla="*/ 1287538 h 1383101"/>
                  <a:gd name="connsiteX27" fmla="*/ 548715 w 1381226"/>
                  <a:gd name="connsiteY27" fmla="*/ 1378026 h 1383101"/>
                  <a:gd name="connsiteX28" fmla="*/ 134472 w 1381226"/>
                  <a:gd name="connsiteY28" fmla="*/ 1361452 h 1383101"/>
                  <a:gd name="connsiteX29" fmla="*/ 29983 w 1381226"/>
                  <a:gd name="connsiteY29" fmla="*/ 1257725 h 1383101"/>
                  <a:gd name="connsiteX30" fmla="*/ 3408 w 1381226"/>
                  <a:gd name="connsiteY30" fmla="*/ 849388 h 1383101"/>
                  <a:gd name="connsiteX31" fmla="*/ 113517 w 1381226"/>
                  <a:gd name="connsiteY31" fmla="*/ 771950 h 1383101"/>
                  <a:gd name="connsiteX32" fmla="*/ 383932 w 1381226"/>
                  <a:gd name="connsiteY32" fmla="*/ 696417 h 1383101"/>
                  <a:gd name="connsiteX33" fmla="*/ 236771 w 1381226"/>
                  <a:gd name="connsiteY33" fmla="*/ 568496 h 1383101"/>
                  <a:gd name="connsiteX34" fmla="*/ 99230 w 1381226"/>
                  <a:gd name="connsiteY34" fmla="*/ 616692 h 1383101"/>
                  <a:gd name="connsiteX35" fmla="*/ 11695 w 1381226"/>
                  <a:gd name="connsiteY35" fmla="*/ 539921 h 1383101"/>
                  <a:gd name="connsiteX36" fmla="*/ 38460 w 1381226"/>
                  <a:gd name="connsiteY36" fmla="*/ 79101 h 1383101"/>
                  <a:gd name="connsiteX37" fmla="*/ 91896 w 1381226"/>
                  <a:gd name="connsiteY37" fmla="*/ 33953 h 1383101"/>
                  <a:gd name="connsiteX0" fmla="*/ 91284 w 1380614"/>
                  <a:gd name="connsiteY0" fmla="*/ 33953 h 1383101"/>
                  <a:gd name="connsiteX1" fmla="*/ 387987 w 1380614"/>
                  <a:gd name="connsiteY1" fmla="*/ 806 h 1383101"/>
                  <a:gd name="connsiteX2" fmla="*/ 602300 w 1380614"/>
                  <a:gd name="connsiteY2" fmla="*/ 20237 h 1383101"/>
                  <a:gd name="connsiteX3" fmla="*/ 616968 w 1380614"/>
                  <a:gd name="connsiteY3" fmla="*/ 104343 h 1383101"/>
                  <a:gd name="connsiteX4" fmla="*/ 567153 w 1380614"/>
                  <a:gd name="connsiteY4" fmla="*/ 254171 h 1383101"/>
                  <a:gd name="connsiteX5" fmla="*/ 693073 w 1380614"/>
                  <a:gd name="connsiteY5" fmla="*/ 379996 h 1383101"/>
                  <a:gd name="connsiteX6" fmla="*/ 821946 w 1380614"/>
                  <a:gd name="connsiteY6" fmla="*/ 292271 h 1383101"/>
                  <a:gd name="connsiteX7" fmla="*/ 778798 w 1380614"/>
                  <a:gd name="connsiteY7" fmla="*/ 112915 h 1383101"/>
                  <a:gd name="connsiteX8" fmla="*/ 794705 w 1380614"/>
                  <a:gd name="connsiteY8" fmla="*/ 25476 h 1383101"/>
                  <a:gd name="connsiteX9" fmla="*/ 1007684 w 1380614"/>
                  <a:gd name="connsiteY9" fmla="*/ 1377 h 1383101"/>
                  <a:gd name="connsiteX10" fmla="*/ 1274384 w 1380614"/>
                  <a:gd name="connsiteY10" fmla="*/ 30333 h 1383101"/>
                  <a:gd name="connsiteX11" fmla="*/ 1357728 w 1380614"/>
                  <a:gd name="connsiteY11" fmla="*/ 99390 h 1383101"/>
                  <a:gd name="connsiteX12" fmla="*/ 1376111 w 1380614"/>
                  <a:gd name="connsiteY12" fmla="*/ 547255 h 1383101"/>
                  <a:gd name="connsiteX13" fmla="*/ 1300578 w 1380614"/>
                  <a:gd name="connsiteY13" fmla="*/ 611358 h 1383101"/>
                  <a:gd name="connsiteX14" fmla="*/ 1148749 w 1380614"/>
                  <a:gd name="connsiteY14" fmla="*/ 539922 h 1383101"/>
                  <a:gd name="connsiteX15" fmla="*/ 1002350 w 1380614"/>
                  <a:gd name="connsiteY15" fmla="*/ 688607 h 1383101"/>
                  <a:gd name="connsiteX16" fmla="*/ 1152940 w 1380614"/>
                  <a:gd name="connsiteY16" fmla="*/ 830434 h 1383101"/>
                  <a:gd name="connsiteX17" fmla="*/ 1298197 w 1380614"/>
                  <a:gd name="connsiteY17" fmla="*/ 775665 h 1383101"/>
                  <a:gd name="connsiteX18" fmla="*/ 1367253 w 1380614"/>
                  <a:gd name="connsiteY18" fmla="*/ 809002 h 1383101"/>
                  <a:gd name="connsiteX19" fmla="*/ 1352965 w 1380614"/>
                  <a:gd name="connsiteY19" fmla="*/ 1254295 h 1383101"/>
                  <a:gd name="connsiteX20" fmla="*/ 1279147 w 1380614"/>
                  <a:gd name="connsiteY20" fmla="*/ 1351927 h 1383101"/>
                  <a:gd name="connsiteX21" fmla="*/ 877287 w 1380614"/>
                  <a:gd name="connsiteY21" fmla="*/ 1379359 h 1383101"/>
                  <a:gd name="connsiteX22" fmla="*/ 774321 w 1380614"/>
                  <a:gd name="connsiteY22" fmla="*/ 1280490 h 1383101"/>
                  <a:gd name="connsiteX23" fmla="*/ 816613 w 1380614"/>
                  <a:gd name="connsiteY23" fmla="*/ 1086370 h 1383101"/>
                  <a:gd name="connsiteX24" fmla="*/ 693168 w 1380614"/>
                  <a:gd name="connsiteY24" fmla="*/ 1008170 h 1383101"/>
                  <a:gd name="connsiteX25" fmla="*/ 569534 w 1380614"/>
                  <a:gd name="connsiteY25" fmla="*/ 1130376 h 1383101"/>
                  <a:gd name="connsiteX26" fmla="*/ 617159 w 1380614"/>
                  <a:gd name="connsiteY26" fmla="*/ 1287538 h 1383101"/>
                  <a:gd name="connsiteX27" fmla="*/ 548103 w 1380614"/>
                  <a:gd name="connsiteY27" fmla="*/ 1378026 h 1383101"/>
                  <a:gd name="connsiteX28" fmla="*/ 133860 w 1380614"/>
                  <a:gd name="connsiteY28" fmla="*/ 1361452 h 1383101"/>
                  <a:gd name="connsiteX29" fmla="*/ 36515 w 1380614"/>
                  <a:gd name="connsiteY29" fmla="*/ 1262488 h 1383101"/>
                  <a:gd name="connsiteX30" fmla="*/ 2796 w 1380614"/>
                  <a:gd name="connsiteY30" fmla="*/ 849388 h 1383101"/>
                  <a:gd name="connsiteX31" fmla="*/ 112905 w 1380614"/>
                  <a:gd name="connsiteY31" fmla="*/ 771950 h 1383101"/>
                  <a:gd name="connsiteX32" fmla="*/ 383320 w 1380614"/>
                  <a:gd name="connsiteY32" fmla="*/ 696417 h 1383101"/>
                  <a:gd name="connsiteX33" fmla="*/ 236159 w 1380614"/>
                  <a:gd name="connsiteY33" fmla="*/ 568496 h 1383101"/>
                  <a:gd name="connsiteX34" fmla="*/ 98618 w 1380614"/>
                  <a:gd name="connsiteY34" fmla="*/ 616692 h 1383101"/>
                  <a:gd name="connsiteX35" fmla="*/ 11083 w 1380614"/>
                  <a:gd name="connsiteY35" fmla="*/ 539921 h 1383101"/>
                  <a:gd name="connsiteX36" fmla="*/ 37848 w 1380614"/>
                  <a:gd name="connsiteY36" fmla="*/ 79101 h 1383101"/>
                  <a:gd name="connsiteX37" fmla="*/ 91284 w 1380614"/>
                  <a:gd name="connsiteY37" fmla="*/ 33953 h 1383101"/>
                  <a:gd name="connsiteX0" fmla="*/ 91635 w 1380965"/>
                  <a:gd name="connsiteY0" fmla="*/ 33953 h 1383101"/>
                  <a:gd name="connsiteX1" fmla="*/ 388338 w 1380965"/>
                  <a:gd name="connsiteY1" fmla="*/ 806 h 1383101"/>
                  <a:gd name="connsiteX2" fmla="*/ 602651 w 1380965"/>
                  <a:gd name="connsiteY2" fmla="*/ 20237 h 1383101"/>
                  <a:gd name="connsiteX3" fmla="*/ 617319 w 1380965"/>
                  <a:gd name="connsiteY3" fmla="*/ 104343 h 1383101"/>
                  <a:gd name="connsiteX4" fmla="*/ 567504 w 1380965"/>
                  <a:gd name="connsiteY4" fmla="*/ 254171 h 1383101"/>
                  <a:gd name="connsiteX5" fmla="*/ 693424 w 1380965"/>
                  <a:gd name="connsiteY5" fmla="*/ 379996 h 1383101"/>
                  <a:gd name="connsiteX6" fmla="*/ 822297 w 1380965"/>
                  <a:gd name="connsiteY6" fmla="*/ 292271 h 1383101"/>
                  <a:gd name="connsiteX7" fmla="*/ 779149 w 1380965"/>
                  <a:gd name="connsiteY7" fmla="*/ 112915 h 1383101"/>
                  <a:gd name="connsiteX8" fmla="*/ 795056 w 1380965"/>
                  <a:gd name="connsiteY8" fmla="*/ 25476 h 1383101"/>
                  <a:gd name="connsiteX9" fmla="*/ 1008035 w 1380965"/>
                  <a:gd name="connsiteY9" fmla="*/ 1377 h 1383101"/>
                  <a:gd name="connsiteX10" fmla="*/ 1274735 w 1380965"/>
                  <a:gd name="connsiteY10" fmla="*/ 30333 h 1383101"/>
                  <a:gd name="connsiteX11" fmla="*/ 1358079 w 1380965"/>
                  <a:gd name="connsiteY11" fmla="*/ 99390 h 1383101"/>
                  <a:gd name="connsiteX12" fmla="*/ 1376462 w 1380965"/>
                  <a:gd name="connsiteY12" fmla="*/ 547255 h 1383101"/>
                  <a:gd name="connsiteX13" fmla="*/ 1300929 w 1380965"/>
                  <a:gd name="connsiteY13" fmla="*/ 611358 h 1383101"/>
                  <a:gd name="connsiteX14" fmla="*/ 1149100 w 1380965"/>
                  <a:gd name="connsiteY14" fmla="*/ 539922 h 1383101"/>
                  <a:gd name="connsiteX15" fmla="*/ 1002701 w 1380965"/>
                  <a:gd name="connsiteY15" fmla="*/ 688607 h 1383101"/>
                  <a:gd name="connsiteX16" fmla="*/ 1153291 w 1380965"/>
                  <a:gd name="connsiteY16" fmla="*/ 830434 h 1383101"/>
                  <a:gd name="connsiteX17" fmla="*/ 1298548 w 1380965"/>
                  <a:gd name="connsiteY17" fmla="*/ 775665 h 1383101"/>
                  <a:gd name="connsiteX18" fmla="*/ 1367604 w 1380965"/>
                  <a:gd name="connsiteY18" fmla="*/ 809002 h 1383101"/>
                  <a:gd name="connsiteX19" fmla="*/ 1353316 w 1380965"/>
                  <a:gd name="connsiteY19" fmla="*/ 1254295 h 1383101"/>
                  <a:gd name="connsiteX20" fmla="*/ 1279498 w 1380965"/>
                  <a:gd name="connsiteY20" fmla="*/ 1351927 h 1383101"/>
                  <a:gd name="connsiteX21" fmla="*/ 877638 w 1380965"/>
                  <a:gd name="connsiteY21" fmla="*/ 1379359 h 1383101"/>
                  <a:gd name="connsiteX22" fmla="*/ 774672 w 1380965"/>
                  <a:gd name="connsiteY22" fmla="*/ 1280490 h 1383101"/>
                  <a:gd name="connsiteX23" fmla="*/ 816964 w 1380965"/>
                  <a:gd name="connsiteY23" fmla="*/ 1086370 h 1383101"/>
                  <a:gd name="connsiteX24" fmla="*/ 693519 w 1380965"/>
                  <a:gd name="connsiteY24" fmla="*/ 1008170 h 1383101"/>
                  <a:gd name="connsiteX25" fmla="*/ 569885 w 1380965"/>
                  <a:gd name="connsiteY25" fmla="*/ 1130376 h 1383101"/>
                  <a:gd name="connsiteX26" fmla="*/ 617510 w 1380965"/>
                  <a:gd name="connsiteY26" fmla="*/ 1287538 h 1383101"/>
                  <a:gd name="connsiteX27" fmla="*/ 548454 w 1380965"/>
                  <a:gd name="connsiteY27" fmla="*/ 1378026 h 1383101"/>
                  <a:gd name="connsiteX28" fmla="*/ 134211 w 1380965"/>
                  <a:gd name="connsiteY28" fmla="*/ 1361452 h 1383101"/>
                  <a:gd name="connsiteX29" fmla="*/ 36866 w 1380965"/>
                  <a:gd name="connsiteY29" fmla="*/ 1262488 h 1383101"/>
                  <a:gd name="connsiteX30" fmla="*/ 3147 w 1380965"/>
                  <a:gd name="connsiteY30" fmla="*/ 849388 h 1383101"/>
                  <a:gd name="connsiteX31" fmla="*/ 113256 w 1380965"/>
                  <a:gd name="connsiteY31" fmla="*/ 771950 h 1383101"/>
                  <a:gd name="connsiteX32" fmla="*/ 383671 w 1380965"/>
                  <a:gd name="connsiteY32" fmla="*/ 696417 h 1383101"/>
                  <a:gd name="connsiteX33" fmla="*/ 236510 w 1380965"/>
                  <a:gd name="connsiteY33" fmla="*/ 568496 h 1383101"/>
                  <a:gd name="connsiteX34" fmla="*/ 98969 w 1380965"/>
                  <a:gd name="connsiteY34" fmla="*/ 616692 h 1383101"/>
                  <a:gd name="connsiteX35" fmla="*/ 11434 w 1380965"/>
                  <a:gd name="connsiteY35" fmla="*/ 539921 h 1383101"/>
                  <a:gd name="connsiteX36" fmla="*/ 38199 w 1380965"/>
                  <a:gd name="connsiteY36" fmla="*/ 79101 h 1383101"/>
                  <a:gd name="connsiteX37" fmla="*/ 91635 w 1380965"/>
                  <a:gd name="connsiteY37" fmla="*/ 33953 h 1383101"/>
                  <a:gd name="connsiteX0" fmla="*/ 91635 w 1380965"/>
                  <a:gd name="connsiteY0" fmla="*/ 33953 h 1383101"/>
                  <a:gd name="connsiteX1" fmla="*/ 388338 w 1380965"/>
                  <a:gd name="connsiteY1" fmla="*/ 806 h 1383101"/>
                  <a:gd name="connsiteX2" fmla="*/ 602651 w 1380965"/>
                  <a:gd name="connsiteY2" fmla="*/ 20237 h 1383101"/>
                  <a:gd name="connsiteX3" fmla="*/ 617319 w 1380965"/>
                  <a:gd name="connsiteY3" fmla="*/ 104343 h 1383101"/>
                  <a:gd name="connsiteX4" fmla="*/ 567504 w 1380965"/>
                  <a:gd name="connsiteY4" fmla="*/ 254171 h 1383101"/>
                  <a:gd name="connsiteX5" fmla="*/ 693424 w 1380965"/>
                  <a:gd name="connsiteY5" fmla="*/ 379996 h 1383101"/>
                  <a:gd name="connsiteX6" fmla="*/ 822297 w 1380965"/>
                  <a:gd name="connsiteY6" fmla="*/ 292271 h 1383101"/>
                  <a:gd name="connsiteX7" fmla="*/ 779149 w 1380965"/>
                  <a:gd name="connsiteY7" fmla="*/ 112915 h 1383101"/>
                  <a:gd name="connsiteX8" fmla="*/ 795056 w 1380965"/>
                  <a:gd name="connsiteY8" fmla="*/ 25476 h 1383101"/>
                  <a:gd name="connsiteX9" fmla="*/ 1008035 w 1380965"/>
                  <a:gd name="connsiteY9" fmla="*/ 1377 h 1383101"/>
                  <a:gd name="connsiteX10" fmla="*/ 1274735 w 1380965"/>
                  <a:gd name="connsiteY10" fmla="*/ 30333 h 1383101"/>
                  <a:gd name="connsiteX11" fmla="*/ 1358079 w 1380965"/>
                  <a:gd name="connsiteY11" fmla="*/ 99390 h 1383101"/>
                  <a:gd name="connsiteX12" fmla="*/ 1376462 w 1380965"/>
                  <a:gd name="connsiteY12" fmla="*/ 547255 h 1383101"/>
                  <a:gd name="connsiteX13" fmla="*/ 1300929 w 1380965"/>
                  <a:gd name="connsiteY13" fmla="*/ 611358 h 1383101"/>
                  <a:gd name="connsiteX14" fmla="*/ 1149100 w 1380965"/>
                  <a:gd name="connsiteY14" fmla="*/ 539922 h 1383101"/>
                  <a:gd name="connsiteX15" fmla="*/ 1002701 w 1380965"/>
                  <a:gd name="connsiteY15" fmla="*/ 688607 h 1383101"/>
                  <a:gd name="connsiteX16" fmla="*/ 1153291 w 1380965"/>
                  <a:gd name="connsiteY16" fmla="*/ 830434 h 1383101"/>
                  <a:gd name="connsiteX17" fmla="*/ 1298548 w 1380965"/>
                  <a:gd name="connsiteY17" fmla="*/ 775665 h 1383101"/>
                  <a:gd name="connsiteX18" fmla="*/ 1367604 w 1380965"/>
                  <a:gd name="connsiteY18" fmla="*/ 809002 h 1383101"/>
                  <a:gd name="connsiteX19" fmla="*/ 1353316 w 1380965"/>
                  <a:gd name="connsiteY19" fmla="*/ 1254295 h 1383101"/>
                  <a:gd name="connsiteX20" fmla="*/ 1279498 w 1380965"/>
                  <a:gd name="connsiteY20" fmla="*/ 1351927 h 1383101"/>
                  <a:gd name="connsiteX21" fmla="*/ 877638 w 1380965"/>
                  <a:gd name="connsiteY21" fmla="*/ 1379359 h 1383101"/>
                  <a:gd name="connsiteX22" fmla="*/ 774672 w 1380965"/>
                  <a:gd name="connsiteY22" fmla="*/ 1280490 h 1383101"/>
                  <a:gd name="connsiteX23" fmla="*/ 816964 w 1380965"/>
                  <a:gd name="connsiteY23" fmla="*/ 1086370 h 1383101"/>
                  <a:gd name="connsiteX24" fmla="*/ 693519 w 1380965"/>
                  <a:gd name="connsiteY24" fmla="*/ 1008170 h 1383101"/>
                  <a:gd name="connsiteX25" fmla="*/ 569885 w 1380965"/>
                  <a:gd name="connsiteY25" fmla="*/ 1130376 h 1383101"/>
                  <a:gd name="connsiteX26" fmla="*/ 617510 w 1380965"/>
                  <a:gd name="connsiteY26" fmla="*/ 1287538 h 1383101"/>
                  <a:gd name="connsiteX27" fmla="*/ 548454 w 1380965"/>
                  <a:gd name="connsiteY27" fmla="*/ 1378026 h 1383101"/>
                  <a:gd name="connsiteX28" fmla="*/ 134211 w 1380965"/>
                  <a:gd name="connsiteY28" fmla="*/ 1361452 h 1383101"/>
                  <a:gd name="connsiteX29" fmla="*/ 36866 w 1380965"/>
                  <a:gd name="connsiteY29" fmla="*/ 1262488 h 1383101"/>
                  <a:gd name="connsiteX30" fmla="*/ 3147 w 1380965"/>
                  <a:gd name="connsiteY30" fmla="*/ 849388 h 1383101"/>
                  <a:gd name="connsiteX31" fmla="*/ 113256 w 1380965"/>
                  <a:gd name="connsiteY31" fmla="*/ 771950 h 1383101"/>
                  <a:gd name="connsiteX32" fmla="*/ 383671 w 1380965"/>
                  <a:gd name="connsiteY32" fmla="*/ 696417 h 1383101"/>
                  <a:gd name="connsiteX33" fmla="*/ 236510 w 1380965"/>
                  <a:gd name="connsiteY33" fmla="*/ 568496 h 1383101"/>
                  <a:gd name="connsiteX34" fmla="*/ 98969 w 1380965"/>
                  <a:gd name="connsiteY34" fmla="*/ 616692 h 1383101"/>
                  <a:gd name="connsiteX35" fmla="*/ 11434 w 1380965"/>
                  <a:gd name="connsiteY35" fmla="*/ 539921 h 1383101"/>
                  <a:gd name="connsiteX36" fmla="*/ 38199 w 1380965"/>
                  <a:gd name="connsiteY36" fmla="*/ 79101 h 1383101"/>
                  <a:gd name="connsiteX37" fmla="*/ 91635 w 1380965"/>
                  <a:gd name="connsiteY37" fmla="*/ 33953 h 1383101"/>
                  <a:gd name="connsiteX0" fmla="*/ 91635 w 1380965"/>
                  <a:gd name="connsiteY0" fmla="*/ 33953 h 1383101"/>
                  <a:gd name="connsiteX1" fmla="*/ 388338 w 1380965"/>
                  <a:gd name="connsiteY1" fmla="*/ 806 h 1383101"/>
                  <a:gd name="connsiteX2" fmla="*/ 602651 w 1380965"/>
                  <a:gd name="connsiteY2" fmla="*/ 20237 h 1383101"/>
                  <a:gd name="connsiteX3" fmla="*/ 617319 w 1380965"/>
                  <a:gd name="connsiteY3" fmla="*/ 104343 h 1383101"/>
                  <a:gd name="connsiteX4" fmla="*/ 567504 w 1380965"/>
                  <a:gd name="connsiteY4" fmla="*/ 254171 h 1383101"/>
                  <a:gd name="connsiteX5" fmla="*/ 693424 w 1380965"/>
                  <a:gd name="connsiteY5" fmla="*/ 379996 h 1383101"/>
                  <a:gd name="connsiteX6" fmla="*/ 822297 w 1380965"/>
                  <a:gd name="connsiteY6" fmla="*/ 292271 h 1383101"/>
                  <a:gd name="connsiteX7" fmla="*/ 779149 w 1380965"/>
                  <a:gd name="connsiteY7" fmla="*/ 112915 h 1383101"/>
                  <a:gd name="connsiteX8" fmla="*/ 795056 w 1380965"/>
                  <a:gd name="connsiteY8" fmla="*/ 25476 h 1383101"/>
                  <a:gd name="connsiteX9" fmla="*/ 1008035 w 1380965"/>
                  <a:gd name="connsiteY9" fmla="*/ 1377 h 1383101"/>
                  <a:gd name="connsiteX10" fmla="*/ 1274735 w 1380965"/>
                  <a:gd name="connsiteY10" fmla="*/ 30333 h 1383101"/>
                  <a:gd name="connsiteX11" fmla="*/ 1358079 w 1380965"/>
                  <a:gd name="connsiteY11" fmla="*/ 99390 h 1383101"/>
                  <a:gd name="connsiteX12" fmla="*/ 1376462 w 1380965"/>
                  <a:gd name="connsiteY12" fmla="*/ 547255 h 1383101"/>
                  <a:gd name="connsiteX13" fmla="*/ 1300929 w 1380965"/>
                  <a:gd name="connsiteY13" fmla="*/ 611358 h 1383101"/>
                  <a:gd name="connsiteX14" fmla="*/ 1149100 w 1380965"/>
                  <a:gd name="connsiteY14" fmla="*/ 539922 h 1383101"/>
                  <a:gd name="connsiteX15" fmla="*/ 1002701 w 1380965"/>
                  <a:gd name="connsiteY15" fmla="*/ 688607 h 1383101"/>
                  <a:gd name="connsiteX16" fmla="*/ 1153291 w 1380965"/>
                  <a:gd name="connsiteY16" fmla="*/ 830434 h 1383101"/>
                  <a:gd name="connsiteX17" fmla="*/ 1298548 w 1380965"/>
                  <a:gd name="connsiteY17" fmla="*/ 775665 h 1383101"/>
                  <a:gd name="connsiteX18" fmla="*/ 1367604 w 1380965"/>
                  <a:gd name="connsiteY18" fmla="*/ 809002 h 1383101"/>
                  <a:gd name="connsiteX19" fmla="*/ 1353316 w 1380965"/>
                  <a:gd name="connsiteY19" fmla="*/ 1254295 h 1383101"/>
                  <a:gd name="connsiteX20" fmla="*/ 1279498 w 1380965"/>
                  <a:gd name="connsiteY20" fmla="*/ 1351927 h 1383101"/>
                  <a:gd name="connsiteX21" fmla="*/ 877638 w 1380965"/>
                  <a:gd name="connsiteY21" fmla="*/ 1379359 h 1383101"/>
                  <a:gd name="connsiteX22" fmla="*/ 774672 w 1380965"/>
                  <a:gd name="connsiteY22" fmla="*/ 1280490 h 1383101"/>
                  <a:gd name="connsiteX23" fmla="*/ 816964 w 1380965"/>
                  <a:gd name="connsiteY23" fmla="*/ 1086370 h 1383101"/>
                  <a:gd name="connsiteX24" fmla="*/ 693519 w 1380965"/>
                  <a:gd name="connsiteY24" fmla="*/ 1008170 h 1383101"/>
                  <a:gd name="connsiteX25" fmla="*/ 569885 w 1380965"/>
                  <a:gd name="connsiteY25" fmla="*/ 1130376 h 1383101"/>
                  <a:gd name="connsiteX26" fmla="*/ 617510 w 1380965"/>
                  <a:gd name="connsiteY26" fmla="*/ 1287538 h 1383101"/>
                  <a:gd name="connsiteX27" fmla="*/ 548454 w 1380965"/>
                  <a:gd name="connsiteY27" fmla="*/ 1378026 h 1383101"/>
                  <a:gd name="connsiteX28" fmla="*/ 134211 w 1380965"/>
                  <a:gd name="connsiteY28" fmla="*/ 1361452 h 1383101"/>
                  <a:gd name="connsiteX29" fmla="*/ 36866 w 1380965"/>
                  <a:gd name="connsiteY29" fmla="*/ 1262488 h 1383101"/>
                  <a:gd name="connsiteX30" fmla="*/ 3147 w 1380965"/>
                  <a:gd name="connsiteY30" fmla="*/ 849388 h 1383101"/>
                  <a:gd name="connsiteX31" fmla="*/ 113256 w 1380965"/>
                  <a:gd name="connsiteY31" fmla="*/ 771950 h 1383101"/>
                  <a:gd name="connsiteX32" fmla="*/ 383671 w 1380965"/>
                  <a:gd name="connsiteY32" fmla="*/ 696417 h 1383101"/>
                  <a:gd name="connsiteX33" fmla="*/ 236510 w 1380965"/>
                  <a:gd name="connsiteY33" fmla="*/ 568496 h 1383101"/>
                  <a:gd name="connsiteX34" fmla="*/ 98969 w 1380965"/>
                  <a:gd name="connsiteY34" fmla="*/ 616692 h 1383101"/>
                  <a:gd name="connsiteX35" fmla="*/ 11434 w 1380965"/>
                  <a:gd name="connsiteY35" fmla="*/ 539921 h 1383101"/>
                  <a:gd name="connsiteX36" fmla="*/ 38199 w 1380965"/>
                  <a:gd name="connsiteY36" fmla="*/ 79101 h 1383101"/>
                  <a:gd name="connsiteX37" fmla="*/ 91635 w 1380965"/>
                  <a:gd name="connsiteY37" fmla="*/ 33953 h 1383101"/>
                  <a:gd name="connsiteX0" fmla="*/ 91637 w 1380967"/>
                  <a:gd name="connsiteY0" fmla="*/ 33953 h 1383101"/>
                  <a:gd name="connsiteX1" fmla="*/ 388340 w 1380967"/>
                  <a:gd name="connsiteY1" fmla="*/ 806 h 1383101"/>
                  <a:gd name="connsiteX2" fmla="*/ 602653 w 1380967"/>
                  <a:gd name="connsiteY2" fmla="*/ 20237 h 1383101"/>
                  <a:gd name="connsiteX3" fmla="*/ 617321 w 1380967"/>
                  <a:gd name="connsiteY3" fmla="*/ 104343 h 1383101"/>
                  <a:gd name="connsiteX4" fmla="*/ 567506 w 1380967"/>
                  <a:gd name="connsiteY4" fmla="*/ 254171 h 1383101"/>
                  <a:gd name="connsiteX5" fmla="*/ 693426 w 1380967"/>
                  <a:gd name="connsiteY5" fmla="*/ 379996 h 1383101"/>
                  <a:gd name="connsiteX6" fmla="*/ 822299 w 1380967"/>
                  <a:gd name="connsiteY6" fmla="*/ 292271 h 1383101"/>
                  <a:gd name="connsiteX7" fmla="*/ 779151 w 1380967"/>
                  <a:gd name="connsiteY7" fmla="*/ 112915 h 1383101"/>
                  <a:gd name="connsiteX8" fmla="*/ 795058 w 1380967"/>
                  <a:gd name="connsiteY8" fmla="*/ 25476 h 1383101"/>
                  <a:gd name="connsiteX9" fmla="*/ 1008037 w 1380967"/>
                  <a:gd name="connsiteY9" fmla="*/ 1377 h 1383101"/>
                  <a:gd name="connsiteX10" fmla="*/ 1274737 w 1380967"/>
                  <a:gd name="connsiteY10" fmla="*/ 30333 h 1383101"/>
                  <a:gd name="connsiteX11" fmla="*/ 1358081 w 1380967"/>
                  <a:gd name="connsiteY11" fmla="*/ 99390 h 1383101"/>
                  <a:gd name="connsiteX12" fmla="*/ 1376464 w 1380967"/>
                  <a:gd name="connsiteY12" fmla="*/ 547255 h 1383101"/>
                  <a:gd name="connsiteX13" fmla="*/ 1300931 w 1380967"/>
                  <a:gd name="connsiteY13" fmla="*/ 611358 h 1383101"/>
                  <a:gd name="connsiteX14" fmla="*/ 1149102 w 1380967"/>
                  <a:gd name="connsiteY14" fmla="*/ 539922 h 1383101"/>
                  <a:gd name="connsiteX15" fmla="*/ 1002703 w 1380967"/>
                  <a:gd name="connsiteY15" fmla="*/ 688607 h 1383101"/>
                  <a:gd name="connsiteX16" fmla="*/ 1153293 w 1380967"/>
                  <a:gd name="connsiteY16" fmla="*/ 830434 h 1383101"/>
                  <a:gd name="connsiteX17" fmla="*/ 1298550 w 1380967"/>
                  <a:gd name="connsiteY17" fmla="*/ 775665 h 1383101"/>
                  <a:gd name="connsiteX18" fmla="*/ 1367606 w 1380967"/>
                  <a:gd name="connsiteY18" fmla="*/ 809002 h 1383101"/>
                  <a:gd name="connsiteX19" fmla="*/ 1353318 w 1380967"/>
                  <a:gd name="connsiteY19" fmla="*/ 1254295 h 1383101"/>
                  <a:gd name="connsiteX20" fmla="*/ 1279500 w 1380967"/>
                  <a:gd name="connsiteY20" fmla="*/ 1351927 h 1383101"/>
                  <a:gd name="connsiteX21" fmla="*/ 877640 w 1380967"/>
                  <a:gd name="connsiteY21" fmla="*/ 1379359 h 1383101"/>
                  <a:gd name="connsiteX22" fmla="*/ 774674 w 1380967"/>
                  <a:gd name="connsiteY22" fmla="*/ 1280490 h 1383101"/>
                  <a:gd name="connsiteX23" fmla="*/ 816966 w 1380967"/>
                  <a:gd name="connsiteY23" fmla="*/ 1086370 h 1383101"/>
                  <a:gd name="connsiteX24" fmla="*/ 693521 w 1380967"/>
                  <a:gd name="connsiteY24" fmla="*/ 1008170 h 1383101"/>
                  <a:gd name="connsiteX25" fmla="*/ 569887 w 1380967"/>
                  <a:gd name="connsiteY25" fmla="*/ 1130376 h 1383101"/>
                  <a:gd name="connsiteX26" fmla="*/ 617512 w 1380967"/>
                  <a:gd name="connsiteY26" fmla="*/ 1287538 h 1383101"/>
                  <a:gd name="connsiteX27" fmla="*/ 548456 w 1380967"/>
                  <a:gd name="connsiteY27" fmla="*/ 1378026 h 1383101"/>
                  <a:gd name="connsiteX28" fmla="*/ 131832 w 1380967"/>
                  <a:gd name="connsiteY28" fmla="*/ 1366215 h 1383101"/>
                  <a:gd name="connsiteX29" fmla="*/ 36868 w 1380967"/>
                  <a:gd name="connsiteY29" fmla="*/ 1262488 h 1383101"/>
                  <a:gd name="connsiteX30" fmla="*/ 3149 w 1380967"/>
                  <a:gd name="connsiteY30" fmla="*/ 849388 h 1383101"/>
                  <a:gd name="connsiteX31" fmla="*/ 113258 w 1380967"/>
                  <a:gd name="connsiteY31" fmla="*/ 771950 h 1383101"/>
                  <a:gd name="connsiteX32" fmla="*/ 383673 w 1380967"/>
                  <a:gd name="connsiteY32" fmla="*/ 696417 h 1383101"/>
                  <a:gd name="connsiteX33" fmla="*/ 236512 w 1380967"/>
                  <a:gd name="connsiteY33" fmla="*/ 568496 h 1383101"/>
                  <a:gd name="connsiteX34" fmla="*/ 98971 w 1380967"/>
                  <a:gd name="connsiteY34" fmla="*/ 616692 h 1383101"/>
                  <a:gd name="connsiteX35" fmla="*/ 11436 w 1380967"/>
                  <a:gd name="connsiteY35" fmla="*/ 539921 h 1383101"/>
                  <a:gd name="connsiteX36" fmla="*/ 38201 w 1380967"/>
                  <a:gd name="connsiteY36" fmla="*/ 79101 h 1383101"/>
                  <a:gd name="connsiteX37" fmla="*/ 91637 w 1380967"/>
                  <a:gd name="connsiteY37" fmla="*/ 33953 h 1383101"/>
                  <a:gd name="connsiteX0" fmla="*/ 89012 w 1378342"/>
                  <a:gd name="connsiteY0" fmla="*/ 33953 h 1383101"/>
                  <a:gd name="connsiteX1" fmla="*/ 385715 w 1378342"/>
                  <a:gd name="connsiteY1" fmla="*/ 806 h 1383101"/>
                  <a:gd name="connsiteX2" fmla="*/ 600028 w 1378342"/>
                  <a:gd name="connsiteY2" fmla="*/ 20237 h 1383101"/>
                  <a:gd name="connsiteX3" fmla="*/ 614696 w 1378342"/>
                  <a:gd name="connsiteY3" fmla="*/ 104343 h 1383101"/>
                  <a:gd name="connsiteX4" fmla="*/ 564881 w 1378342"/>
                  <a:gd name="connsiteY4" fmla="*/ 254171 h 1383101"/>
                  <a:gd name="connsiteX5" fmla="*/ 690801 w 1378342"/>
                  <a:gd name="connsiteY5" fmla="*/ 379996 h 1383101"/>
                  <a:gd name="connsiteX6" fmla="*/ 819674 w 1378342"/>
                  <a:gd name="connsiteY6" fmla="*/ 292271 h 1383101"/>
                  <a:gd name="connsiteX7" fmla="*/ 776526 w 1378342"/>
                  <a:gd name="connsiteY7" fmla="*/ 112915 h 1383101"/>
                  <a:gd name="connsiteX8" fmla="*/ 792433 w 1378342"/>
                  <a:gd name="connsiteY8" fmla="*/ 25476 h 1383101"/>
                  <a:gd name="connsiteX9" fmla="*/ 1005412 w 1378342"/>
                  <a:gd name="connsiteY9" fmla="*/ 1377 h 1383101"/>
                  <a:gd name="connsiteX10" fmla="*/ 1272112 w 1378342"/>
                  <a:gd name="connsiteY10" fmla="*/ 30333 h 1383101"/>
                  <a:gd name="connsiteX11" fmla="*/ 1355456 w 1378342"/>
                  <a:gd name="connsiteY11" fmla="*/ 99390 h 1383101"/>
                  <a:gd name="connsiteX12" fmla="*/ 1373839 w 1378342"/>
                  <a:gd name="connsiteY12" fmla="*/ 547255 h 1383101"/>
                  <a:gd name="connsiteX13" fmla="*/ 1298306 w 1378342"/>
                  <a:gd name="connsiteY13" fmla="*/ 611358 h 1383101"/>
                  <a:gd name="connsiteX14" fmla="*/ 1146477 w 1378342"/>
                  <a:gd name="connsiteY14" fmla="*/ 539922 h 1383101"/>
                  <a:gd name="connsiteX15" fmla="*/ 1000078 w 1378342"/>
                  <a:gd name="connsiteY15" fmla="*/ 688607 h 1383101"/>
                  <a:gd name="connsiteX16" fmla="*/ 1150668 w 1378342"/>
                  <a:gd name="connsiteY16" fmla="*/ 830434 h 1383101"/>
                  <a:gd name="connsiteX17" fmla="*/ 1295925 w 1378342"/>
                  <a:gd name="connsiteY17" fmla="*/ 775665 h 1383101"/>
                  <a:gd name="connsiteX18" fmla="*/ 1364981 w 1378342"/>
                  <a:gd name="connsiteY18" fmla="*/ 809002 h 1383101"/>
                  <a:gd name="connsiteX19" fmla="*/ 1350693 w 1378342"/>
                  <a:gd name="connsiteY19" fmla="*/ 1254295 h 1383101"/>
                  <a:gd name="connsiteX20" fmla="*/ 1276875 w 1378342"/>
                  <a:gd name="connsiteY20" fmla="*/ 1351927 h 1383101"/>
                  <a:gd name="connsiteX21" fmla="*/ 875015 w 1378342"/>
                  <a:gd name="connsiteY21" fmla="*/ 1379359 h 1383101"/>
                  <a:gd name="connsiteX22" fmla="*/ 772049 w 1378342"/>
                  <a:gd name="connsiteY22" fmla="*/ 1280490 h 1383101"/>
                  <a:gd name="connsiteX23" fmla="*/ 814341 w 1378342"/>
                  <a:gd name="connsiteY23" fmla="*/ 1086370 h 1383101"/>
                  <a:gd name="connsiteX24" fmla="*/ 690896 w 1378342"/>
                  <a:gd name="connsiteY24" fmla="*/ 1008170 h 1383101"/>
                  <a:gd name="connsiteX25" fmla="*/ 567262 w 1378342"/>
                  <a:gd name="connsiteY25" fmla="*/ 1130376 h 1383101"/>
                  <a:gd name="connsiteX26" fmla="*/ 614887 w 1378342"/>
                  <a:gd name="connsiteY26" fmla="*/ 1287538 h 1383101"/>
                  <a:gd name="connsiteX27" fmla="*/ 545831 w 1378342"/>
                  <a:gd name="connsiteY27" fmla="*/ 1378026 h 1383101"/>
                  <a:gd name="connsiteX28" fmla="*/ 129207 w 1378342"/>
                  <a:gd name="connsiteY28" fmla="*/ 1366215 h 1383101"/>
                  <a:gd name="connsiteX29" fmla="*/ 34243 w 1378342"/>
                  <a:gd name="connsiteY29" fmla="*/ 1262488 h 1383101"/>
                  <a:gd name="connsiteX30" fmla="*/ 14812 w 1378342"/>
                  <a:gd name="connsiteY30" fmla="*/ 847007 h 1383101"/>
                  <a:gd name="connsiteX31" fmla="*/ 110633 w 1378342"/>
                  <a:gd name="connsiteY31" fmla="*/ 771950 h 1383101"/>
                  <a:gd name="connsiteX32" fmla="*/ 381048 w 1378342"/>
                  <a:gd name="connsiteY32" fmla="*/ 696417 h 1383101"/>
                  <a:gd name="connsiteX33" fmla="*/ 233887 w 1378342"/>
                  <a:gd name="connsiteY33" fmla="*/ 568496 h 1383101"/>
                  <a:gd name="connsiteX34" fmla="*/ 96346 w 1378342"/>
                  <a:gd name="connsiteY34" fmla="*/ 616692 h 1383101"/>
                  <a:gd name="connsiteX35" fmla="*/ 8811 w 1378342"/>
                  <a:gd name="connsiteY35" fmla="*/ 539921 h 1383101"/>
                  <a:gd name="connsiteX36" fmla="*/ 35576 w 1378342"/>
                  <a:gd name="connsiteY36" fmla="*/ 79101 h 1383101"/>
                  <a:gd name="connsiteX37" fmla="*/ 89012 w 1378342"/>
                  <a:gd name="connsiteY37" fmla="*/ 33953 h 1383101"/>
                  <a:gd name="connsiteX0" fmla="*/ 89012 w 1378342"/>
                  <a:gd name="connsiteY0" fmla="*/ 33953 h 1383101"/>
                  <a:gd name="connsiteX1" fmla="*/ 385715 w 1378342"/>
                  <a:gd name="connsiteY1" fmla="*/ 806 h 1383101"/>
                  <a:gd name="connsiteX2" fmla="*/ 600028 w 1378342"/>
                  <a:gd name="connsiteY2" fmla="*/ 20237 h 1383101"/>
                  <a:gd name="connsiteX3" fmla="*/ 614696 w 1378342"/>
                  <a:gd name="connsiteY3" fmla="*/ 104343 h 1383101"/>
                  <a:gd name="connsiteX4" fmla="*/ 564881 w 1378342"/>
                  <a:gd name="connsiteY4" fmla="*/ 254171 h 1383101"/>
                  <a:gd name="connsiteX5" fmla="*/ 690801 w 1378342"/>
                  <a:gd name="connsiteY5" fmla="*/ 379996 h 1383101"/>
                  <a:gd name="connsiteX6" fmla="*/ 819674 w 1378342"/>
                  <a:gd name="connsiteY6" fmla="*/ 292271 h 1383101"/>
                  <a:gd name="connsiteX7" fmla="*/ 776526 w 1378342"/>
                  <a:gd name="connsiteY7" fmla="*/ 112915 h 1383101"/>
                  <a:gd name="connsiteX8" fmla="*/ 792433 w 1378342"/>
                  <a:gd name="connsiteY8" fmla="*/ 25476 h 1383101"/>
                  <a:gd name="connsiteX9" fmla="*/ 1005412 w 1378342"/>
                  <a:gd name="connsiteY9" fmla="*/ 1377 h 1383101"/>
                  <a:gd name="connsiteX10" fmla="*/ 1272112 w 1378342"/>
                  <a:gd name="connsiteY10" fmla="*/ 30333 h 1383101"/>
                  <a:gd name="connsiteX11" fmla="*/ 1355456 w 1378342"/>
                  <a:gd name="connsiteY11" fmla="*/ 99390 h 1383101"/>
                  <a:gd name="connsiteX12" fmla="*/ 1373839 w 1378342"/>
                  <a:gd name="connsiteY12" fmla="*/ 547255 h 1383101"/>
                  <a:gd name="connsiteX13" fmla="*/ 1298306 w 1378342"/>
                  <a:gd name="connsiteY13" fmla="*/ 611358 h 1383101"/>
                  <a:gd name="connsiteX14" fmla="*/ 1146477 w 1378342"/>
                  <a:gd name="connsiteY14" fmla="*/ 539922 h 1383101"/>
                  <a:gd name="connsiteX15" fmla="*/ 1000078 w 1378342"/>
                  <a:gd name="connsiteY15" fmla="*/ 688607 h 1383101"/>
                  <a:gd name="connsiteX16" fmla="*/ 1150668 w 1378342"/>
                  <a:gd name="connsiteY16" fmla="*/ 830434 h 1383101"/>
                  <a:gd name="connsiteX17" fmla="*/ 1295925 w 1378342"/>
                  <a:gd name="connsiteY17" fmla="*/ 775665 h 1383101"/>
                  <a:gd name="connsiteX18" fmla="*/ 1364981 w 1378342"/>
                  <a:gd name="connsiteY18" fmla="*/ 809002 h 1383101"/>
                  <a:gd name="connsiteX19" fmla="*/ 1350693 w 1378342"/>
                  <a:gd name="connsiteY19" fmla="*/ 1254295 h 1383101"/>
                  <a:gd name="connsiteX20" fmla="*/ 1276875 w 1378342"/>
                  <a:gd name="connsiteY20" fmla="*/ 1351927 h 1383101"/>
                  <a:gd name="connsiteX21" fmla="*/ 875015 w 1378342"/>
                  <a:gd name="connsiteY21" fmla="*/ 1379359 h 1383101"/>
                  <a:gd name="connsiteX22" fmla="*/ 772049 w 1378342"/>
                  <a:gd name="connsiteY22" fmla="*/ 1280490 h 1383101"/>
                  <a:gd name="connsiteX23" fmla="*/ 814341 w 1378342"/>
                  <a:gd name="connsiteY23" fmla="*/ 1086370 h 1383101"/>
                  <a:gd name="connsiteX24" fmla="*/ 690896 w 1378342"/>
                  <a:gd name="connsiteY24" fmla="*/ 1008170 h 1383101"/>
                  <a:gd name="connsiteX25" fmla="*/ 567262 w 1378342"/>
                  <a:gd name="connsiteY25" fmla="*/ 1130376 h 1383101"/>
                  <a:gd name="connsiteX26" fmla="*/ 614887 w 1378342"/>
                  <a:gd name="connsiteY26" fmla="*/ 1287538 h 1383101"/>
                  <a:gd name="connsiteX27" fmla="*/ 545831 w 1378342"/>
                  <a:gd name="connsiteY27" fmla="*/ 1378026 h 1383101"/>
                  <a:gd name="connsiteX28" fmla="*/ 129207 w 1378342"/>
                  <a:gd name="connsiteY28" fmla="*/ 1366215 h 1383101"/>
                  <a:gd name="connsiteX29" fmla="*/ 34243 w 1378342"/>
                  <a:gd name="connsiteY29" fmla="*/ 1262488 h 1383101"/>
                  <a:gd name="connsiteX30" fmla="*/ 14812 w 1378342"/>
                  <a:gd name="connsiteY30" fmla="*/ 847007 h 1383101"/>
                  <a:gd name="connsiteX31" fmla="*/ 110633 w 1378342"/>
                  <a:gd name="connsiteY31" fmla="*/ 771950 h 1383101"/>
                  <a:gd name="connsiteX32" fmla="*/ 381048 w 1378342"/>
                  <a:gd name="connsiteY32" fmla="*/ 696417 h 1383101"/>
                  <a:gd name="connsiteX33" fmla="*/ 233887 w 1378342"/>
                  <a:gd name="connsiteY33" fmla="*/ 568496 h 1383101"/>
                  <a:gd name="connsiteX34" fmla="*/ 96346 w 1378342"/>
                  <a:gd name="connsiteY34" fmla="*/ 616692 h 1383101"/>
                  <a:gd name="connsiteX35" fmla="*/ 8811 w 1378342"/>
                  <a:gd name="connsiteY35" fmla="*/ 539921 h 1383101"/>
                  <a:gd name="connsiteX36" fmla="*/ 35576 w 1378342"/>
                  <a:gd name="connsiteY36" fmla="*/ 79101 h 1383101"/>
                  <a:gd name="connsiteX37" fmla="*/ 89012 w 1378342"/>
                  <a:gd name="connsiteY37" fmla="*/ 33953 h 1383101"/>
                  <a:gd name="connsiteX0" fmla="*/ 89012 w 1378342"/>
                  <a:gd name="connsiteY0" fmla="*/ 33953 h 1383101"/>
                  <a:gd name="connsiteX1" fmla="*/ 385715 w 1378342"/>
                  <a:gd name="connsiteY1" fmla="*/ 806 h 1383101"/>
                  <a:gd name="connsiteX2" fmla="*/ 600028 w 1378342"/>
                  <a:gd name="connsiteY2" fmla="*/ 20237 h 1383101"/>
                  <a:gd name="connsiteX3" fmla="*/ 614696 w 1378342"/>
                  <a:gd name="connsiteY3" fmla="*/ 104343 h 1383101"/>
                  <a:gd name="connsiteX4" fmla="*/ 564881 w 1378342"/>
                  <a:gd name="connsiteY4" fmla="*/ 254171 h 1383101"/>
                  <a:gd name="connsiteX5" fmla="*/ 690801 w 1378342"/>
                  <a:gd name="connsiteY5" fmla="*/ 379996 h 1383101"/>
                  <a:gd name="connsiteX6" fmla="*/ 819674 w 1378342"/>
                  <a:gd name="connsiteY6" fmla="*/ 292271 h 1383101"/>
                  <a:gd name="connsiteX7" fmla="*/ 776526 w 1378342"/>
                  <a:gd name="connsiteY7" fmla="*/ 112915 h 1383101"/>
                  <a:gd name="connsiteX8" fmla="*/ 792433 w 1378342"/>
                  <a:gd name="connsiteY8" fmla="*/ 25476 h 1383101"/>
                  <a:gd name="connsiteX9" fmla="*/ 1005412 w 1378342"/>
                  <a:gd name="connsiteY9" fmla="*/ 1377 h 1383101"/>
                  <a:gd name="connsiteX10" fmla="*/ 1272112 w 1378342"/>
                  <a:gd name="connsiteY10" fmla="*/ 30333 h 1383101"/>
                  <a:gd name="connsiteX11" fmla="*/ 1355456 w 1378342"/>
                  <a:gd name="connsiteY11" fmla="*/ 99390 h 1383101"/>
                  <a:gd name="connsiteX12" fmla="*/ 1373839 w 1378342"/>
                  <a:gd name="connsiteY12" fmla="*/ 547255 h 1383101"/>
                  <a:gd name="connsiteX13" fmla="*/ 1298306 w 1378342"/>
                  <a:gd name="connsiteY13" fmla="*/ 611358 h 1383101"/>
                  <a:gd name="connsiteX14" fmla="*/ 1146477 w 1378342"/>
                  <a:gd name="connsiteY14" fmla="*/ 539922 h 1383101"/>
                  <a:gd name="connsiteX15" fmla="*/ 1000078 w 1378342"/>
                  <a:gd name="connsiteY15" fmla="*/ 688607 h 1383101"/>
                  <a:gd name="connsiteX16" fmla="*/ 1150668 w 1378342"/>
                  <a:gd name="connsiteY16" fmla="*/ 830434 h 1383101"/>
                  <a:gd name="connsiteX17" fmla="*/ 1295925 w 1378342"/>
                  <a:gd name="connsiteY17" fmla="*/ 775665 h 1383101"/>
                  <a:gd name="connsiteX18" fmla="*/ 1364981 w 1378342"/>
                  <a:gd name="connsiteY18" fmla="*/ 809002 h 1383101"/>
                  <a:gd name="connsiteX19" fmla="*/ 1350693 w 1378342"/>
                  <a:gd name="connsiteY19" fmla="*/ 1254295 h 1383101"/>
                  <a:gd name="connsiteX20" fmla="*/ 1276875 w 1378342"/>
                  <a:gd name="connsiteY20" fmla="*/ 1351927 h 1383101"/>
                  <a:gd name="connsiteX21" fmla="*/ 875015 w 1378342"/>
                  <a:gd name="connsiteY21" fmla="*/ 1379359 h 1383101"/>
                  <a:gd name="connsiteX22" fmla="*/ 772049 w 1378342"/>
                  <a:gd name="connsiteY22" fmla="*/ 1280490 h 1383101"/>
                  <a:gd name="connsiteX23" fmla="*/ 814341 w 1378342"/>
                  <a:gd name="connsiteY23" fmla="*/ 1086370 h 1383101"/>
                  <a:gd name="connsiteX24" fmla="*/ 690896 w 1378342"/>
                  <a:gd name="connsiteY24" fmla="*/ 1008170 h 1383101"/>
                  <a:gd name="connsiteX25" fmla="*/ 567262 w 1378342"/>
                  <a:gd name="connsiteY25" fmla="*/ 1130376 h 1383101"/>
                  <a:gd name="connsiteX26" fmla="*/ 614887 w 1378342"/>
                  <a:gd name="connsiteY26" fmla="*/ 1287538 h 1383101"/>
                  <a:gd name="connsiteX27" fmla="*/ 545831 w 1378342"/>
                  <a:gd name="connsiteY27" fmla="*/ 1378026 h 1383101"/>
                  <a:gd name="connsiteX28" fmla="*/ 129207 w 1378342"/>
                  <a:gd name="connsiteY28" fmla="*/ 1366215 h 1383101"/>
                  <a:gd name="connsiteX29" fmla="*/ 34243 w 1378342"/>
                  <a:gd name="connsiteY29" fmla="*/ 1262488 h 1383101"/>
                  <a:gd name="connsiteX30" fmla="*/ 14812 w 1378342"/>
                  <a:gd name="connsiteY30" fmla="*/ 847007 h 1383101"/>
                  <a:gd name="connsiteX31" fmla="*/ 110633 w 1378342"/>
                  <a:gd name="connsiteY31" fmla="*/ 771950 h 1383101"/>
                  <a:gd name="connsiteX32" fmla="*/ 381048 w 1378342"/>
                  <a:gd name="connsiteY32" fmla="*/ 696417 h 1383101"/>
                  <a:gd name="connsiteX33" fmla="*/ 233887 w 1378342"/>
                  <a:gd name="connsiteY33" fmla="*/ 568496 h 1383101"/>
                  <a:gd name="connsiteX34" fmla="*/ 96346 w 1378342"/>
                  <a:gd name="connsiteY34" fmla="*/ 616692 h 1383101"/>
                  <a:gd name="connsiteX35" fmla="*/ 8811 w 1378342"/>
                  <a:gd name="connsiteY35" fmla="*/ 539921 h 1383101"/>
                  <a:gd name="connsiteX36" fmla="*/ 35576 w 1378342"/>
                  <a:gd name="connsiteY36" fmla="*/ 79101 h 1383101"/>
                  <a:gd name="connsiteX37" fmla="*/ 89012 w 1378342"/>
                  <a:gd name="connsiteY37" fmla="*/ 33953 h 1383101"/>
                  <a:gd name="connsiteX0" fmla="*/ 89012 w 1378342"/>
                  <a:gd name="connsiteY0" fmla="*/ 33953 h 1383101"/>
                  <a:gd name="connsiteX1" fmla="*/ 385715 w 1378342"/>
                  <a:gd name="connsiteY1" fmla="*/ 806 h 1383101"/>
                  <a:gd name="connsiteX2" fmla="*/ 600028 w 1378342"/>
                  <a:gd name="connsiteY2" fmla="*/ 20237 h 1383101"/>
                  <a:gd name="connsiteX3" fmla="*/ 614696 w 1378342"/>
                  <a:gd name="connsiteY3" fmla="*/ 104343 h 1383101"/>
                  <a:gd name="connsiteX4" fmla="*/ 564881 w 1378342"/>
                  <a:gd name="connsiteY4" fmla="*/ 254171 h 1383101"/>
                  <a:gd name="connsiteX5" fmla="*/ 690801 w 1378342"/>
                  <a:gd name="connsiteY5" fmla="*/ 379996 h 1383101"/>
                  <a:gd name="connsiteX6" fmla="*/ 819674 w 1378342"/>
                  <a:gd name="connsiteY6" fmla="*/ 292271 h 1383101"/>
                  <a:gd name="connsiteX7" fmla="*/ 776526 w 1378342"/>
                  <a:gd name="connsiteY7" fmla="*/ 112915 h 1383101"/>
                  <a:gd name="connsiteX8" fmla="*/ 792433 w 1378342"/>
                  <a:gd name="connsiteY8" fmla="*/ 25476 h 1383101"/>
                  <a:gd name="connsiteX9" fmla="*/ 1005412 w 1378342"/>
                  <a:gd name="connsiteY9" fmla="*/ 1377 h 1383101"/>
                  <a:gd name="connsiteX10" fmla="*/ 1272112 w 1378342"/>
                  <a:gd name="connsiteY10" fmla="*/ 30333 h 1383101"/>
                  <a:gd name="connsiteX11" fmla="*/ 1355456 w 1378342"/>
                  <a:gd name="connsiteY11" fmla="*/ 99390 h 1383101"/>
                  <a:gd name="connsiteX12" fmla="*/ 1373839 w 1378342"/>
                  <a:gd name="connsiteY12" fmla="*/ 547255 h 1383101"/>
                  <a:gd name="connsiteX13" fmla="*/ 1298306 w 1378342"/>
                  <a:gd name="connsiteY13" fmla="*/ 611358 h 1383101"/>
                  <a:gd name="connsiteX14" fmla="*/ 1146477 w 1378342"/>
                  <a:gd name="connsiteY14" fmla="*/ 539922 h 1383101"/>
                  <a:gd name="connsiteX15" fmla="*/ 1000078 w 1378342"/>
                  <a:gd name="connsiteY15" fmla="*/ 688607 h 1383101"/>
                  <a:gd name="connsiteX16" fmla="*/ 1150668 w 1378342"/>
                  <a:gd name="connsiteY16" fmla="*/ 830434 h 1383101"/>
                  <a:gd name="connsiteX17" fmla="*/ 1295925 w 1378342"/>
                  <a:gd name="connsiteY17" fmla="*/ 775665 h 1383101"/>
                  <a:gd name="connsiteX18" fmla="*/ 1364981 w 1378342"/>
                  <a:gd name="connsiteY18" fmla="*/ 809002 h 1383101"/>
                  <a:gd name="connsiteX19" fmla="*/ 1350693 w 1378342"/>
                  <a:gd name="connsiteY19" fmla="*/ 1254295 h 1383101"/>
                  <a:gd name="connsiteX20" fmla="*/ 1276875 w 1378342"/>
                  <a:gd name="connsiteY20" fmla="*/ 1351927 h 1383101"/>
                  <a:gd name="connsiteX21" fmla="*/ 875015 w 1378342"/>
                  <a:gd name="connsiteY21" fmla="*/ 1379359 h 1383101"/>
                  <a:gd name="connsiteX22" fmla="*/ 772049 w 1378342"/>
                  <a:gd name="connsiteY22" fmla="*/ 1280490 h 1383101"/>
                  <a:gd name="connsiteX23" fmla="*/ 814341 w 1378342"/>
                  <a:gd name="connsiteY23" fmla="*/ 1086370 h 1383101"/>
                  <a:gd name="connsiteX24" fmla="*/ 690896 w 1378342"/>
                  <a:gd name="connsiteY24" fmla="*/ 1008170 h 1383101"/>
                  <a:gd name="connsiteX25" fmla="*/ 567262 w 1378342"/>
                  <a:gd name="connsiteY25" fmla="*/ 1130376 h 1383101"/>
                  <a:gd name="connsiteX26" fmla="*/ 614887 w 1378342"/>
                  <a:gd name="connsiteY26" fmla="*/ 1287538 h 1383101"/>
                  <a:gd name="connsiteX27" fmla="*/ 545831 w 1378342"/>
                  <a:gd name="connsiteY27" fmla="*/ 1378026 h 1383101"/>
                  <a:gd name="connsiteX28" fmla="*/ 129207 w 1378342"/>
                  <a:gd name="connsiteY28" fmla="*/ 1366215 h 1383101"/>
                  <a:gd name="connsiteX29" fmla="*/ 34243 w 1378342"/>
                  <a:gd name="connsiteY29" fmla="*/ 1262488 h 1383101"/>
                  <a:gd name="connsiteX30" fmla="*/ 14812 w 1378342"/>
                  <a:gd name="connsiteY30" fmla="*/ 847007 h 1383101"/>
                  <a:gd name="connsiteX31" fmla="*/ 105870 w 1378342"/>
                  <a:gd name="connsiteY31" fmla="*/ 798144 h 1383101"/>
                  <a:gd name="connsiteX32" fmla="*/ 381048 w 1378342"/>
                  <a:gd name="connsiteY32" fmla="*/ 696417 h 1383101"/>
                  <a:gd name="connsiteX33" fmla="*/ 233887 w 1378342"/>
                  <a:gd name="connsiteY33" fmla="*/ 568496 h 1383101"/>
                  <a:gd name="connsiteX34" fmla="*/ 96346 w 1378342"/>
                  <a:gd name="connsiteY34" fmla="*/ 616692 h 1383101"/>
                  <a:gd name="connsiteX35" fmla="*/ 8811 w 1378342"/>
                  <a:gd name="connsiteY35" fmla="*/ 539921 h 1383101"/>
                  <a:gd name="connsiteX36" fmla="*/ 35576 w 1378342"/>
                  <a:gd name="connsiteY36" fmla="*/ 79101 h 1383101"/>
                  <a:gd name="connsiteX37" fmla="*/ 89012 w 1378342"/>
                  <a:gd name="connsiteY37" fmla="*/ 33953 h 1383101"/>
                  <a:gd name="connsiteX0" fmla="*/ 89012 w 1378342"/>
                  <a:gd name="connsiteY0" fmla="*/ 33953 h 1383101"/>
                  <a:gd name="connsiteX1" fmla="*/ 385715 w 1378342"/>
                  <a:gd name="connsiteY1" fmla="*/ 806 h 1383101"/>
                  <a:gd name="connsiteX2" fmla="*/ 600028 w 1378342"/>
                  <a:gd name="connsiteY2" fmla="*/ 20237 h 1383101"/>
                  <a:gd name="connsiteX3" fmla="*/ 614696 w 1378342"/>
                  <a:gd name="connsiteY3" fmla="*/ 104343 h 1383101"/>
                  <a:gd name="connsiteX4" fmla="*/ 564881 w 1378342"/>
                  <a:gd name="connsiteY4" fmla="*/ 254171 h 1383101"/>
                  <a:gd name="connsiteX5" fmla="*/ 690801 w 1378342"/>
                  <a:gd name="connsiteY5" fmla="*/ 379996 h 1383101"/>
                  <a:gd name="connsiteX6" fmla="*/ 819674 w 1378342"/>
                  <a:gd name="connsiteY6" fmla="*/ 292271 h 1383101"/>
                  <a:gd name="connsiteX7" fmla="*/ 776526 w 1378342"/>
                  <a:gd name="connsiteY7" fmla="*/ 112915 h 1383101"/>
                  <a:gd name="connsiteX8" fmla="*/ 792433 w 1378342"/>
                  <a:gd name="connsiteY8" fmla="*/ 25476 h 1383101"/>
                  <a:gd name="connsiteX9" fmla="*/ 1005412 w 1378342"/>
                  <a:gd name="connsiteY9" fmla="*/ 1377 h 1383101"/>
                  <a:gd name="connsiteX10" fmla="*/ 1272112 w 1378342"/>
                  <a:gd name="connsiteY10" fmla="*/ 30333 h 1383101"/>
                  <a:gd name="connsiteX11" fmla="*/ 1355456 w 1378342"/>
                  <a:gd name="connsiteY11" fmla="*/ 99390 h 1383101"/>
                  <a:gd name="connsiteX12" fmla="*/ 1373839 w 1378342"/>
                  <a:gd name="connsiteY12" fmla="*/ 547255 h 1383101"/>
                  <a:gd name="connsiteX13" fmla="*/ 1298306 w 1378342"/>
                  <a:gd name="connsiteY13" fmla="*/ 611358 h 1383101"/>
                  <a:gd name="connsiteX14" fmla="*/ 1146477 w 1378342"/>
                  <a:gd name="connsiteY14" fmla="*/ 539922 h 1383101"/>
                  <a:gd name="connsiteX15" fmla="*/ 1000078 w 1378342"/>
                  <a:gd name="connsiteY15" fmla="*/ 688607 h 1383101"/>
                  <a:gd name="connsiteX16" fmla="*/ 1150668 w 1378342"/>
                  <a:gd name="connsiteY16" fmla="*/ 830434 h 1383101"/>
                  <a:gd name="connsiteX17" fmla="*/ 1295925 w 1378342"/>
                  <a:gd name="connsiteY17" fmla="*/ 775665 h 1383101"/>
                  <a:gd name="connsiteX18" fmla="*/ 1364981 w 1378342"/>
                  <a:gd name="connsiteY18" fmla="*/ 809002 h 1383101"/>
                  <a:gd name="connsiteX19" fmla="*/ 1350693 w 1378342"/>
                  <a:gd name="connsiteY19" fmla="*/ 1254295 h 1383101"/>
                  <a:gd name="connsiteX20" fmla="*/ 1276875 w 1378342"/>
                  <a:gd name="connsiteY20" fmla="*/ 1351927 h 1383101"/>
                  <a:gd name="connsiteX21" fmla="*/ 875015 w 1378342"/>
                  <a:gd name="connsiteY21" fmla="*/ 1379359 h 1383101"/>
                  <a:gd name="connsiteX22" fmla="*/ 772049 w 1378342"/>
                  <a:gd name="connsiteY22" fmla="*/ 1280490 h 1383101"/>
                  <a:gd name="connsiteX23" fmla="*/ 814341 w 1378342"/>
                  <a:gd name="connsiteY23" fmla="*/ 1086370 h 1383101"/>
                  <a:gd name="connsiteX24" fmla="*/ 690896 w 1378342"/>
                  <a:gd name="connsiteY24" fmla="*/ 1008170 h 1383101"/>
                  <a:gd name="connsiteX25" fmla="*/ 567262 w 1378342"/>
                  <a:gd name="connsiteY25" fmla="*/ 1130376 h 1383101"/>
                  <a:gd name="connsiteX26" fmla="*/ 614887 w 1378342"/>
                  <a:gd name="connsiteY26" fmla="*/ 1287538 h 1383101"/>
                  <a:gd name="connsiteX27" fmla="*/ 545831 w 1378342"/>
                  <a:gd name="connsiteY27" fmla="*/ 1378026 h 1383101"/>
                  <a:gd name="connsiteX28" fmla="*/ 129207 w 1378342"/>
                  <a:gd name="connsiteY28" fmla="*/ 1366215 h 1383101"/>
                  <a:gd name="connsiteX29" fmla="*/ 34243 w 1378342"/>
                  <a:gd name="connsiteY29" fmla="*/ 1262488 h 1383101"/>
                  <a:gd name="connsiteX30" fmla="*/ 14812 w 1378342"/>
                  <a:gd name="connsiteY30" fmla="*/ 847007 h 1383101"/>
                  <a:gd name="connsiteX31" fmla="*/ 105870 w 1378342"/>
                  <a:gd name="connsiteY31" fmla="*/ 798144 h 1383101"/>
                  <a:gd name="connsiteX32" fmla="*/ 381048 w 1378342"/>
                  <a:gd name="connsiteY32" fmla="*/ 696417 h 1383101"/>
                  <a:gd name="connsiteX33" fmla="*/ 233887 w 1378342"/>
                  <a:gd name="connsiteY33" fmla="*/ 568496 h 1383101"/>
                  <a:gd name="connsiteX34" fmla="*/ 96346 w 1378342"/>
                  <a:gd name="connsiteY34" fmla="*/ 616692 h 1383101"/>
                  <a:gd name="connsiteX35" fmla="*/ 8811 w 1378342"/>
                  <a:gd name="connsiteY35" fmla="*/ 539921 h 1383101"/>
                  <a:gd name="connsiteX36" fmla="*/ 35576 w 1378342"/>
                  <a:gd name="connsiteY36" fmla="*/ 79101 h 1383101"/>
                  <a:gd name="connsiteX37" fmla="*/ 89012 w 1378342"/>
                  <a:gd name="connsiteY37" fmla="*/ 33953 h 1383101"/>
                  <a:gd name="connsiteX0" fmla="*/ 89012 w 1378342"/>
                  <a:gd name="connsiteY0" fmla="*/ 33953 h 1383556"/>
                  <a:gd name="connsiteX1" fmla="*/ 385715 w 1378342"/>
                  <a:gd name="connsiteY1" fmla="*/ 806 h 1383556"/>
                  <a:gd name="connsiteX2" fmla="*/ 600028 w 1378342"/>
                  <a:gd name="connsiteY2" fmla="*/ 20237 h 1383556"/>
                  <a:gd name="connsiteX3" fmla="*/ 614696 w 1378342"/>
                  <a:gd name="connsiteY3" fmla="*/ 104343 h 1383556"/>
                  <a:gd name="connsiteX4" fmla="*/ 564881 w 1378342"/>
                  <a:gd name="connsiteY4" fmla="*/ 254171 h 1383556"/>
                  <a:gd name="connsiteX5" fmla="*/ 690801 w 1378342"/>
                  <a:gd name="connsiteY5" fmla="*/ 379996 h 1383556"/>
                  <a:gd name="connsiteX6" fmla="*/ 819674 w 1378342"/>
                  <a:gd name="connsiteY6" fmla="*/ 292271 h 1383556"/>
                  <a:gd name="connsiteX7" fmla="*/ 776526 w 1378342"/>
                  <a:gd name="connsiteY7" fmla="*/ 112915 h 1383556"/>
                  <a:gd name="connsiteX8" fmla="*/ 792433 w 1378342"/>
                  <a:gd name="connsiteY8" fmla="*/ 25476 h 1383556"/>
                  <a:gd name="connsiteX9" fmla="*/ 1005412 w 1378342"/>
                  <a:gd name="connsiteY9" fmla="*/ 1377 h 1383556"/>
                  <a:gd name="connsiteX10" fmla="*/ 1272112 w 1378342"/>
                  <a:gd name="connsiteY10" fmla="*/ 30333 h 1383556"/>
                  <a:gd name="connsiteX11" fmla="*/ 1355456 w 1378342"/>
                  <a:gd name="connsiteY11" fmla="*/ 99390 h 1383556"/>
                  <a:gd name="connsiteX12" fmla="*/ 1373839 w 1378342"/>
                  <a:gd name="connsiteY12" fmla="*/ 547255 h 1383556"/>
                  <a:gd name="connsiteX13" fmla="*/ 1298306 w 1378342"/>
                  <a:gd name="connsiteY13" fmla="*/ 611358 h 1383556"/>
                  <a:gd name="connsiteX14" fmla="*/ 1146477 w 1378342"/>
                  <a:gd name="connsiteY14" fmla="*/ 539922 h 1383556"/>
                  <a:gd name="connsiteX15" fmla="*/ 1000078 w 1378342"/>
                  <a:gd name="connsiteY15" fmla="*/ 688607 h 1383556"/>
                  <a:gd name="connsiteX16" fmla="*/ 1150668 w 1378342"/>
                  <a:gd name="connsiteY16" fmla="*/ 830434 h 1383556"/>
                  <a:gd name="connsiteX17" fmla="*/ 1295925 w 1378342"/>
                  <a:gd name="connsiteY17" fmla="*/ 775665 h 1383556"/>
                  <a:gd name="connsiteX18" fmla="*/ 1364981 w 1378342"/>
                  <a:gd name="connsiteY18" fmla="*/ 809002 h 1383556"/>
                  <a:gd name="connsiteX19" fmla="*/ 1350693 w 1378342"/>
                  <a:gd name="connsiteY19" fmla="*/ 1254295 h 1383556"/>
                  <a:gd name="connsiteX20" fmla="*/ 1276875 w 1378342"/>
                  <a:gd name="connsiteY20" fmla="*/ 1351927 h 1383556"/>
                  <a:gd name="connsiteX21" fmla="*/ 875015 w 1378342"/>
                  <a:gd name="connsiteY21" fmla="*/ 1379359 h 1383556"/>
                  <a:gd name="connsiteX22" fmla="*/ 772049 w 1378342"/>
                  <a:gd name="connsiteY22" fmla="*/ 1280490 h 1383556"/>
                  <a:gd name="connsiteX23" fmla="*/ 814341 w 1378342"/>
                  <a:gd name="connsiteY23" fmla="*/ 1086370 h 1383556"/>
                  <a:gd name="connsiteX24" fmla="*/ 690896 w 1378342"/>
                  <a:gd name="connsiteY24" fmla="*/ 1008170 h 1383556"/>
                  <a:gd name="connsiteX25" fmla="*/ 567262 w 1378342"/>
                  <a:gd name="connsiteY25" fmla="*/ 1130376 h 1383556"/>
                  <a:gd name="connsiteX26" fmla="*/ 614887 w 1378342"/>
                  <a:gd name="connsiteY26" fmla="*/ 1287538 h 1383556"/>
                  <a:gd name="connsiteX27" fmla="*/ 545831 w 1378342"/>
                  <a:gd name="connsiteY27" fmla="*/ 1378026 h 1383556"/>
                  <a:gd name="connsiteX28" fmla="*/ 157782 w 1378342"/>
                  <a:gd name="connsiteY28" fmla="*/ 1368597 h 1383556"/>
                  <a:gd name="connsiteX29" fmla="*/ 34243 w 1378342"/>
                  <a:gd name="connsiteY29" fmla="*/ 1262488 h 1383556"/>
                  <a:gd name="connsiteX30" fmla="*/ 14812 w 1378342"/>
                  <a:gd name="connsiteY30" fmla="*/ 847007 h 1383556"/>
                  <a:gd name="connsiteX31" fmla="*/ 105870 w 1378342"/>
                  <a:gd name="connsiteY31" fmla="*/ 798144 h 1383556"/>
                  <a:gd name="connsiteX32" fmla="*/ 381048 w 1378342"/>
                  <a:gd name="connsiteY32" fmla="*/ 696417 h 1383556"/>
                  <a:gd name="connsiteX33" fmla="*/ 233887 w 1378342"/>
                  <a:gd name="connsiteY33" fmla="*/ 568496 h 1383556"/>
                  <a:gd name="connsiteX34" fmla="*/ 96346 w 1378342"/>
                  <a:gd name="connsiteY34" fmla="*/ 616692 h 1383556"/>
                  <a:gd name="connsiteX35" fmla="*/ 8811 w 1378342"/>
                  <a:gd name="connsiteY35" fmla="*/ 539921 h 1383556"/>
                  <a:gd name="connsiteX36" fmla="*/ 35576 w 1378342"/>
                  <a:gd name="connsiteY36" fmla="*/ 79101 h 1383556"/>
                  <a:gd name="connsiteX37" fmla="*/ 89012 w 1378342"/>
                  <a:gd name="connsiteY37" fmla="*/ 33953 h 1383556"/>
                  <a:gd name="connsiteX0" fmla="*/ 89012 w 1378342"/>
                  <a:gd name="connsiteY0" fmla="*/ 33953 h 1384273"/>
                  <a:gd name="connsiteX1" fmla="*/ 385715 w 1378342"/>
                  <a:gd name="connsiteY1" fmla="*/ 806 h 1384273"/>
                  <a:gd name="connsiteX2" fmla="*/ 600028 w 1378342"/>
                  <a:gd name="connsiteY2" fmla="*/ 20237 h 1384273"/>
                  <a:gd name="connsiteX3" fmla="*/ 614696 w 1378342"/>
                  <a:gd name="connsiteY3" fmla="*/ 104343 h 1384273"/>
                  <a:gd name="connsiteX4" fmla="*/ 564881 w 1378342"/>
                  <a:gd name="connsiteY4" fmla="*/ 254171 h 1384273"/>
                  <a:gd name="connsiteX5" fmla="*/ 690801 w 1378342"/>
                  <a:gd name="connsiteY5" fmla="*/ 379996 h 1384273"/>
                  <a:gd name="connsiteX6" fmla="*/ 819674 w 1378342"/>
                  <a:gd name="connsiteY6" fmla="*/ 292271 h 1384273"/>
                  <a:gd name="connsiteX7" fmla="*/ 776526 w 1378342"/>
                  <a:gd name="connsiteY7" fmla="*/ 112915 h 1384273"/>
                  <a:gd name="connsiteX8" fmla="*/ 792433 w 1378342"/>
                  <a:gd name="connsiteY8" fmla="*/ 25476 h 1384273"/>
                  <a:gd name="connsiteX9" fmla="*/ 1005412 w 1378342"/>
                  <a:gd name="connsiteY9" fmla="*/ 1377 h 1384273"/>
                  <a:gd name="connsiteX10" fmla="*/ 1272112 w 1378342"/>
                  <a:gd name="connsiteY10" fmla="*/ 30333 h 1384273"/>
                  <a:gd name="connsiteX11" fmla="*/ 1355456 w 1378342"/>
                  <a:gd name="connsiteY11" fmla="*/ 99390 h 1384273"/>
                  <a:gd name="connsiteX12" fmla="*/ 1373839 w 1378342"/>
                  <a:gd name="connsiteY12" fmla="*/ 547255 h 1384273"/>
                  <a:gd name="connsiteX13" fmla="*/ 1298306 w 1378342"/>
                  <a:gd name="connsiteY13" fmla="*/ 611358 h 1384273"/>
                  <a:gd name="connsiteX14" fmla="*/ 1146477 w 1378342"/>
                  <a:gd name="connsiteY14" fmla="*/ 539922 h 1384273"/>
                  <a:gd name="connsiteX15" fmla="*/ 1000078 w 1378342"/>
                  <a:gd name="connsiteY15" fmla="*/ 688607 h 1384273"/>
                  <a:gd name="connsiteX16" fmla="*/ 1150668 w 1378342"/>
                  <a:gd name="connsiteY16" fmla="*/ 830434 h 1384273"/>
                  <a:gd name="connsiteX17" fmla="*/ 1295925 w 1378342"/>
                  <a:gd name="connsiteY17" fmla="*/ 775665 h 1384273"/>
                  <a:gd name="connsiteX18" fmla="*/ 1364981 w 1378342"/>
                  <a:gd name="connsiteY18" fmla="*/ 809002 h 1384273"/>
                  <a:gd name="connsiteX19" fmla="*/ 1350693 w 1378342"/>
                  <a:gd name="connsiteY19" fmla="*/ 1254295 h 1384273"/>
                  <a:gd name="connsiteX20" fmla="*/ 1276875 w 1378342"/>
                  <a:gd name="connsiteY20" fmla="*/ 1351927 h 1384273"/>
                  <a:gd name="connsiteX21" fmla="*/ 875015 w 1378342"/>
                  <a:gd name="connsiteY21" fmla="*/ 1379359 h 1384273"/>
                  <a:gd name="connsiteX22" fmla="*/ 772049 w 1378342"/>
                  <a:gd name="connsiteY22" fmla="*/ 1280490 h 1384273"/>
                  <a:gd name="connsiteX23" fmla="*/ 814341 w 1378342"/>
                  <a:gd name="connsiteY23" fmla="*/ 1086370 h 1384273"/>
                  <a:gd name="connsiteX24" fmla="*/ 690896 w 1378342"/>
                  <a:gd name="connsiteY24" fmla="*/ 1008170 h 1384273"/>
                  <a:gd name="connsiteX25" fmla="*/ 567262 w 1378342"/>
                  <a:gd name="connsiteY25" fmla="*/ 1130376 h 1384273"/>
                  <a:gd name="connsiteX26" fmla="*/ 614887 w 1378342"/>
                  <a:gd name="connsiteY26" fmla="*/ 1287538 h 1384273"/>
                  <a:gd name="connsiteX27" fmla="*/ 545831 w 1378342"/>
                  <a:gd name="connsiteY27" fmla="*/ 1378026 h 1384273"/>
                  <a:gd name="connsiteX28" fmla="*/ 150638 w 1378342"/>
                  <a:gd name="connsiteY28" fmla="*/ 1370978 h 1384273"/>
                  <a:gd name="connsiteX29" fmla="*/ 34243 w 1378342"/>
                  <a:gd name="connsiteY29" fmla="*/ 1262488 h 1384273"/>
                  <a:gd name="connsiteX30" fmla="*/ 14812 w 1378342"/>
                  <a:gd name="connsiteY30" fmla="*/ 847007 h 1384273"/>
                  <a:gd name="connsiteX31" fmla="*/ 105870 w 1378342"/>
                  <a:gd name="connsiteY31" fmla="*/ 798144 h 1384273"/>
                  <a:gd name="connsiteX32" fmla="*/ 381048 w 1378342"/>
                  <a:gd name="connsiteY32" fmla="*/ 696417 h 1384273"/>
                  <a:gd name="connsiteX33" fmla="*/ 233887 w 1378342"/>
                  <a:gd name="connsiteY33" fmla="*/ 568496 h 1384273"/>
                  <a:gd name="connsiteX34" fmla="*/ 96346 w 1378342"/>
                  <a:gd name="connsiteY34" fmla="*/ 616692 h 1384273"/>
                  <a:gd name="connsiteX35" fmla="*/ 8811 w 1378342"/>
                  <a:gd name="connsiteY35" fmla="*/ 539921 h 1384273"/>
                  <a:gd name="connsiteX36" fmla="*/ 35576 w 1378342"/>
                  <a:gd name="connsiteY36" fmla="*/ 79101 h 1384273"/>
                  <a:gd name="connsiteX37" fmla="*/ 89012 w 1378342"/>
                  <a:gd name="connsiteY37" fmla="*/ 33953 h 1384273"/>
                  <a:gd name="connsiteX0" fmla="*/ 89012 w 1378342"/>
                  <a:gd name="connsiteY0" fmla="*/ 33953 h 1384273"/>
                  <a:gd name="connsiteX1" fmla="*/ 385715 w 1378342"/>
                  <a:gd name="connsiteY1" fmla="*/ 806 h 1384273"/>
                  <a:gd name="connsiteX2" fmla="*/ 600028 w 1378342"/>
                  <a:gd name="connsiteY2" fmla="*/ 20237 h 1384273"/>
                  <a:gd name="connsiteX3" fmla="*/ 614696 w 1378342"/>
                  <a:gd name="connsiteY3" fmla="*/ 104343 h 1384273"/>
                  <a:gd name="connsiteX4" fmla="*/ 564881 w 1378342"/>
                  <a:gd name="connsiteY4" fmla="*/ 254171 h 1384273"/>
                  <a:gd name="connsiteX5" fmla="*/ 690801 w 1378342"/>
                  <a:gd name="connsiteY5" fmla="*/ 379996 h 1384273"/>
                  <a:gd name="connsiteX6" fmla="*/ 819674 w 1378342"/>
                  <a:gd name="connsiteY6" fmla="*/ 292271 h 1384273"/>
                  <a:gd name="connsiteX7" fmla="*/ 776526 w 1378342"/>
                  <a:gd name="connsiteY7" fmla="*/ 112915 h 1384273"/>
                  <a:gd name="connsiteX8" fmla="*/ 792433 w 1378342"/>
                  <a:gd name="connsiteY8" fmla="*/ 25476 h 1384273"/>
                  <a:gd name="connsiteX9" fmla="*/ 1005412 w 1378342"/>
                  <a:gd name="connsiteY9" fmla="*/ 1377 h 1384273"/>
                  <a:gd name="connsiteX10" fmla="*/ 1272112 w 1378342"/>
                  <a:gd name="connsiteY10" fmla="*/ 30333 h 1384273"/>
                  <a:gd name="connsiteX11" fmla="*/ 1355456 w 1378342"/>
                  <a:gd name="connsiteY11" fmla="*/ 99390 h 1384273"/>
                  <a:gd name="connsiteX12" fmla="*/ 1373839 w 1378342"/>
                  <a:gd name="connsiteY12" fmla="*/ 547255 h 1384273"/>
                  <a:gd name="connsiteX13" fmla="*/ 1298306 w 1378342"/>
                  <a:gd name="connsiteY13" fmla="*/ 611358 h 1384273"/>
                  <a:gd name="connsiteX14" fmla="*/ 1146477 w 1378342"/>
                  <a:gd name="connsiteY14" fmla="*/ 539922 h 1384273"/>
                  <a:gd name="connsiteX15" fmla="*/ 1000078 w 1378342"/>
                  <a:gd name="connsiteY15" fmla="*/ 688607 h 1384273"/>
                  <a:gd name="connsiteX16" fmla="*/ 1150668 w 1378342"/>
                  <a:gd name="connsiteY16" fmla="*/ 830434 h 1384273"/>
                  <a:gd name="connsiteX17" fmla="*/ 1295925 w 1378342"/>
                  <a:gd name="connsiteY17" fmla="*/ 775665 h 1384273"/>
                  <a:gd name="connsiteX18" fmla="*/ 1364981 w 1378342"/>
                  <a:gd name="connsiteY18" fmla="*/ 809002 h 1384273"/>
                  <a:gd name="connsiteX19" fmla="*/ 1350693 w 1378342"/>
                  <a:gd name="connsiteY19" fmla="*/ 1254295 h 1384273"/>
                  <a:gd name="connsiteX20" fmla="*/ 1276875 w 1378342"/>
                  <a:gd name="connsiteY20" fmla="*/ 1351927 h 1384273"/>
                  <a:gd name="connsiteX21" fmla="*/ 875015 w 1378342"/>
                  <a:gd name="connsiteY21" fmla="*/ 1379359 h 1384273"/>
                  <a:gd name="connsiteX22" fmla="*/ 772049 w 1378342"/>
                  <a:gd name="connsiteY22" fmla="*/ 1280490 h 1384273"/>
                  <a:gd name="connsiteX23" fmla="*/ 814341 w 1378342"/>
                  <a:gd name="connsiteY23" fmla="*/ 1086370 h 1384273"/>
                  <a:gd name="connsiteX24" fmla="*/ 690896 w 1378342"/>
                  <a:gd name="connsiteY24" fmla="*/ 1008170 h 1384273"/>
                  <a:gd name="connsiteX25" fmla="*/ 567262 w 1378342"/>
                  <a:gd name="connsiteY25" fmla="*/ 1130376 h 1384273"/>
                  <a:gd name="connsiteX26" fmla="*/ 614887 w 1378342"/>
                  <a:gd name="connsiteY26" fmla="*/ 1287538 h 1384273"/>
                  <a:gd name="connsiteX27" fmla="*/ 545831 w 1378342"/>
                  <a:gd name="connsiteY27" fmla="*/ 1378026 h 1384273"/>
                  <a:gd name="connsiteX28" fmla="*/ 150638 w 1378342"/>
                  <a:gd name="connsiteY28" fmla="*/ 1370978 h 1384273"/>
                  <a:gd name="connsiteX29" fmla="*/ 34243 w 1378342"/>
                  <a:gd name="connsiteY29" fmla="*/ 1262488 h 1384273"/>
                  <a:gd name="connsiteX30" fmla="*/ 14812 w 1378342"/>
                  <a:gd name="connsiteY30" fmla="*/ 847007 h 1384273"/>
                  <a:gd name="connsiteX31" fmla="*/ 105870 w 1378342"/>
                  <a:gd name="connsiteY31" fmla="*/ 798144 h 1384273"/>
                  <a:gd name="connsiteX32" fmla="*/ 381048 w 1378342"/>
                  <a:gd name="connsiteY32" fmla="*/ 696417 h 1384273"/>
                  <a:gd name="connsiteX33" fmla="*/ 233887 w 1378342"/>
                  <a:gd name="connsiteY33" fmla="*/ 568496 h 1384273"/>
                  <a:gd name="connsiteX34" fmla="*/ 96346 w 1378342"/>
                  <a:gd name="connsiteY34" fmla="*/ 616692 h 1384273"/>
                  <a:gd name="connsiteX35" fmla="*/ 8811 w 1378342"/>
                  <a:gd name="connsiteY35" fmla="*/ 539921 h 1384273"/>
                  <a:gd name="connsiteX36" fmla="*/ 35576 w 1378342"/>
                  <a:gd name="connsiteY36" fmla="*/ 79101 h 1384273"/>
                  <a:gd name="connsiteX37" fmla="*/ 89012 w 1378342"/>
                  <a:gd name="connsiteY37" fmla="*/ 33953 h 1384273"/>
                  <a:gd name="connsiteX0" fmla="*/ 89012 w 1378342"/>
                  <a:gd name="connsiteY0" fmla="*/ 33953 h 1384273"/>
                  <a:gd name="connsiteX1" fmla="*/ 385715 w 1378342"/>
                  <a:gd name="connsiteY1" fmla="*/ 806 h 1384273"/>
                  <a:gd name="connsiteX2" fmla="*/ 600028 w 1378342"/>
                  <a:gd name="connsiteY2" fmla="*/ 20237 h 1384273"/>
                  <a:gd name="connsiteX3" fmla="*/ 614696 w 1378342"/>
                  <a:gd name="connsiteY3" fmla="*/ 104343 h 1384273"/>
                  <a:gd name="connsiteX4" fmla="*/ 564881 w 1378342"/>
                  <a:gd name="connsiteY4" fmla="*/ 254171 h 1384273"/>
                  <a:gd name="connsiteX5" fmla="*/ 690801 w 1378342"/>
                  <a:gd name="connsiteY5" fmla="*/ 379996 h 1384273"/>
                  <a:gd name="connsiteX6" fmla="*/ 819674 w 1378342"/>
                  <a:gd name="connsiteY6" fmla="*/ 292271 h 1384273"/>
                  <a:gd name="connsiteX7" fmla="*/ 776526 w 1378342"/>
                  <a:gd name="connsiteY7" fmla="*/ 112915 h 1384273"/>
                  <a:gd name="connsiteX8" fmla="*/ 792433 w 1378342"/>
                  <a:gd name="connsiteY8" fmla="*/ 25476 h 1384273"/>
                  <a:gd name="connsiteX9" fmla="*/ 1005412 w 1378342"/>
                  <a:gd name="connsiteY9" fmla="*/ 1377 h 1384273"/>
                  <a:gd name="connsiteX10" fmla="*/ 1272112 w 1378342"/>
                  <a:gd name="connsiteY10" fmla="*/ 30333 h 1384273"/>
                  <a:gd name="connsiteX11" fmla="*/ 1355456 w 1378342"/>
                  <a:gd name="connsiteY11" fmla="*/ 99390 h 1384273"/>
                  <a:gd name="connsiteX12" fmla="*/ 1373839 w 1378342"/>
                  <a:gd name="connsiteY12" fmla="*/ 547255 h 1384273"/>
                  <a:gd name="connsiteX13" fmla="*/ 1298306 w 1378342"/>
                  <a:gd name="connsiteY13" fmla="*/ 611358 h 1384273"/>
                  <a:gd name="connsiteX14" fmla="*/ 1146477 w 1378342"/>
                  <a:gd name="connsiteY14" fmla="*/ 539922 h 1384273"/>
                  <a:gd name="connsiteX15" fmla="*/ 1000078 w 1378342"/>
                  <a:gd name="connsiteY15" fmla="*/ 688607 h 1384273"/>
                  <a:gd name="connsiteX16" fmla="*/ 1150668 w 1378342"/>
                  <a:gd name="connsiteY16" fmla="*/ 830434 h 1384273"/>
                  <a:gd name="connsiteX17" fmla="*/ 1295925 w 1378342"/>
                  <a:gd name="connsiteY17" fmla="*/ 775665 h 1384273"/>
                  <a:gd name="connsiteX18" fmla="*/ 1364981 w 1378342"/>
                  <a:gd name="connsiteY18" fmla="*/ 809002 h 1384273"/>
                  <a:gd name="connsiteX19" fmla="*/ 1350693 w 1378342"/>
                  <a:gd name="connsiteY19" fmla="*/ 1254295 h 1384273"/>
                  <a:gd name="connsiteX20" fmla="*/ 1276875 w 1378342"/>
                  <a:gd name="connsiteY20" fmla="*/ 1351927 h 1384273"/>
                  <a:gd name="connsiteX21" fmla="*/ 875015 w 1378342"/>
                  <a:gd name="connsiteY21" fmla="*/ 1379359 h 1384273"/>
                  <a:gd name="connsiteX22" fmla="*/ 772049 w 1378342"/>
                  <a:gd name="connsiteY22" fmla="*/ 1280490 h 1384273"/>
                  <a:gd name="connsiteX23" fmla="*/ 814341 w 1378342"/>
                  <a:gd name="connsiteY23" fmla="*/ 1086370 h 1384273"/>
                  <a:gd name="connsiteX24" fmla="*/ 690896 w 1378342"/>
                  <a:gd name="connsiteY24" fmla="*/ 1008170 h 1384273"/>
                  <a:gd name="connsiteX25" fmla="*/ 567262 w 1378342"/>
                  <a:gd name="connsiteY25" fmla="*/ 1130376 h 1384273"/>
                  <a:gd name="connsiteX26" fmla="*/ 614887 w 1378342"/>
                  <a:gd name="connsiteY26" fmla="*/ 1287538 h 1384273"/>
                  <a:gd name="connsiteX27" fmla="*/ 545831 w 1378342"/>
                  <a:gd name="connsiteY27" fmla="*/ 1378026 h 1384273"/>
                  <a:gd name="connsiteX28" fmla="*/ 150638 w 1378342"/>
                  <a:gd name="connsiteY28" fmla="*/ 1370978 h 1384273"/>
                  <a:gd name="connsiteX29" fmla="*/ 34243 w 1378342"/>
                  <a:gd name="connsiteY29" fmla="*/ 1262488 h 1384273"/>
                  <a:gd name="connsiteX30" fmla="*/ 14812 w 1378342"/>
                  <a:gd name="connsiteY30" fmla="*/ 847007 h 1384273"/>
                  <a:gd name="connsiteX31" fmla="*/ 105870 w 1378342"/>
                  <a:gd name="connsiteY31" fmla="*/ 798144 h 1384273"/>
                  <a:gd name="connsiteX32" fmla="*/ 381048 w 1378342"/>
                  <a:gd name="connsiteY32" fmla="*/ 696417 h 1384273"/>
                  <a:gd name="connsiteX33" fmla="*/ 233887 w 1378342"/>
                  <a:gd name="connsiteY33" fmla="*/ 568496 h 1384273"/>
                  <a:gd name="connsiteX34" fmla="*/ 96346 w 1378342"/>
                  <a:gd name="connsiteY34" fmla="*/ 616692 h 1384273"/>
                  <a:gd name="connsiteX35" fmla="*/ 8811 w 1378342"/>
                  <a:gd name="connsiteY35" fmla="*/ 539921 h 1384273"/>
                  <a:gd name="connsiteX36" fmla="*/ 35576 w 1378342"/>
                  <a:gd name="connsiteY36" fmla="*/ 79101 h 1384273"/>
                  <a:gd name="connsiteX37" fmla="*/ 89012 w 1378342"/>
                  <a:gd name="connsiteY37" fmla="*/ 33953 h 1384273"/>
                  <a:gd name="connsiteX0" fmla="*/ 89012 w 1378342"/>
                  <a:gd name="connsiteY0" fmla="*/ 33953 h 1384273"/>
                  <a:gd name="connsiteX1" fmla="*/ 385715 w 1378342"/>
                  <a:gd name="connsiteY1" fmla="*/ 806 h 1384273"/>
                  <a:gd name="connsiteX2" fmla="*/ 600028 w 1378342"/>
                  <a:gd name="connsiteY2" fmla="*/ 20237 h 1384273"/>
                  <a:gd name="connsiteX3" fmla="*/ 614696 w 1378342"/>
                  <a:gd name="connsiteY3" fmla="*/ 104343 h 1384273"/>
                  <a:gd name="connsiteX4" fmla="*/ 564881 w 1378342"/>
                  <a:gd name="connsiteY4" fmla="*/ 254171 h 1384273"/>
                  <a:gd name="connsiteX5" fmla="*/ 690801 w 1378342"/>
                  <a:gd name="connsiteY5" fmla="*/ 379996 h 1384273"/>
                  <a:gd name="connsiteX6" fmla="*/ 819674 w 1378342"/>
                  <a:gd name="connsiteY6" fmla="*/ 292271 h 1384273"/>
                  <a:gd name="connsiteX7" fmla="*/ 776526 w 1378342"/>
                  <a:gd name="connsiteY7" fmla="*/ 112915 h 1384273"/>
                  <a:gd name="connsiteX8" fmla="*/ 792433 w 1378342"/>
                  <a:gd name="connsiteY8" fmla="*/ 25476 h 1384273"/>
                  <a:gd name="connsiteX9" fmla="*/ 1005412 w 1378342"/>
                  <a:gd name="connsiteY9" fmla="*/ 1377 h 1384273"/>
                  <a:gd name="connsiteX10" fmla="*/ 1272112 w 1378342"/>
                  <a:gd name="connsiteY10" fmla="*/ 30333 h 1384273"/>
                  <a:gd name="connsiteX11" fmla="*/ 1355456 w 1378342"/>
                  <a:gd name="connsiteY11" fmla="*/ 99390 h 1384273"/>
                  <a:gd name="connsiteX12" fmla="*/ 1373839 w 1378342"/>
                  <a:gd name="connsiteY12" fmla="*/ 547255 h 1384273"/>
                  <a:gd name="connsiteX13" fmla="*/ 1298306 w 1378342"/>
                  <a:gd name="connsiteY13" fmla="*/ 611358 h 1384273"/>
                  <a:gd name="connsiteX14" fmla="*/ 1146477 w 1378342"/>
                  <a:gd name="connsiteY14" fmla="*/ 539922 h 1384273"/>
                  <a:gd name="connsiteX15" fmla="*/ 1000078 w 1378342"/>
                  <a:gd name="connsiteY15" fmla="*/ 688607 h 1384273"/>
                  <a:gd name="connsiteX16" fmla="*/ 1150668 w 1378342"/>
                  <a:gd name="connsiteY16" fmla="*/ 830434 h 1384273"/>
                  <a:gd name="connsiteX17" fmla="*/ 1295925 w 1378342"/>
                  <a:gd name="connsiteY17" fmla="*/ 775665 h 1384273"/>
                  <a:gd name="connsiteX18" fmla="*/ 1364981 w 1378342"/>
                  <a:gd name="connsiteY18" fmla="*/ 809002 h 1384273"/>
                  <a:gd name="connsiteX19" fmla="*/ 1350693 w 1378342"/>
                  <a:gd name="connsiteY19" fmla="*/ 1254295 h 1384273"/>
                  <a:gd name="connsiteX20" fmla="*/ 1276875 w 1378342"/>
                  <a:gd name="connsiteY20" fmla="*/ 1351927 h 1384273"/>
                  <a:gd name="connsiteX21" fmla="*/ 875015 w 1378342"/>
                  <a:gd name="connsiteY21" fmla="*/ 1379359 h 1384273"/>
                  <a:gd name="connsiteX22" fmla="*/ 772049 w 1378342"/>
                  <a:gd name="connsiteY22" fmla="*/ 1280490 h 1384273"/>
                  <a:gd name="connsiteX23" fmla="*/ 814341 w 1378342"/>
                  <a:gd name="connsiteY23" fmla="*/ 1086370 h 1384273"/>
                  <a:gd name="connsiteX24" fmla="*/ 690896 w 1378342"/>
                  <a:gd name="connsiteY24" fmla="*/ 1008170 h 1384273"/>
                  <a:gd name="connsiteX25" fmla="*/ 567262 w 1378342"/>
                  <a:gd name="connsiteY25" fmla="*/ 1130376 h 1384273"/>
                  <a:gd name="connsiteX26" fmla="*/ 614887 w 1378342"/>
                  <a:gd name="connsiteY26" fmla="*/ 1287538 h 1384273"/>
                  <a:gd name="connsiteX27" fmla="*/ 545831 w 1378342"/>
                  <a:gd name="connsiteY27" fmla="*/ 1378026 h 1384273"/>
                  <a:gd name="connsiteX28" fmla="*/ 150638 w 1378342"/>
                  <a:gd name="connsiteY28" fmla="*/ 1370978 h 1384273"/>
                  <a:gd name="connsiteX29" fmla="*/ 34243 w 1378342"/>
                  <a:gd name="connsiteY29" fmla="*/ 1262488 h 1384273"/>
                  <a:gd name="connsiteX30" fmla="*/ 14812 w 1378342"/>
                  <a:gd name="connsiteY30" fmla="*/ 847007 h 1384273"/>
                  <a:gd name="connsiteX31" fmla="*/ 105870 w 1378342"/>
                  <a:gd name="connsiteY31" fmla="*/ 798144 h 1384273"/>
                  <a:gd name="connsiteX32" fmla="*/ 381048 w 1378342"/>
                  <a:gd name="connsiteY32" fmla="*/ 696417 h 1384273"/>
                  <a:gd name="connsiteX33" fmla="*/ 233887 w 1378342"/>
                  <a:gd name="connsiteY33" fmla="*/ 568496 h 1384273"/>
                  <a:gd name="connsiteX34" fmla="*/ 96346 w 1378342"/>
                  <a:gd name="connsiteY34" fmla="*/ 616692 h 1384273"/>
                  <a:gd name="connsiteX35" fmla="*/ 8811 w 1378342"/>
                  <a:gd name="connsiteY35" fmla="*/ 539921 h 1384273"/>
                  <a:gd name="connsiteX36" fmla="*/ 35576 w 1378342"/>
                  <a:gd name="connsiteY36" fmla="*/ 79101 h 1384273"/>
                  <a:gd name="connsiteX37" fmla="*/ 89012 w 1378342"/>
                  <a:gd name="connsiteY37" fmla="*/ 33953 h 1384273"/>
                  <a:gd name="connsiteX0" fmla="*/ 89012 w 1378342"/>
                  <a:gd name="connsiteY0" fmla="*/ 33953 h 1384273"/>
                  <a:gd name="connsiteX1" fmla="*/ 385715 w 1378342"/>
                  <a:gd name="connsiteY1" fmla="*/ 806 h 1384273"/>
                  <a:gd name="connsiteX2" fmla="*/ 600028 w 1378342"/>
                  <a:gd name="connsiteY2" fmla="*/ 20237 h 1384273"/>
                  <a:gd name="connsiteX3" fmla="*/ 614696 w 1378342"/>
                  <a:gd name="connsiteY3" fmla="*/ 104343 h 1384273"/>
                  <a:gd name="connsiteX4" fmla="*/ 564881 w 1378342"/>
                  <a:gd name="connsiteY4" fmla="*/ 254171 h 1384273"/>
                  <a:gd name="connsiteX5" fmla="*/ 690801 w 1378342"/>
                  <a:gd name="connsiteY5" fmla="*/ 379996 h 1384273"/>
                  <a:gd name="connsiteX6" fmla="*/ 819674 w 1378342"/>
                  <a:gd name="connsiteY6" fmla="*/ 292271 h 1384273"/>
                  <a:gd name="connsiteX7" fmla="*/ 776526 w 1378342"/>
                  <a:gd name="connsiteY7" fmla="*/ 112915 h 1384273"/>
                  <a:gd name="connsiteX8" fmla="*/ 792433 w 1378342"/>
                  <a:gd name="connsiteY8" fmla="*/ 25476 h 1384273"/>
                  <a:gd name="connsiteX9" fmla="*/ 1005412 w 1378342"/>
                  <a:gd name="connsiteY9" fmla="*/ 1377 h 1384273"/>
                  <a:gd name="connsiteX10" fmla="*/ 1272112 w 1378342"/>
                  <a:gd name="connsiteY10" fmla="*/ 30333 h 1384273"/>
                  <a:gd name="connsiteX11" fmla="*/ 1355456 w 1378342"/>
                  <a:gd name="connsiteY11" fmla="*/ 99390 h 1384273"/>
                  <a:gd name="connsiteX12" fmla="*/ 1373839 w 1378342"/>
                  <a:gd name="connsiteY12" fmla="*/ 547255 h 1384273"/>
                  <a:gd name="connsiteX13" fmla="*/ 1298306 w 1378342"/>
                  <a:gd name="connsiteY13" fmla="*/ 611358 h 1384273"/>
                  <a:gd name="connsiteX14" fmla="*/ 1146477 w 1378342"/>
                  <a:gd name="connsiteY14" fmla="*/ 539922 h 1384273"/>
                  <a:gd name="connsiteX15" fmla="*/ 1000078 w 1378342"/>
                  <a:gd name="connsiteY15" fmla="*/ 688607 h 1384273"/>
                  <a:gd name="connsiteX16" fmla="*/ 1150668 w 1378342"/>
                  <a:gd name="connsiteY16" fmla="*/ 830434 h 1384273"/>
                  <a:gd name="connsiteX17" fmla="*/ 1295925 w 1378342"/>
                  <a:gd name="connsiteY17" fmla="*/ 775665 h 1384273"/>
                  <a:gd name="connsiteX18" fmla="*/ 1364981 w 1378342"/>
                  <a:gd name="connsiteY18" fmla="*/ 809002 h 1384273"/>
                  <a:gd name="connsiteX19" fmla="*/ 1350693 w 1378342"/>
                  <a:gd name="connsiteY19" fmla="*/ 1254295 h 1384273"/>
                  <a:gd name="connsiteX20" fmla="*/ 1276875 w 1378342"/>
                  <a:gd name="connsiteY20" fmla="*/ 1351927 h 1384273"/>
                  <a:gd name="connsiteX21" fmla="*/ 875015 w 1378342"/>
                  <a:gd name="connsiteY21" fmla="*/ 1379359 h 1384273"/>
                  <a:gd name="connsiteX22" fmla="*/ 772049 w 1378342"/>
                  <a:gd name="connsiteY22" fmla="*/ 1280490 h 1384273"/>
                  <a:gd name="connsiteX23" fmla="*/ 814341 w 1378342"/>
                  <a:gd name="connsiteY23" fmla="*/ 1086370 h 1384273"/>
                  <a:gd name="connsiteX24" fmla="*/ 690896 w 1378342"/>
                  <a:gd name="connsiteY24" fmla="*/ 1008170 h 1384273"/>
                  <a:gd name="connsiteX25" fmla="*/ 567262 w 1378342"/>
                  <a:gd name="connsiteY25" fmla="*/ 1130376 h 1384273"/>
                  <a:gd name="connsiteX26" fmla="*/ 614887 w 1378342"/>
                  <a:gd name="connsiteY26" fmla="*/ 1287538 h 1384273"/>
                  <a:gd name="connsiteX27" fmla="*/ 545831 w 1378342"/>
                  <a:gd name="connsiteY27" fmla="*/ 1378026 h 1384273"/>
                  <a:gd name="connsiteX28" fmla="*/ 150638 w 1378342"/>
                  <a:gd name="connsiteY28" fmla="*/ 1370978 h 1384273"/>
                  <a:gd name="connsiteX29" fmla="*/ 34243 w 1378342"/>
                  <a:gd name="connsiteY29" fmla="*/ 1262488 h 1384273"/>
                  <a:gd name="connsiteX30" fmla="*/ 14812 w 1378342"/>
                  <a:gd name="connsiteY30" fmla="*/ 847007 h 1384273"/>
                  <a:gd name="connsiteX31" fmla="*/ 105870 w 1378342"/>
                  <a:gd name="connsiteY31" fmla="*/ 798144 h 1384273"/>
                  <a:gd name="connsiteX32" fmla="*/ 381048 w 1378342"/>
                  <a:gd name="connsiteY32" fmla="*/ 696417 h 1384273"/>
                  <a:gd name="connsiteX33" fmla="*/ 219599 w 1378342"/>
                  <a:gd name="connsiteY33" fmla="*/ 542302 h 1384273"/>
                  <a:gd name="connsiteX34" fmla="*/ 96346 w 1378342"/>
                  <a:gd name="connsiteY34" fmla="*/ 616692 h 1384273"/>
                  <a:gd name="connsiteX35" fmla="*/ 8811 w 1378342"/>
                  <a:gd name="connsiteY35" fmla="*/ 539921 h 1384273"/>
                  <a:gd name="connsiteX36" fmla="*/ 35576 w 1378342"/>
                  <a:gd name="connsiteY36" fmla="*/ 79101 h 1384273"/>
                  <a:gd name="connsiteX37" fmla="*/ 89012 w 1378342"/>
                  <a:gd name="connsiteY37" fmla="*/ 33953 h 1384273"/>
                  <a:gd name="connsiteX0" fmla="*/ 89012 w 1378342"/>
                  <a:gd name="connsiteY0" fmla="*/ 33953 h 1384273"/>
                  <a:gd name="connsiteX1" fmla="*/ 385715 w 1378342"/>
                  <a:gd name="connsiteY1" fmla="*/ 806 h 1384273"/>
                  <a:gd name="connsiteX2" fmla="*/ 600028 w 1378342"/>
                  <a:gd name="connsiteY2" fmla="*/ 20237 h 1384273"/>
                  <a:gd name="connsiteX3" fmla="*/ 614696 w 1378342"/>
                  <a:gd name="connsiteY3" fmla="*/ 104343 h 1384273"/>
                  <a:gd name="connsiteX4" fmla="*/ 564881 w 1378342"/>
                  <a:gd name="connsiteY4" fmla="*/ 254171 h 1384273"/>
                  <a:gd name="connsiteX5" fmla="*/ 690801 w 1378342"/>
                  <a:gd name="connsiteY5" fmla="*/ 379996 h 1384273"/>
                  <a:gd name="connsiteX6" fmla="*/ 819674 w 1378342"/>
                  <a:gd name="connsiteY6" fmla="*/ 292271 h 1384273"/>
                  <a:gd name="connsiteX7" fmla="*/ 776526 w 1378342"/>
                  <a:gd name="connsiteY7" fmla="*/ 112915 h 1384273"/>
                  <a:gd name="connsiteX8" fmla="*/ 792433 w 1378342"/>
                  <a:gd name="connsiteY8" fmla="*/ 25476 h 1384273"/>
                  <a:gd name="connsiteX9" fmla="*/ 1005412 w 1378342"/>
                  <a:gd name="connsiteY9" fmla="*/ 1377 h 1384273"/>
                  <a:gd name="connsiteX10" fmla="*/ 1272112 w 1378342"/>
                  <a:gd name="connsiteY10" fmla="*/ 30333 h 1384273"/>
                  <a:gd name="connsiteX11" fmla="*/ 1355456 w 1378342"/>
                  <a:gd name="connsiteY11" fmla="*/ 99390 h 1384273"/>
                  <a:gd name="connsiteX12" fmla="*/ 1373839 w 1378342"/>
                  <a:gd name="connsiteY12" fmla="*/ 547255 h 1384273"/>
                  <a:gd name="connsiteX13" fmla="*/ 1298306 w 1378342"/>
                  <a:gd name="connsiteY13" fmla="*/ 611358 h 1384273"/>
                  <a:gd name="connsiteX14" fmla="*/ 1146477 w 1378342"/>
                  <a:gd name="connsiteY14" fmla="*/ 539922 h 1384273"/>
                  <a:gd name="connsiteX15" fmla="*/ 1000078 w 1378342"/>
                  <a:gd name="connsiteY15" fmla="*/ 688607 h 1384273"/>
                  <a:gd name="connsiteX16" fmla="*/ 1150668 w 1378342"/>
                  <a:gd name="connsiteY16" fmla="*/ 830434 h 1384273"/>
                  <a:gd name="connsiteX17" fmla="*/ 1295925 w 1378342"/>
                  <a:gd name="connsiteY17" fmla="*/ 775665 h 1384273"/>
                  <a:gd name="connsiteX18" fmla="*/ 1364981 w 1378342"/>
                  <a:gd name="connsiteY18" fmla="*/ 809002 h 1384273"/>
                  <a:gd name="connsiteX19" fmla="*/ 1350693 w 1378342"/>
                  <a:gd name="connsiteY19" fmla="*/ 1254295 h 1384273"/>
                  <a:gd name="connsiteX20" fmla="*/ 1276875 w 1378342"/>
                  <a:gd name="connsiteY20" fmla="*/ 1351927 h 1384273"/>
                  <a:gd name="connsiteX21" fmla="*/ 875015 w 1378342"/>
                  <a:gd name="connsiteY21" fmla="*/ 1379359 h 1384273"/>
                  <a:gd name="connsiteX22" fmla="*/ 772049 w 1378342"/>
                  <a:gd name="connsiteY22" fmla="*/ 1280490 h 1384273"/>
                  <a:gd name="connsiteX23" fmla="*/ 814341 w 1378342"/>
                  <a:gd name="connsiteY23" fmla="*/ 1086370 h 1384273"/>
                  <a:gd name="connsiteX24" fmla="*/ 690896 w 1378342"/>
                  <a:gd name="connsiteY24" fmla="*/ 1008170 h 1384273"/>
                  <a:gd name="connsiteX25" fmla="*/ 567262 w 1378342"/>
                  <a:gd name="connsiteY25" fmla="*/ 1130376 h 1384273"/>
                  <a:gd name="connsiteX26" fmla="*/ 614887 w 1378342"/>
                  <a:gd name="connsiteY26" fmla="*/ 1287538 h 1384273"/>
                  <a:gd name="connsiteX27" fmla="*/ 545831 w 1378342"/>
                  <a:gd name="connsiteY27" fmla="*/ 1378026 h 1384273"/>
                  <a:gd name="connsiteX28" fmla="*/ 150638 w 1378342"/>
                  <a:gd name="connsiteY28" fmla="*/ 1370978 h 1384273"/>
                  <a:gd name="connsiteX29" fmla="*/ 34243 w 1378342"/>
                  <a:gd name="connsiteY29" fmla="*/ 1262488 h 1384273"/>
                  <a:gd name="connsiteX30" fmla="*/ 14812 w 1378342"/>
                  <a:gd name="connsiteY30" fmla="*/ 847007 h 1384273"/>
                  <a:gd name="connsiteX31" fmla="*/ 105870 w 1378342"/>
                  <a:gd name="connsiteY31" fmla="*/ 798144 h 1384273"/>
                  <a:gd name="connsiteX32" fmla="*/ 381048 w 1378342"/>
                  <a:gd name="connsiteY32" fmla="*/ 696417 h 1384273"/>
                  <a:gd name="connsiteX33" fmla="*/ 219599 w 1378342"/>
                  <a:gd name="connsiteY33" fmla="*/ 542302 h 1384273"/>
                  <a:gd name="connsiteX34" fmla="*/ 96346 w 1378342"/>
                  <a:gd name="connsiteY34" fmla="*/ 616692 h 1384273"/>
                  <a:gd name="connsiteX35" fmla="*/ 8811 w 1378342"/>
                  <a:gd name="connsiteY35" fmla="*/ 539921 h 1384273"/>
                  <a:gd name="connsiteX36" fmla="*/ 35576 w 1378342"/>
                  <a:gd name="connsiteY36" fmla="*/ 79101 h 1384273"/>
                  <a:gd name="connsiteX37" fmla="*/ 89012 w 1378342"/>
                  <a:gd name="connsiteY37" fmla="*/ 33953 h 1384273"/>
                  <a:gd name="connsiteX0" fmla="*/ 89012 w 1378342"/>
                  <a:gd name="connsiteY0" fmla="*/ 33953 h 1384273"/>
                  <a:gd name="connsiteX1" fmla="*/ 385715 w 1378342"/>
                  <a:gd name="connsiteY1" fmla="*/ 806 h 1384273"/>
                  <a:gd name="connsiteX2" fmla="*/ 600028 w 1378342"/>
                  <a:gd name="connsiteY2" fmla="*/ 20237 h 1384273"/>
                  <a:gd name="connsiteX3" fmla="*/ 614696 w 1378342"/>
                  <a:gd name="connsiteY3" fmla="*/ 104343 h 1384273"/>
                  <a:gd name="connsiteX4" fmla="*/ 564881 w 1378342"/>
                  <a:gd name="connsiteY4" fmla="*/ 254171 h 1384273"/>
                  <a:gd name="connsiteX5" fmla="*/ 690801 w 1378342"/>
                  <a:gd name="connsiteY5" fmla="*/ 379996 h 1384273"/>
                  <a:gd name="connsiteX6" fmla="*/ 819674 w 1378342"/>
                  <a:gd name="connsiteY6" fmla="*/ 292271 h 1384273"/>
                  <a:gd name="connsiteX7" fmla="*/ 776526 w 1378342"/>
                  <a:gd name="connsiteY7" fmla="*/ 112915 h 1384273"/>
                  <a:gd name="connsiteX8" fmla="*/ 792433 w 1378342"/>
                  <a:gd name="connsiteY8" fmla="*/ 25476 h 1384273"/>
                  <a:gd name="connsiteX9" fmla="*/ 1005412 w 1378342"/>
                  <a:gd name="connsiteY9" fmla="*/ 1377 h 1384273"/>
                  <a:gd name="connsiteX10" fmla="*/ 1272112 w 1378342"/>
                  <a:gd name="connsiteY10" fmla="*/ 30333 h 1384273"/>
                  <a:gd name="connsiteX11" fmla="*/ 1355456 w 1378342"/>
                  <a:gd name="connsiteY11" fmla="*/ 99390 h 1384273"/>
                  <a:gd name="connsiteX12" fmla="*/ 1373839 w 1378342"/>
                  <a:gd name="connsiteY12" fmla="*/ 547255 h 1384273"/>
                  <a:gd name="connsiteX13" fmla="*/ 1298306 w 1378342"/>
                  <a:gd name="connsiteY13" fmla="*/ 611358 h 1384273"/>
                  <a:gd name="connsiteX14" fmla="*/ 1146477 w 1378342"/>
                  <a:gd name="connsiteY14" fmla="*/ 539922 h 1384273"/>
                  <a:gd name="connsiteX15" fmla="*/ 1000078 w 1378342"/>
                  <a:gd name="connsiteY15" fmla="*/ 688607 h 1384273"/>
                  <a:gd name="connsiteX16" fmla="*/ 1150668 w 1378342"/>
                  <a:gd name="connsiteY16" fmla="*/ 830434 h 1384273"/>
                  <a:gd name="connsiteX17" fmla="*/ 1295925 w 1378342"/>
                  <a:gd name="connsiteY17" fmla="*/ 775665 h 1384273"/>
                  <a:gd name="connsiteX18" fmla="*/ 1364981 w 1378342"/>
                  <a:gd name="connsiteY18" fmla="*/ 809002 h 1384273"/>
                  <a:gd name="connsiteX19" fmla="*/ 1350693 w 1378342"/>
                  <a:gd name="connsiteY19" fmla="*/ 1254295 h 1384273"/>
                  <a:gd name="connsiteX20" fmla="*/ 1276875 w 1378342"/>
                  <a:gd name="connsiteY20" fmla="*/ 1351927 h 1384273"/>
                  <a:gd name="connsiteX21" fmla="*/ 875015 w 1378342"/>
                  <a:gd name="connsiteY21" fmla="*/ 1379359 h 1384273"/>
                  <a:gd name="connsiteX22" fmla="*/ 772049 w 1378342"/>
                  <a:gd name="connsiteY22" fmla="*/ 1280490 h 1384273"/>
                  <a:gd name="connsiteX23" fmla="*/ 814341 w 1378342"/>
                  <a:gd name="connsiteY23" fmla="*/ 1086370 h 1384273"/>
                  <a:gd name="connsiteX24" fmla="*/ 690896 w 1378342"/>
                  <a:gd name="connsiteY24" fmla="*/ 1008170 h 1384273"/>
                  <a:gd name="connsiteX25" fmla="*/ 567262 w 1378342"/>
                  <a:gd name="connsiteY25" fmla="*/ 1130376 h 1384273"/>
                  <a:gd name="connsiteX26" fmla="*/ 614887 w 1378342"/>
                  <a:gd name="connsiteY26" fmla="*/ 1287538 h 1384273"/>
                  <a:gd name="connsiteX27" fmla="*/ 545831 w 1378342"/>
                  <a:gd name="connsiteY27" fmla="*/ 1378026 h 1384273"/>
                  <a:gd name="connsiteX28" fmla="*/ 150638 w 1378342"/>
                  <a:gd name="connsiteY28" fmla="*/ 1370978 h 1384273"/>
                  <a:gd name="connsiteX29" fmla="*/ 34243 w 1378342"/>
                  <a:gd name="connsiteY29" fmla="*/ 1262488 h 1384273"/>
                  <a:gd name="connsiteX30" fmla="*/ 14812 w 1378342"/>
                  <a:gd name="connsiteY30" fmla="*/ 847007 h 1384273"/>
                  <a:gd name="connsiteX31" fmla="*/ 105870 w 1378342"/>
                  <a:gd name="connsiteY31" fmla="*/ 798144 h 1384273"/>
                  <a:gd name="connsiteX32" fmla="*/ 381048 w 1378342"/>
                  <a:gd name="connsiteY32" fmla="*/ 696417 h 1384273"/>
                  <a:gd name="connsiteX33" fmla="*/ 219599 w 1378342"/>
                  <a:gd name="connsiteY33" fmla="*/ 542302 h 1384273"/>
                  <a:gd name="connsiteX34" fmla="*/ 82058 w 1378342"/>
                  <a:gd name="connsiteY34" fmla="*/ 607167 h 1384273"/>
                  <a:gd name="connsiteX35" fmla="*/ 8811 w 1378342"/>
                  <a:gd name="connsiteY35" fmla="*/ 539921 h 1384273"/>
                  <a:gd name="connsiteX36" fmla="*/ 35576 w 1378342"/>
                  <a:gd name="connsiteY36" fmla="*/ 79101 h 1384273"/>
                  <a:gd name="connsiteX37" fmla="*/ 89012 w 1378342"/>
                  <a:gd name="connsiteY37" fmla="*/ 33953 h 1384273"/>
                  <a:gd name="connsiteX0" fmla="*/ 89012 w 1378342"/>
                  <a:gd name="connsiteY0" fmla="*/ 33953 h 1384273"/>
                  <a:gd name="connsiteX1" fmla="*/ 385715 w 1378342"/>
                  <a:gd name="connsiteY1" fmla="*/ 806 h 1384273"/>
                  <a:gd name="connsiteX2" fmla="*/ 600028 w 1378342"/>
                  <a:gd name="connsiteY2" fmla="*/ 20237 h 1384273"/>
                  <a:gd name="connsiteX3" fmla="*/ 614696 w 1378342"/>
                  <a:gd name="connsiteY3" fmla="*/ 104343 h 1384273"/>
                  <a:gd name="connsiteX4" fmla="*/ 564881 w 1378342"/>
                  <a:gd name="connsiteY4" fmla="*/ 254171 h 1384273"/>
                  <a:gd name="connsiteX5" fmla="*/ 690801 w 1378342"/>
                  <a:gd name="connsiteY5" fmla="*/ 379996 h 1384273"/>
                  <a:gd name="connsiteX6" fmla="*/ 819674 w 1378342"/>
                  <a:gd name="connsiteY6" fmla="*/ 292271 h 1384273"/>
                  <a:gd name="connsiteX7" fmla="*/ 776526 w 1378342"/>
                  <a:gd name="connsiteY7" fmla="*/ 112915 h 1384273"/>
                  <a:gd name="connsiteX8" fmla="*/ 792433 w 1378342"/>
                  <a:gd name="connsiteY8" fmla="*/ 25476 h 1384273"/>
                  <a:gd name="connsiteX9" fmla="*/ 1005412 w 1378342"/>
                  <a:gd name="connsiteY9" fmla="*/ 1377 h 1384273"/>
                  <a:gd name="connsiteX10" fmla="*/ 1272112 w 1378342"/>
                  <a:gd name="connsiteY10" fmla="*/ 30333 h 1384273"/>
                  <a:gd name="connsiteX11" fmla="*/ 1355456 w 1378342"/>
                  <a:gd name="connsiteY11" fmla="*/ 99390 h 1384273"/>
                  <a:gd name="connsiteX12" fmla="*/ 1373839 w 1378342"/>
                  <a:gd name="connsiteY12" fmla="*/ 547255 h 1384273"/>
                  <a:gd name="connsiteX13" fmla="*/ 1298306 w 1378342"/>
                  <a:gd name="connsiteY13" fmla="*/ 611358 h 1384273"/>
                  <a:gd name="connsiteX14" fmla="*/ 1146477 w 1378342"/>
                  <a:gd name="connsiteY14" fmla="*/ 539922 h 1384273"/>
                  <a:gd name="connsiteX15" fmla="*/ 1000078 w 1378342"/>
                  <a:gd name="connsiteY15" fmla="*/ 688607 h 1384273"/>
                  <a:gd name="connsiteX16" fmla="*/ 1150668 w 1378342"/>
                  <a:gd name="connsiteY16" fmla="*/ 830434 h 1384273"/>
                  <a:gd name="connsiteX17" fmla="*/ 1295925 w 1378342"/>
                  <a:gd name="connsiteY17" fmla="*/ 775665 h 1384273"/>
                  <a:gd name="connsiteX18" fmla="*/ 1364981 w 1378342"/>
                  <a:gd name="connsiteY18" fmla="*/ 809002 h 1384273"/>
                  <a:gd name="connsiteX19" fmla="*/ 1350693 w 1378342"/>
                  <a:gd name="connsiteY19" fmla="*/ 1254295 h 1384273"/>
                  <a:gd name="connsiteX20" fmla="*/ 1276875 w 1378342"/>
                  <a:gd name="connsiteY20" fmla="*/ 1351927 h 1384273"/>
                  <a:gd name="connsiteX21" fmla="*/ 875015 w 1378342"/>
                  <a:gd name="connsiteY21" fmla="*/ 1379359 h 1384273"/>
                  <a:gd name="connsiteX22" fmla="*/ 772049 w 1378342"/>
                  <a:gd name="connsiteY22" fmla="*/ 1280490 h 1384273"/>
                  <a:gd name="connsiteX23" fmla="*/ 814341 w 1378342"/>
                  <a:gd name="connsiteY23" fmla="*/ 1086370 h 1384273"/>
                  <a:gd name="connsiteX24" fmla="*/ 690896 w 1378342"/>
                  <a:gd name="connsiteY24" fmla="*/ 1008170 h 1384273"/>
                  <a:gd name="connsiteX25" fmla="*/ 567262 w 1378342"/>
                  <a:gd name="connsiteY25" fmla="*/ 1130376 h 1384273"/>
                  <a:gd name="connsiteX26" fmla="*/ 614887 w 1378342"/>
                  <a:gd name="connsiteY26" fmla="*/ 1287538 h 1384273"/>
                  <a:gd name="connsiteX27" fmla="*/ 545831 w 1378342"/>
                  <a:gd name="connsiteY27" fmla="*/ 1378026 h 1384273"/>
                  <a:gd name="connsiteX28" fmla="*/ 150638 w 1378342"/>
                  <a:gd name="connsiteY28" fmla="*/ 1370978 h 1384273"/>
                  <a:gd name="connsiteX29" fmla="*/ 34243 w 1378342"/>
                  <a:gd name="connsiteY29" fmla="*/ 1262488 h 1384273"/>
                  <a:gd name="connsiteX30" fmla="*/ 14812 w 1378342"/>
                  <a:gd name="connsiteY30" fmla="*/ 847007 h 1384273"/>
                  <a:gd name="connsiteX31" fmla="*/ 105870 w 1378342"/>
                  <a:gd name="connsiteY31" fmla="*/ 798144 h 1384273"/>
                  <a:gd name="connsiteX32" fmla="*/ 381048 w 1378342"/>
                  <a:gd name="connsiteY32" fmla="*/ 696417 h 1384273"/>
                  <a:gd name="connsiteX33" fmla="*/ 219599 w 1378342"/>
                  <a:gd name="connsiteY33" fmla="*/ 542302 h 1384273"/>
                  <a:gd name="connsiteX34" fmla="*/ 82058 w 1378342"/>
                  <a:gd name="connsiteY34" fmla="*/ 607167 h 1384273"/>
                  <a:gd name="connsiteX35" fmla="*/ 8811 w 1378342"/>
                  <a:gd name="connsiteY35" fmla="*/ 539921 h 1384273"/>
                  <a:gd name="connsiteX36" fmla="*/ 35576 w 1378342"/>
                  <a:gd name="connsiteY36" fmla="*/ 79101 h 1384273"/>
                  <a:gd name="connsiteX37" fmla="*/ 89012 w 1378342"/>
                  <a:gd name="connsiteY37" fmla="*/ 33953 h 1384273"/>
                  <a:gd name="connsiteX0" fmla="*/ 89012 w 1378342"/>
                  <a:gd name="connsiteY0" fmla="*/ 33953 h 1384273"/>
                  <a:gd name="connsiteX1" fmla="*/ 385715 w 1378342"/>
                  <a:gd name="connsiteY1" fmla="*/ 806 h 1384273"/>
                  <a:gd name="connsiteX2" fmla="*/ 600028 w 1378342"/>
                  <a:gd name="connsiteY2" fmla="*/ 20237 h 1384273"/>
                  <a:gd name="connsiteX3" fmla="*/ 614696 w 1378342"/>
                  <a:gd name="connsiteY3" fmla="*/ 104343 h 1384273"/>
                  <a:gd name="connsiteX4" fmla="*/ 564881 w 1378342"/>
                  <a:gd name="connsiteY4" fmla="*/ 254171 h 1384273"/>
                  <a:gd name="connsiteX5" fmla="*/ 690801 w 1378342"/>
                  <a:gd name="connsiteY5" fmla="*/ 379996 h 1384273"/>
                  <a:gd name="connsiteX6" fmla="*/ 819674 w 1378342"/>
                  <a:gd name="connsiteY6" fmla="*/ 292271 h 1384273"/>
                  <a:gd name="connsiteX7" fmla="*/ 776526 w 1378342"/>
                  <a:gd name="connsiteY7" fmla="*/ 112915 h 1384273"/>
                  <a:gd name="connsiteX8" fmla="*/ 792433 w 1378342"/>
                  <a:gd name="connsiteY8" fmla="*/ 25476 h 1384273"/>
                  <a:gd name="connsiteX9" fmla="*/ 1005412 w 1378342"/>
                  <a:gd name="connsiteY9" fmla="*/ 1377 h 1384273"/>
                  <a:gd name="connsiteX10" fmla="*/ 1272112 w 1378342"/>
                  <a:gd name="connsiteY10" fmla="*/ 30333 h 1384273"/>
                  <a:gd name="connsiteX11" fmla="*/ 1355456 w 1378342"/>
                  <a:gd name="connsiteY11" fmla="*/ 99390 h 1384273"/>
                  <a:gd name="connsiteX12" fmla="*/ 1373839 w 1378342"/>
                  <a:gd name="connsiteY12" fmla="*/ 547255 h 1384273"/>
                  <a:gd name="connsiteX13" fmla="*/ 1298306 w 1378342"/>
                  <a:gd name="connsiteY13" fmla="*/ 611358 h 1384273"/>
                  <a:gd name="connsiteX14" fmla="*/ 1146477 w 1378342"/>
                  <a:gd name="connsiteY14" fmla="*/ 539922 h 1384273"/>
                  <a:gd name="connsiteX15" fmla="*/ 1000078 w 1378342"/>
                  <a:gd name="connsiteY15" fmla="*/ 688607 h 1384273"/>
                  <a:gd name="connsiteX16" fmla="*/ 1150668 w 1378342"/>
                  <a:gd name="connsiteY16" fmla="*/ 830434 h 1384273"/>
                  <a:gd name="connsiteX17" fmla="*/ 1295925 w 1378342"/>
                  <a:gd name="connsiteY17" fmla="*/ 775665 h 1384273"/>
                  <a:gd name="connsiteX18" fmla="*/ 1364981 w 1378342"/>
                  <a:gd name="connsiteY18" fmla="*/ 809002 h 1384273"/>
                  <a:gd name="connsiteX19" fmla="*/ 1350693 w 1378342"/>
                  <a:gd name="connsiteY19" fmla="*/ 1254295 h 1384273"/>
                  <a:gd name="connsiteX20" fmla="*/ 1276875 w 1378342"/>
                  <a:gd name="connsiteY20" fmla="*/ 1351927 h 1384273"/>
                  <a:gd name="connsiteX21" fmla="*/ 875015 w 1378342"/>
                  <a:gd name="connsiteY21" fmla="*/ 1379359 h 1384273"/>
                  <a:gd name="connsiteX22" fmla="*/ 772049 w 1378342"/>
                  <a:gd name="connsiteY22" fmla="*/ 1280490 h 1384273"/>
                  <a:gd name="connsiteX23" fmla="*/ 814341 w 1378342"/>
                  <a:gd name="connsiteY23" fmla="*/ 1086370 h 1384273"/>
                  <a:gd name="connsiteX24" fmla="*/ 690896 w 1378342"/>
                  <a:gd name="connsiteY24" fmla="*/ 1008170 h 1384273"/>
                  <a:gd name="connsiteX25" fmla="*/ 567262 w 1378342"/>
                  <a:gd name="connsiteY25" fmla="*/ 1130376 h 1384273"/>
                  <a:gd name="connsiteX26" fmla="*/ 614887 w 1378342"/>
                  <a:gd name="connsiteY26" fmla="*/ 1287538 h 1384273"/>
                  <a:gd name="connsiteX27" fmla="*/ 545831 w 1378342"/>
                  <a:gd name="connsiteY27" fmla="*/ 1378026 h 1384273"/>
                  <a:gd name="connsiteX28" fmla="*/ 150638 w 1378342"/>
                  <a:gd name="connsiteY28" fmla="*/ 1370978 h 1384273"/>
                  <a:gd name="connsiteX29" fmla="*/ 34243 w 1378342"/>
                  <a:gd name="connsiteY29" fmla="*/ 1262488 h 1384273"/>
                  <a:gd name="connsiteX30" fmla="*/ 14812 w 1378342"/>
                  <a:gd name="connsiteY30" fmla="*/ 847007 h 1384273"/>
                  <a:gd name="connsiteX31" fmla="*/ 105870 w 1378342"/>
                  <a:gd name="connsiteY31" fmla="*/ 798144 h 1384273"/>
                  <a:gd name="connsiteX32" fmla="*/ 381048 w 1378342"/>
                  <a:gd name="connsiteY32" fmla="*/ 696417 h 1384273"/>
                  <a:gd name="connsiteX33" fmla="*/ 219599 w 1378342"/>
                  <a:gd name="connsiteY33" fmla="*/ 542302 h 1384273"/>
                  <a:gd name="connsiteX34" fmla="*/ 82058 w 1378342"/>
                  <a:gd name="connsiteY34" fmla="*/ 607167 h 1384273"/>
                  <a:gd name="connsiteX35" fmla="*/ 8811 w 1378342"/>
                  <a:gd name="connsiteY35" fmla="*/ 539921 h 1384273"/>
                  <a:gd name="connsiteX36" fmla="*/ 35576 w 1378342"/>
                  <a:gd name="connsiteY36" fmla="*/ 79101 h 1384273"/>
                  <a:gd name="connsiteX37" fmla="*/ 89012 w 1378342"/>
                  <a:gd name="connsiteY37" fmla="*/ 33953 h 1384273"/>
                  <a:gd name="connsiteX0" fmla="*/ 89012 w 1378342"/>
                  <a:gd name="connsiteY0" fmla="*/ 33953 h 1384273"/>
                  <a:gd name="connsiteX1" fmla="*/ 385715 w 1378342"/>
                  <a:gd name="connsiteY1" fmla="*/ 806 h 1384273"/>
                  <a:gd name="connsiteX2" fmla="*/ 600028 w 1378342"/>
                  <a:gd name="connsiteY2" fmla="*/ 20237 h 1384273"/>
                  <a:gd name="connsiteX3" fmla="*/ 614696 w 1378342"/>
                  <a:gd name="connsiteY3" fmla="*/ 104343 h 1384273"/>
                  <a:gd name="connsiteX4" fmla="*/ 564881 w 1378342"/>
                  <a:gd name="connsiteY4" fmla="*/ 254171 h 1384273"/>
                  <a:gd name="connsiteX5" fmla="*/ 690801 w 1378342"/>
                  <a:gd name="connsiteY5" fmla="*/ 379996 h 1384273"/>
                  <a:gd name="connsiteX6" fmla="*/ 819674 w 1378342"/>
                  <a:gd name="connsiteY6" fmla="*/ 292271 h 1384273"/>
                  <a:gd name="connsiteX7" fmla="*/ 776526 w 1378342"/>
                  <a:gd name="connsiteY7" fmla="*/ 112915 h 1384273"/>
                  <a:gd name="connsiteX8" fmla="*/ 792433 w 1378342"/>
                  <a:gd name="connsiteY8" fmla="*/ 25476 h 1384273"/>
                  <a:gd name="connsiteX9" fmla="*/ 1005412 w 1378342"/>
                  <a:gd name="connsiteY9" fmla="*/ 1377 h 1384273"/>
                  <a:gd name="connsiteX10" fmla="*/ 1272112 w 1378342"/>
                  <a:gd name="connsiteY10" fmla="*/ 30333 h 1384273"/>
                  <a:gd name="connsiteX11" fmla="*/ 1355456 w 1378342"/>
                  <a:gd name="connsiteY11" fmla="*/ 99390 h 1384273"/>
                  <a:gd name="connsiteX12" fmla="*/ 1373839 w 1378342"/>
                  <a:gd name="connsiteY12" fmla="*/ 547255 h 1384273"/>
                  <a:gd name="connsiteX13" fmla="*/ 1298306 w 1378342"/>
                  <a:gd name="connsiteY13" fmla="*/ 611358 h 1384273"/>
                  <a:gd name="connsiteX14" fmla="*/ 1146477 w 1378342"/>
                  <a:gd name="connsiteY14" fmla="*/ 539922 h 1384273"/>
                  <a:gd name="connsiteX15" fmla="*/ 1000078 w 1378342"/>
                  <a:gd name="connsiteY15" fmla="*/ 688607 h 1384273"/>
                  <a:gd name="connsiteX16" fmla="*/ 1150668 w 1378342"/>
                  <a:gd name="connsiteY16" fmla="*/ 830434 h 1384273"/>
                  <a:gd name="connsiteX17" fmla="*/ 1295925 w 1378342"/>
                  <a:gd name="connsiteY17" fmla="*/ 775665 h 1384273"/>
                  <a:gd name="connsiteX18" fmla="*/ 1364981 w 1378342"/>
                  <a:gd name="connsiteY18" fmla="*/ 809002 h 1384273"/>
                  <a:gd name="connsiteX19" fmla="*/ 1350693 w 1378342"/>
                  <a:gd name="connsiteY19" fmla="*/ 1254295 h 1384273"/>
                  <a:gd name="connsiteX20" fmla="*/ 1276875 w 1378342"/>
                  <a:gd name="connsiteY20" fmla="*/ 1351927 h 1384273"/>
                  <a:gd name="connsiteX21" fmla="*/ 875015 w 1378342"/>
                  <a:gd name="connsiteY21" fmla="*/ 1379359 h 1384273"/>
                  <a:gd name="connsiteX22" fmla="*/ 772049 w 1378342"/>
                  <a:gd name="connsiteY22" fmla="*/ 1280490 h 1384273"/>
                  <a:gd name="connsiteX23" fmla="*/ 814341 w 1378342"/>
                  <a:gd name="connsiteY23" fmla="*/ 1086370 h 1384273"/>
                  <a:gd name="connsiteX24" fmla="*/ 690896 w 1378342"/>
                  <a:gd name="connsiteY24" fmla="*/ 1008170 h 1384273"/>
                  <a:gd name="connsiteX25" fmla="*/ 567262 w 1378342"/>
                  <a:gd name="connsiteY25" fmla="*/ 1130376 h 1384273"/>
                  <a:gd name="connsiteX26" fmla="*/ 614887 w 1378342"/>
                  <a:gd name="connsiteY26" fmla="*/ 1287538 h 1384273"/>
                  <a:gd name="connsiteX27" fmla="*/ 545831 w 1378342"/>
                  <a:gd name="connsiteY27" fmla="*/ 1378026 h 1384273"/>
                  <a:gd name="connsiteX28" fmla="*/ 150638 w 1378342"/>
                  <a:gd name="connsiteY28" fmla="*/ 1370978 h 1384273"/>
                  <a:gd name="connsiteX29" fmla="*/ 34243 w 1378342"/>
                  <a:gd name="connsiteY29" fmla="*/ 1262488 h 1384273"/>
                  <a:gd name="connsiteX30" fmla="*/ 14812 w 1378342"/>
                  <a:gd name="connsiteY30" fmla="*/ 847007 h 1384273"/>
                  <a:gd name="connsiteX31" fmla="*/ 105870 w 1378342"/>
                  <a:gd name="connsiteY31" fmla="*/ 798144 h 1384273"/>
                  <a:gd name="connsiteX32" fmla="*/ 381048 w 1378342"/>
                  <a:gd name="connsiteY32" fmla="*/ 696417 h 1384273"/>
                  <a:gd name="connsiteX33" fmla="*/ 219599 w 1378342"/>
                  <a:gd name="connsiteY33" fmla="*/ 542302 h 1384273"/>
                  <a:gd name="connsiteX34" fmla="*/ 79677 w 1378342"/>
                  <a:gd name="connsiteY34" fmla="*/ 600024 h 1384273"/>
                  <a:gd name="connsiteX35" fmla="*/ 8811 w 1378342"/>
                  <a:gd name="connsiteY35" fmla="*/ 539921 h 1384273"/>
                  <a:gd name="connsiteX36" fmla="*/ 35576 w 1378342"/>
                  <a:gd name="connsiteY36" fmla="*/ 79101 h 1384273"/>
                  <a:gd name="connsiteX37" fmla="*/ 89012 w 1378342"/>
                  <a:gd name="connsiteY37" fmla="*/ 33953 h 1384273"/>
                  <a:gd name="connsiteX0" fmla="*/ 89012 w 1378342"/>
                  <a:gd name="connsiteY0" fmla="*/ 33953 h 1384273"/>
                  <a:gd name="connsiteX1" fmla="*/ 385715 w 1378342"/>
                  <a:gd name="connsiteY1" fmla="*/ 806 h 1384273"/>
                  <a:gd name="connsiteX2" fmla="*/ 600028 w 1378342"/>
                  <a:gd name="connsiteY2" fmla="*/ 20237 h 1384273"/>
                  <a:gd name="connsiteX3" fmla="*/ 614696 w 1378342"/>
                  <a:gd name="connsiteY3" fmla="*/ 104343 h 1384273"/>
                  <a:gd name="connsiteX4" fmla="*/ 564881 w 1378342"/>
                  <a:gd name="connsiteY4" fmla="*/ 254171 h 1384273"/>
                  <a:gd name="connsiteX5" fmla="*/ 690801 w 1378342"/>
                  <a:gd name="connsiteY5" fmla="*/ 379996 h 1384273"/>
                  <a:gd name="connsiteX6" fmla="*/ 819674 w 1378342"/>
                  <a:gd name="connsiteY6" fmla="*/ 292271 h 1384273"/>
                  <a:gd name="connsiteX7" fmla="*/ 776526 w 1378342"/>
                  <a:gd name="connsiteY7" fmla="*/ 112915 h 1384273"/>
                  <a:gd name="connsiteX8" fmla="*/ 792433 w 1378342"/>
                  <a:gd name="connsiteY8" fmla="*/ 25476 h 1384273"/>
                  <a:gd name="connsiteX9" fmla="*/ 1005412 w 1378342"/>
                  <a:gd name="connsiteY9" fmla="*/ 1377 h 1384273"/>
                  <a:gd name="connsiteX10" fmla="*/ 1272112 w 1378342"/>
                  <a:gd name="connsiteY10" fmla="*/ 30333 h 1384273"/>
                  <a:gd name="connsiteX11" fmla="*/ 1355456 w 1378342"/>
                  <a:gd name="connsiteY11" fmla="*/ 99390 h 1384273"/>
                  <a:gd name="connsiteX12" fmla="*/ 1373839 w 1378342"/>
                  <a:gd name="connsiteY12" fmla="*/ 547255 h 1384273"/>
                  <a:gd name="connsiteX13" fmla="*/ 1298306 w 1378342"/>
                  <a:gd name="connsiteY13" fmla="*/ 611358 h 1384273"/>
                  <a:gd name="connsiteX14" fmla="*/ 1146477 w 1378342"/>
                  <a:gd name="connsiteY14" fmla="*/ 539922 h 1384273"/>
                  <a:gd name="connsiteX15" fmla="*/ 1000078 w 1378342"/>
                  <a:gd name="connsiteY15" fmla="*/ 688607 h 1384273"/>
                  <a:gd name="connsiteX16" fmla="*/ 1150668 w 1378342"/>
                  <a:gd name="connsiteY16" fmla="*/ 830434 h 1384273"/>
                  <a:gd name="connsiteX17" fmla="*/ 1295925 w 1378342"/>
                  <a:gd name="connsiteY17" fmla="*/ 775665 h 1384273"/>
                  <a:gd name="connsiteX18" fmla="*/ 1364981 w 1378342"/>
                  <a:gd name="connsiteY18" fmla="*/ 809002 h 1384273"/>
                  <a:gd name="connsiteX19" fmla="*/ 1350693 w 1378342"/>
                  <a:gd name="connsiteY19" fmla="*/ 1254295 h 1384273"/>
                  <a:gd name="connsiteX20" fmla="*/ 1276875 w 1378342"/>
                  <a:gd name="connsiteY20" fmla="*/ 1351927 h 1384273"/>
                  <a:gd name="connsiteX21" fmla="*/ 875015 w 1378342"/>
                  <a:gd name="connsiteY21" fmla="*/ 1379359 h 1384273"/>
                  <a:gd name="connsiteX22" fmla="*/ 772049 w 1378342"/>
                  <a:gd name="connsiteY22" fmla="*/ 1280490 h 1384273"/>
                  <a:gd name="connsiteX23" fmla="*/ 814341 w 1378342"/>
                  <a:gd name="connsiteY23" fmla="*/ 1086370 h 1384273"/>
                  <a:gd name="connsiteX24" fmla="*/ 690896 w 1378342"/>
                  <a:gd name="connsiteY24" fmla="*/ 1008170 h 1384273"/>
                  <a:gd name="connsiteX25" fmla="*/ 567262 w 1378342"/>
                  <a:gd name="connsiteY25" fmla="*/ 1130376 h 1384273"/>
                  <a:gd name="connsiteX26" fmla="*/ 614887 w 1378342"/>
                  <a:gd name="connsiteY26" fmla="*/ 1287538 h 1384273"/>
                  <a:gd name="connsiteX27" fmla="*/ 545831 w 1378342"/>
                  <a:gd name="connsiteY27" fmla="*/ 1378026 h 1384273"/>
                  <a:gd name="connsiteX28" fmla="*/ 150638 w 1378342"/>
                  <a:gd name="connsiteY28" fmla="*/ 1370978 h 1384273"/>
                  <a:gd name="connsiteX29" fmla="*/ 34243 w 1378342"/>
                  <a:gd name="connsiteY29" fmla="*/ 1262488 h 1384273"/>
                  <a:gd name="connsiteX30" fmla="*/ 14812 w 1378342"/>
                  <a:gd name="connsiteY30" fmla="*/ 847007 h 1384273"/>
                  <a:gd name="connsiteX31" fmla="*/ 105870 w 1378342"/>
                  <a:gd name="connsiteY31" fmla="*/ 798144 h 1384273"/>
                  <a:gd name="connsiteX32" fmla="*/ 381048 w 1378342"/>
                  <a:gd name="connsiteY32" fmla="*/ 696417 h 1384273"/>
                  <a:gd name="connsiteX33" fmla="*/ 219599 w 1378342"/>
                  <a:gd name="connsiteY33" fmla="*/ 542302 h 1384273"/>
                  <a:gd name="connsiteX34" fmla="*/ 79677 w 1378342"/>
                  <a:gd name="connsiteY34" fmla="*/ 600024 h 1384273"/>
                  <a:gd name="connsiteX35" fmla="*/ 8811 w 1378342"/>
                  <a:gd name="connsiteY35" fmla="*/ 539921 h 1384273"/>
                  <a:gd name="connsiteX36" fmla="*/ 35576 w 1378342"/>
                  <a:gd name="connsiteY36" fmla="*/ 79101 h 1384273"/>
                  <a:gd name="connsiteX37" fmla="*/ 89012 w 1378342"/>
                  <a:gd name="connsiteY37" fmla="*/ 33953 h 1384273"/>
                  <a:gd name="connsiteX0" fmla="*/ 87975 w 1377305"/>
                  <a:gd name="connsiteY0" fmla="*/ 33953 h 1384273"/>
                  <a:gd name="connsiteX1" fmla="*/ 384678 w 1377305"/>
                  <a:gd name="connsiteY1" fmla="*/ 806 h 1384273"/>
                  <a:gd name="connsiteX2" fmla="*/ 598991 w 1377305"/>
                  <a:gd name="connsiteY2" fmla="*/ 20237 h 1384273"/>
                  <a:gd name="connsiteX3" fmla="*/ 613659 w 1377305"/>
                  <a:gd name="connsiteY3" fmla="*/ 104343 h 1384273"/>
                  <a:gd name="connsiteX4" fmla="*/ 563844 w 1377305"/>
                  <a:gd name="connsiteY4" fmla="*/ 254171 h 1384273"/>
                  <a:gd name="connsiteX5" fmla="*/ 689764 w 1377305"/>
                  <a:gd name="connsiteY5" fmla="*/ 379996 h 1384273"/>
                  <a:gd name="connsiteX6" fmla="*/ 818637 w 1377305"/>
                  <a:gd name="connsiteY6" fmla="*/ 292271 h 1384273"/>
                  <a:gd name="connsiteX7" fmla="*/ 775489 w 1377305"/>
                  <a:gd name="connsiteY7" fmla="*/ 112915 h 1384273"/>
                  <a:gd name="connsiteX8" fmla="*/ 791396 w 1377305"/>
                  <a:gd name="connsiteY8" fmla="*/ 25476 h 1384273"/>
                  <a:gd name="connsiteX9" fmla="*/ 1004375 w 1377305"/>
                  <a:gd name="connsiteY9" fmla="*/ 1377 h 1384273"/>
                  <a:gd name="connsiteX10" fmla="*/ 1271075 w 1377305"/>
                  <a:gd name="connsiteY10" fmla="*/ 30333 h 1384273"/>
                  <a:gd name="connsiteX11" fmla="*/ 1354419 w 1377305"/>
                  <a:gd name="connsiteY11" fmla="*/ 99390 h 1384273"/>
                  <a:gd name="connsiteX12" fmla="*/ 1372802 w 1377305"/>
                  <a:gd name="connsiteY12" fmla="*/ 547255 h 1384273"/>
                  <a:gd name="connsiteX13" fmla="*/ 1297269 w 1377305"/>
                  <a:gd name="connsiteY13" fmla="*/ 611358 h 1384273"/>
                  <a:gd name="connsiteX14" fmla="*/ 1145440 w 1377305"/>
                  <a:gd name="connsiteY14" fmla="*/ 539922 h 1384273"/>
                  <a:gd name="connsiteX15" fmla="*/ 999041 w 1377305"/>
                  <a:gd name="connsiteY15" fmla="*/ 688607 h 1384273"/>
                  <a:gd name="connsiteX16" fmla="*/ 1149631 w 1377305"/>
                  <a:gd name="connsiteY16" fmla="*/ 830434 h 1384273"/>
                  <a:gd name="connsiteX17" fmla="*/ 1294888 w 1377305"/>
                  <a:gd name="connsiteY17" fmla="*/ 775665 h 1384273"/>
                  <a:gd name="connsiteX18" fmla="*/ 1363944 w 1377305"/>
                  <a:gd name="connsiteY18" fmla="*/ 809002 h 1384273"/>
                  <a:gd name="connsiteX19" fmla="*/ 1349656 w 1377305"/>
                  <a:gd name="connsiteY19" fmla="*/ 1254295 h 1384273"/>
                  <a:gd name="connsiteX20" fmla="*/ 1275838 w 1377305"/>
                  <a:gd name="connsiteY20" fmla="*/ 1351927 h 1384273"/>
                  <a:gd name="connsiteX21" fmla="*/ 873978 w 1377305"/>
                  <a:gd name="connsiteY21" fmla="*/ 1379359 h 1384273"/>
                  <a:gd name="connsiteX22" fmla="*/ 771012 w 1377305"/>
                  <a:gd name="connsiteY22" fmla="*/ 1280490 h 1384273"/>
                  <a:gd name="connsiteX23" fmla="*/ 813304 w 1377305"/>
                  <a:gd name="connsiteY23" fmla="*/ 1086370 h 1384273"/>
                  <a:gd name="connsiteX24" fmla="*/ 689859 w 1377305"/>
                  <a:gd name="connsiteY24" fmla="*/ 1008170 h 1384273"/>
                  <a:gd name="connsiteX25" fmla="*/ 566225 w 1377305"/>
                  <a:gd name="connsiteY25" fmla="*/ 1130376 h 1384273"/>
                  <a:gd name="connsiteX26" fmla="*/ 613850 w 1377305"/>
                  <a:gd name="connsiteY26" fmla="*/ 1287538 h 1384273"/>
                  <a:gd name="connsiteX27" fmla="*/ 544794 w 1377305"/>
                  <a:gd name="connsiteY27" fmla="*/ 1378026 h 1384273"/>
                  <a:gd name="connsiteX28" fmla="*/ 149601 w 1377305"/>
                  <a:gd name="connsiteY28" fmla="*/ 1370978 h 1384273"/>
                  <a:gd name="connsiteX29" fmla="*/ 33206 w 1377305"/>
                  <a:gd name="connsiteY29" fmla="*/ 1262488 h 1384273"/>
                  <a:gd name="connsiteX30" fmla="*/ 13775 w 1377305"/>
                  <a:gd name="connsiteY30" fmla="*/ 847007 h 1384273"/>
                  <a:gd name="connsiteX31" fmla="*/ 104833 w 1377305"/>
                  <a:gd name="connsiteY31" fmla="*/ 798144 h 1384273"/>
                  <a:gd name="connsiteX32" fmla="*/ 380011 w 1377305"/>
                  <a:gd name="connsiteY32" fmla="*/ 696417 h 1384273"/>
                  <a:gd name="connsiteX33" fmla="*/ 218562 w 1377305"/>
                  <a:gd name="connsiteY33" fmla="*/ 542302 h 1384273"/>
                  <a:gd name="connsiteX34" fmla="*/ 78640 w 1377305"/>
                  <a:gd name="connsiteY34" fmla="*/ 600024 h 1384273"/>
                  <a:gd name="connsiteX35" fmla="*/ 17299 w 1377305"/>
                  <a:gd name="connsiteY35" fmla="*/ 542302 h 1384273"/>
                  <a:gd name="connsiteX36" fmla="*/ 34539 w 1377305"/>
                  <a:gd name="connsiteY36" fmla="*/ 79101 h 1384273"/>
                  <a:gd name="connsiteX37" fmla="*/ 87975 w 1377305"/>
                  <a:gd name="connsiteY37" fmla="*/ 33953 h 1384273"/>
                  <a:gd name="connsiteX0" fmla="*/ 87975 w 1377305"/>
                  <a:gd name="connsiteY0" fmla="*/ 33953 h 1384273"/>
                  <a:gd name="connsiteX1" fmla="*/ 384678 w 1377305"/>
                  <a:gd name="connsiteY1" fmla="*/ 806 h 1384273"/>
                  <a:gd name="connsiteX2" fmla="*/ 598991 w 1377305"/>
                  <a:gd name="connsiteY2" fmla="*/ 20237 h 1384273"/>
                  <a:gd name="connsiteX3" fmla="*/ 613659 w 1377305"/>
                  <a:gd name="connsiteY3" fmla="*/ 104343 h 1384273"/>
                  <a:gd name="connsiteX4" fmla="*/ 563844 w 1377305"/>
                  <a:gd name="connsiteY4" fmla="*/ 254171 h 1384273"/>
                  <a:gd name="connsiteX5" fmla="*/ 689764 w 1377305"/>
                  <a:gd name="connsiteY5" fmla="*/ 379996 h 1384273"/>
                  <a:gd name="connsiteX6" fmla="*/ 818637 w 1377305"/>
                  <a:gd name="connsiteY6" fmla="*/ 292271 h 1384273"/>
                  <a:gd name="connsiteX7" fmla="*/ 775489 w 1377305"/>
                  <a:gd name="connsiteY7" fmla="*/ 112915 h 1384273"/>
                  <a:gd name="connsiteX8" fmla="*/ 791396 w 1377305"/>
                  <a:gd name="connsiteY8" fmla="*/ 25476 h 1384273"/>
                  <a:gd name="connsiteX9" fmla="*/ 1004375 w 1377305"/>
                  <a:gd name="connsiteY9" fmla="*/ 1377 h 1384273"/>
                  <a:gd name="connsiteX10" fmla="*/ 1271075 w 1377305"/>
                  <a:gd name="connsiteY10" fmla="*/ 30333 h 1384273"/>
                  <a:gd name="connsiteX11" fmla="*/ 1354419 w 1377305"/>
                  <a:gd name="connsiteY11" fmla="*/ 99390 h 1384273"/>
                  <a:gd name="connsiteX12" fmla="*/ 1372802 w 1377305"/>
                  <a:gd name="connsiteY12" fmla="*/ 547255 h 1384273"/>
                  <a:gd name="connsiteX13" fmla="*/ 1297269 w 1377305"/>
                  <a:gd name="connsiteY13" fmla="*/ 611358 h 1384273"/>
                  <a:gd name="connsiteX14" fmla="*/ 1145440 w 1377305"/>
                  <a:gd name="connsiteY14" fmla="*/ 539922 h 1384273"/>
                  <a:gd name="connsiteX15" fmla="*/ 999041 w 1377305"/>
                  <a:gd name="connsiteY15" fmla="*/ 688607 h 1384273"/>
                  <a:gd name="connsiteX16" fmla="*/ 1149631 w 1377305"/>
                  <a:gd name="connsiteY16" fmla="*/ 830434 h 1384273"/>
                  <a:gd name="connsiteX17" fmla="*/ 1294888 w 1377305"/>
                  <a:gd name="connsiteY17" fmla="*/ 775665 h 1384273"/>
                  <a:gd name="connsiteX18" fmla="*/ 1363944 w 1377305"/>
                  <a:gd name="connsiteY18" fmla="*/ 809002 h 1384273"/>
                  <a:gd name="connsiteX19" fmla="*/ 1349656 w 1377305"/>
                  <a:gd name="connsiteY19" fmla="*/ 1254295 h 1384273"/>
                  <a:gd name="connsiteX20" fmla="*/ 1275838 w 1377305"/>
                  <a:gd name="connsiteY20" fmla="*/ 1351927 h 1384273"/>
                  <a:gd name="connsiteX21" fmla="*/ 873978 w 1377305"/>
                  <a:gd name="connsiteY21" fmla="*/ 1379359 h 1384273"/>
                  <a:gd name="connsiteX22" fmla="*/ 771012 w 1377305"/>
                  <a:gd name="connsiteY22" fmla="*/ 1280490 h 1384273"/>
                  <a:gd name="connsiteX23" fmla="*/ 813304 w 1377305"/>
                  <a:gd name="connsiteY23" fmla="*/ 1086370 h 1384273"/>
                  <a:gd name="connsiteX24" fmla="*/ 689859 w 1377305"/>
                  <a:gd name="connsiteY24" fmla="*/ 1008170 h 1384273"/>
                  <a:gd name="connsiteX25" fmla="*/ 566225 w 1377305"/>
                  <a:gd name="connsiteY25" fmla="*/ 1130376 h 1384273"/>
                  <a:gd name="connsiteX26" fmla="*/ 613850 w 1377305"/>
                  <a:gd name="connsiteY26" fmla="*/ 1287538 h 1384273"/>
                  <a:gd name="connsiteX27" fmla="*/ 544794 w 1377305"/>
                  <a:gd name="connsiteY27" fmla="*/ 1378026 h 1384273"/>
                  <a:gd name="connsiteX28" fmla="*/ 149601 w 1377305"/>
                  <a:gd name="connsiteY28" fmla="*/ 1370978 h 1384273"/>
                  <a:gd name="connsiteX29" fmla="*/ 33206 w 1377305"/>
                  <a:gd name="connsiteY29" fmla="*/ 1262488 h 1384273"/>
                  <a:gd name="connsiteX30" fmla="*/ 13775 w 1377305"/>
                  <a:gd name="connsiteY30" fmla="*/ 847007 h 1384273"/>
                  <a:gd name="connsiteX31" fmla="*/ 104833 w 1377305"/>
                  <a:gd name="connsiteY31" fmla="*/ 798144 h 1384273"/>
                  <a:gd name="connsiteX32" fmla="*/ 380011 w 1377305"/>
                  <a:gd name="connsiteY32" fmla="*/ 696417 h 1384273"/>
                  <a:gd name="connsiteX33" fmla="*/ 218562 w 1377305"/>
                  <a:gd name="connsiteY33" fmla="*/ 542302 h 1384273"/>
                  <a:gd name="connsiteX34" fmla="*/ 78640 w 1377305"/>
                  <a:gd name="connsiteY34" fmla="*/ 600024 h 1384273"/>
                  <a:gd name="connsiteX35" fmla="*/ 17299 w 1377305"/>
                  <a:gd name="connsiteY35" fmla="*/ 542302 h 1384273"/>
                  <a:gd name="connsiteX36" fmla="*/ 34539 w 1377305"/>
                  <a:gd name="connsiteY36" fmla="*/ 79101 h 1384273"/>
                  <a:gd name="connsiteX37" fmla="*/ 87975 w 1377305"/>
                  <a:gd name="connsiteY37" fmla="*/ 33953 h 1384273"/>
                  <a:gd name="connsiteX0" fmla="*/ 87975 w 1377305"/>
                  <a:gd name="connsiteY0" fmla="*/ 33953 h 1384273"/>
                  <a:gd name="connsiteX1" fmla="*/ 384678 w 1377305"/>
                  <a:gd name="connsiteY1" fmla="*/ 806 h 1384273"/>
                  <a:gd name="connsiteX2" fmla="*/ 598991 w 1377305"/>
                  <a:gd name="connsiteY2" fmla="*/ 20237 h 1384273"/>
                  <a:gd name="connsiteX3" fmla="*/ 613659 w 1377305"/>
                  <a:gd name="connsiteY3" fmla="*/ 104343 h 1384273"/>
                  <a:gd name="connsiteX4" fmla="*/ 563844 w 1377305"/>
                  <a:gd name="connsiteY4" fmla="*/ 254171 h 1384273"/>
                  <a:gd name="connsiteX5" fmla="*/ 689764 w 1377305"/>
                  <a:gd name="connsiteY5" fmla="*/ 379996 h 1384273"/>
                  <a:gd name="connsiteX6" fmla="*/ 818637 w 1377305"/>
                  <a:gd name="connsiteY6" fmla="*/ 292271 h 1384273"/>
                  <a:gd name="connsiteX7" fmla="*/ 775489 w 1377305"/>
                  <a:gd name="connsiteY7" fmla="*/ 112915 h 1384273"/>
                  <a:gd name="connsiteX8" fmla="*/ 791396 w 1377305"/>
                  <a:gd name="connsiteY8" fmla="*/ 25476 h 1384273"/>
                  <a:gd name="connsiteX9" fmla="*/ 1004375 w 1377305"/>
                  <a:gd name="connsiteY9" fmla="*/ 1377 h 1384273"/>
                  <a:gd name="connsiteX10" fmla="*/ 1271075 w 1377305"/>
                  <a:gd name="connsiteY10" fmla="*/ 30333 h 1384273"/>
                  <a:gd name="connsiteX11" fmla="*/ 1354419 w 1377305"/>
                  <a:gd name="connsiteY11" fmla="*/ 99390 h 1384273"/>
                  <a:gd name="connsiteX12" fmla="*/ 1372802 w 1377305"/>
                  <a:gd name="connsiteY12" fmla="*/ 547255 h 1384273"/>
                  <a:gd name="connsiteX13" fmla="*/ 1297269 w 1377305"/>
                  <a:gd name="connsiteY13" fmla="*/ 611358 h 1384273"/>
                  <a:gd name="connsiteX14" fmla="*/ 1145440 w 1377305"/>
                  <a:gd name="connsiteY14" fmla="*/ 539922 h 1384273"/>
                  <a:gd name="connsiteX15" fmla="*/ 999041 w 1377305"/>
                  <a:gd name="connsiteY15" fmla="*/ 688607 h 1384273"/>
                  <a:gd name="connsiteX16" fmla="*/ 1149631 w 1377305"/>
                  <a:gd name="connsiteY16" fmla="*/ 830434 h 1384273"/>
                  <a:gd name="connsiteX17" fmla="*/ 1294888 w 1377305"/>
                  <a:gd name="connsiteY17" fmla="*/ 775665 h 1384273"/>
                  <a:gd name="connsiteX18" fmla="*/ 1363944 w 1377305"/>
                  <a:gd name="connsiteY18" fmla="*/ 809002 h 1384273"/>
                  <a:gd name="connsiteX19" fmla="*/ 1349656 w 1377305"/>
                  <a:gd name="connsiteY19" fmla="*/ 1254295 h 1384273"/>
                  <a:gd name="connsiteX20" fmla="*/ 1275838 w 1377305"/>
                  <a:gd name="connsiteY20" fmla="*/ 1351927 h 1384273"/>
                  <a:gd name="connsiteX21" fmla="*/ 873978 w 1377305"/>
                  <a:gd name="connsiteY21" fmla="*/ 1379359 h 1384273"/>
                  <a:gd name="connsiteX22" fmla="*/ 771012 w 1377305"/>
                  <a:gd name="connsiteY22" fmla="*/ 1280490 h 1384273"/>
                  <a:gd name="connsiteX23" fmla="*/ 813304 w 1377305"/>
                  <a:gd name="connsiteY23" fmla="*/ 1086370 h 1384273"/>
                  <a:gd name="connsiteX24" fmla="*/ 689859 w 1377305"/>
                  <a:gd name="connsiteY24" fmla="*/ 1008170 h 1384273"/>
                  <a:gd name="connsiteX25" fmla="*/ 566225 w 1377305"/>
                  <a:gd name="connsiteY25" fmla="*/ 1130376 h 1384273"/>
                  <a:gd name="connsiteX26" fmla="*/ 613850 w 1377305"/>
                  <a:gd name="connsiteY26" fmla="*/ 1287538 h 1384273"/>
                  <a:gd name="connsiteX27" fmla="*/ 544794 w 1377305"/>
                  <a:gd name="connsiteY27" fmla="*/ 1378026 h 1384273"/>
                  <a:gd name="connsiteX28" fmla="*/ 149601 w 1377305"/>
                  <a:gd name="connsiteY28" fmla="*/ 1370978 h 1384273"/>
                  <a:gd name="connsiteX29" fmla="*/ 33206 w 1377305"/>
                  <a:gd name="connsiteY29" fmla="*/ 1262488 h 1384273"/>
                  <a:gd name="connsiteX30" fmla="*/ 13775 w 1377305"/>
                  <a:gd name="connsiteY30" fmla="*/ 847007 h 1384273"/>
                  <a:gd name="connsiteX31" fmla="*/ 104833 w 1377305"/>
                  <a:gd name="connsiteY31" fmla="*/ 798144 h 1384273"/>
                  <a:gd name="connsiteX32" fmla="*/ 380011 w 1377305"/>
                  <a:gd name="connsiteY32" fmla="*/ 696417 h 1384273"/>
                  <a:gd name="connsiteX33" fmla="*/ 218562 w 1377305"/>
                  <a:gd name="connsiteY33" fmla="*/ 542302 h 1384273"/>
                  <a:gd name="connsiteX34" fmla="*/ 78640 w 1377305"/>
                  <a:gd name="connsiteY34" fmla="*/ 600024 h 1384273"/>
                  <a:gd name="connsiteX35" fmla="*/ 17299 w 1377305"/>
                  <a:gd name="connsiteY35" fmla="*/ 542302 h 1384273"/>
                  <a:gd name="connsiteX36" fmla="*/ 34539 w 1377305"/>
                  <a:gd name="connsiteY36" fmla="*/ 79101 h 1384273"/>
                  <a:gd name="connsiteX37" fmla="*/ 87975 w 1377305"/>
                  <a:gd name="connsiteY37" fmla="*/ 33953 h 1384273"/>
                  <a:gd name="connsiteX0" fmla="*/ 87975 w 1377305"/>
                  <a:gd name="connsiteY0" fmla="*/ 33953 h 1384273"/>
                  <a:gd name="connsiteX1" fmla="*/ 384678 w 1377305"/>
                  <a:gd name="connsiteY1" fmla="*/ 806 h 1384273"/>
                  <a:gd name="connsiteX2" fmla="*/ 598991 w 1377305"/>
                  <a:gd name="connsiteY2" fmla="*/ 20237 h 1384273"/>
                  <a:gd name="connsiteX3" fmla="*/ 613659 w 1377305"/>
                  <a:gd name="connsiteY3" fmla="*/ 104343 h 1384273"/>
                  <a:gd name="connsiteX4" fmla="*/ 563844 w 1377305"/>
                  <a:gd name="connsiteY4" fmla="*/ 254171 h 1384273"/>
                  <a:gd name="connsiteX5" fmla="*/ 689764 w 1377305"/>
                  <a:gd name="connsiteY5" fmla="*/ 379996 h 1384273"/>
                  <a:gd name="connsiteX6" fmla="*/ 818637 w 1377305"/>
                  <a:gd name="connsiteY6" fmla="*/ 292271 h 1384273"/>
                  <a:gd name="connsiteX7" fmla="*/ 775489 w 1377305"/>
                  <a:gd name="connsiteY7" fmla="*/ 112915 h 1384273"/>
                  <a:gd name="connsiteX8" fmla="*/ 791396 w 1377305"/>
                  <a:gd name="connsiteY8" fmla="*/ 25476 h 1384273"/>
                  <a:gd name="connsiteX9" fmla="*/ 1004375 w 1377305"/>
                  <a:gd name="connsiteY9" fmla="*/ 1377 h 1384273"/>
                  <a:gd name="connsiteX10" fmla="*/ 1271075 w 1377305"/>
                  <a:gd name="connsiteY10" fmla="*/ 30333 h 1384273"/>
                  <a:gd name="connsiteX11" fmla="*/ 1354419 w 1377305"/>
                  <a:gd name="connsiteY11" fmla="*/ 99390 h 1384273"/>
                  <a:gd name="connsiteX12" fmla="*/ 1372802 w 1377305"/>
                  <a:gd name="connsiteY12" fmla="*/ 547255 h 1384273"/>
                  <a:gd name="connsiteX13" fmla="*/ 1297269 w 1377305"/>
                  <a:gd name="connsiteY13" fmla="*/ 611358 h 1384273"/>
                  <a:gd name="connsiteX14" fmla="*/ 1145440 w 1377305"/>
                  <a:gd name="connsiteY14" fmla="*/ 539922 h 1384273"/>
                  <a:gd name="connsiteX15" fmla="*/ 999041 w 1377305"/>
                  <a:gd name="connsiteY15" fmla="*/ 688607 h 1384273"/>
                  <a:gd name="connsiteX16" fmla="*/ 1149631 w 1377305"/>
                  <a:gd name="connsiteY16" fmla="*/ 830434 h 1384273"/>
                  <a:gd name="connsiteX17" fmla="*/ 1294888 w 1377305"/>
                  <a:gd name="connsiteY17" fmla="*/ 775665 h 1384273"/>
                  <a:gd name="connsiteX18" fmla="*/ 1363944 w 1377305"/>
                  <a:gd name="connsiteY18" fmla="*/ 809002 h 1384273"/>
                  <a:gd name="connsiteX19" fmla="*/ 1349656 w 1377305"/>
                  <a:gd name="connsiteY19" fmla="*/ 1254295 h 1384273"/>
                  <a:gd name="connsiteX20" fmla="*/ 1275838 w 1377305"/>
                  <a:gd name="connsiteY20" fmla="*/ 1351927 h 1384273"/>
                  <a:gd name="connsiteX21" fmla="*/ 873978 w 1377305"/>
                  <a:gd name="connsiteY21" fmla="*/ 1379359 h 1384273"/>
                  <a:gd name="connsiteX22" fmla="*/ 771012 w 1377305"/>
                  <a:gd name="connsiteY22" fmla="*/ 1280490 h 1384273"/>
                  <a:gd name="connsiteX23" fmla="*/ 813304 w 1377305"/>
                  <a:gd name="connsiteY23" fmla="*/ 1086370 h 1384273"/>
                  <a:gd name="connsiteX24" fmla="*/ 689859 w 1377305"/>
                  <a:gd name="connsiteY24" fmla="*/ 1008170 h 1384273"/>
                  <a:gd name="connsiteX25" fmla="*/ 566225 w 1377305"/>
                  <a:gd name="connsiteY25" fmla="*/ 1130376 h 1384273"/>
                  <a:gd name="connsiteX26" fmla="*/ 613850 w 1377305"/>
                  <a:gd name="connsiteY26" fmla="*/ 1287538 h 1384273"/>
                  <a:gd name="connsiteX27" fmla="*/ 544794 w 1377305"/>
                  <a:gd name="connsiteY27" fmla="*/ 1378026 h 1384273"/>
                  <a:gd name="connsiteX28" fmla="*/ 149601 w 1377305"/>
                  <a:gd name="connsiteY28" fmla="*/ 1370978 h 1384273"/>
                  <a:gd name="connsiteX29" fmla="*/ 33206 w 1377305"/>
                  <a:gd name="connsiteY29" fmla="*/ 1262488 h 1384273"/>
                  <a:gd name="connsiteX30" fmla="*/ 13775 w 1377305"/>
                  <a:gd name="connsiteY30" fmla="*/ 847007 h 1384273"/>
                  <a:gd name="connsiteX31" fmla="*/ 104833 w 1377305"/>
                  <a:gd name="connsiteY31" fmla="*/ 798144 h 1384273"/>
                  <a:gd name="connsiteX32" fmla="*/ 380011 w 1377305"/>
                  <a:gd name="connsiteY32" fmla="*/ 696417 h 1384273"/>
                  <a:gd name="connsiteX33" fmla="*/ 218562 w 1377305"/>
                  <a:gd name="connsiteY33" fmla="*/ 542302 h 1384273"/>
                  <a:gd name="connsiteX34" fmla="*/ 78640 w 1377305"/>
                  <a:gd name="connsiteY34" fmla="*/ 600024 h 1384273"/>
                  <a:gd name="connsiteX35" fmla="*/ 17299 w 1377305"/>
                  <a:gd name="connsiteY35" fmla="*/ 542302 h 1384273"/>
                  <a:gd name="connsiteX36" fmla="*/ 46445 w 1377305"/>
                  <a:gd name="connsiteY36" fmla="*/ 91008 h 1384273"/>
                  <a:gd name="connsiteX37" fmla="*/ 87975 w 1377305"/>
                  <a:gd name="connsiteY37" fmla="*/ 33953 h 1384273"/>
                  <a:gd name="connsiteX0" fmla="*/ 87975 w 1377305"/>
                  <a:gd name="connsiteY0" fmla="*/ 33953 h 1384273"/>
                  <a:gd name="connsiteX1" fmla="*/ 384678 w 1377305"/>
                  <a:gd name="connsiteY1" fmla="*/ 806 h 1384273"/>
                  <a:gd name="connsiteX2" fmla="*/ 598991 w 1377305"/>
                  <a:gd name="connsiteY2" fmla="*/ 20237 h 1384273"/>
                  <a:gd name="connsiteX3" fmla="*/ 613659 w 1377305"/>
                  <a:gd name="connsiteY3" fmla="*/ 104343 h 1384273"/>
                  <a:gd name="connsiteX4" fmla="*/ 563844 w 1377305"/>
                  <a:gd name="connsiteY4" fmla="*/ 254171 h 1384273"/>
                  <a:gd name="connsiteX5" fmla="*/ 689764 w 1377305"/>
                  <a:gd name="connsiteY5" fmla="*/ 379996 h 1384273"/>
                  <a:gd name="connsiteX6" fmla="*/ 818637 w 1377305"/>
                  <a:gd name="connsiteY6" fmla="*/ 292271 h 1384273"/>
                  <a:gd name="connsiteX7" fmla="*/ 775489 w 1377305"/>
                  <a:gd name="connsiteY7" fmla="*/ 112915 h 1384273"/>
                  <a:gd name="connsiteX8" fmla="*/ 791396 w 1377305"/>
                  <a:gd name="connsiteY8" fmla="*/ 25476 h 1384273"/>
                  <a:gd name="connsiteX9" fmla="*/ 1004375 w 1377305"/>
                  <a:gd name="connsiteY9" fmla="*/ 1377 h 1384273"/>
                  <a:gd name="connsiteX10" fmla="*/ 1271075 w 1377305"/>
                  <a:gd name="connsiteY10" fmla="*/ 30333 h 1384273"/>
                  <a:gd name="connsiteX11" fmla="*/ 1354419 w 1377305"/>
                  <a:gd name="connsiteY11" fmla="*/ 99390 h 1384273"/>
                  <a:gd name="connsiteX12" fmla="*/ 1372802 w 1377305"/>
                  <a:gd name="connsiteY12" fmla="*/ 547255 h 1384273"/>
                  <a:gd name="connsiteX13" fmla="*/ 1297269 w 1377305"/>
                  <a:gd name="connsiteY13" fmla="*/ 611358 h 1384273"/>
                  <a:gd name="connsiteX14" fmla="*/ 1145440 w 1377305"/>
                  <a:gd name="connsiteY14" fmla="*/ 539922 h 1384273"/>
                  <a:gd name="connsiteX15" fmla="*/ 999041 w 1377305"/>
                  <a:gd name="connsiteY15" fmla="*/ 688607 h 1384273"/>
                  <a:gd name="connsiteX16" fmla="*/ 1149631 w 1377305"/>
                  <a:gd name="connsiteY16" fmla="*/ 830434 h 1384273"/>
                  <a:gd name="connsiteX17" fmla="*/ 1294888 w 1377305"/>
                  <a:gd name="connsiteY17" fmla="*/ 775665 h 1384273"/>
                  <a:gd name="connsiteX18" fmla="*/ 1363944 w 1377305"/>
                  <a:gd name="connsiteY18" fmla="*/ 809002 h 1384273"/>
                  <a:gd name="connsiteX19" fmla="*/ 1349656 w 1377305"/>
                  <a:gd name="connsiteY19" fmla="*/ 1254295 h 1384273"/>
                  <a:gd name="connsiteX20" fmla="*/ 1275838 w 1377305"/>
                  <a:gd name="connsiteY20" fmla="*/ 1351927 h 1384273"/>
                  <a:gd name="connsiteX21" fmla="*/ 873978 w 1377305"/>
                  <a:gd name="connsiteY21" fmla="*/ 1379359 h 1384273"/>
                  <a:gd name="connsiteX22" fmla="*/ 771012 w 1377305"/>
                  <a:gd name="connsiteY22" fmla="*/ 1280490 h 1384273"/>
                  <a:gd name="connsiteX23" fmla="*/ 813304 w 1377305"/>
                  <a:gd name="connsiteY23" fmla="*/ 1086370 h 1384273"/>
                  <a:gd name="connsiteX24" fmla="*/ 689859 w 1377305"/>
                  <a:gd name="connsiteY24" fmla="*/ 1008170 h 1384273"/>
                  <a:gd name="connsiteX25" fmla="*/ 566225 w 1377305"/>
                  <a:gd name="connsiteY25" fmla="*/ 1130376 h 1384273"/>
                  <a:gd name="connsiteX26" fmla="*/ 613850 w 1377305"/>
                  <a:gd name="connsiteY26" fmla="*/ 1287538 h 1384273"/>
                  <a:gd name="connsiteX27" fmla="*/ 544794 w 1377305"/>
                  <a:gd name="connsiteY27" fmla="*/ 1378026 h 1384273"/>
                  <a:gd name="connsiteX28" fmla="*/ 149601 w 1377305"/>
                  <a:gd name="connsiteY28" fmla="*/ 1370978 h 1384273"/>
                  <a:gd name="connsiteX29" fmla="*/ 33206 w 1377305"/>
                  <a:gd name="connsiteY29" fmla="*/ 1262488 h 1384273"/>
                  <a:gd name="connsiteX30" fmla="*/ 13775 w 1377305"/>
                  <a:gd name="connsiteY30" fmla="*/ 847007 h 1384273"/>
                  <a:gd name="connsiteX31" fmla="*/ 104833 w 1377305"/>
                  <a:gd name="connsiteY31" fmla="*/ 798144 h 1384273"/>
                  <a:gd name="connsiteX32" fmla="*/ 380011 w 1377305"/>
                  <a:gd name="connsiteY32" fmla="*/ 696417 h 1384273"/>
                  <a:gd name="connsiteX33" fmla="*/ 218562 w 1377305"/>
                  <a:gd name="connsiteY33" fmla="*/ 542302 h 1384273"/>
                  <a:gd name="connsiteX34" fmla="*/ 78640 w 1377305"/>
                  <a:gd name="connsiteY34" fmla="*/ 600024 h 1384273"/>
                  <a:gd name="connsiteX35" fmla="*/ 17299 w 1377305"/>
                  <a:gd name="connsiteY35" fmla="*/ 542302 h 1384273"/>
                  <a:gd name="connsiteX36" fmla="*/ 46445 w 1377305"/>
                  <a:gd name="connsiteY36" fmla="*/ 91008 h 1384273"/>
                  <a:gd name="connsiteX37" fmla="*/ 87975 w 1377305"/>
                  <a:gd name="connsiteY37" fmla="*/ 33953 h 1384273"/>
                  <a:gd name="connsiteX0" fmla="*/ 87975 w 1377305"/>
                  <a:gd name="connsiteY0" fmla="*/ 33953 h 1384273"/>
                  <a:gd name="connsiteX1" fmla="*/ 384678 w 1377305"/>
                  <a:gd name="connsiteY1" fmla="*/ 806 h 1384273"/>
                  <a:gd name="connsiteX2" fmla="*/ 598991 w 1377305"/>
                  <a:gd name="connsiteY2" fmla="*/ 20237 h 1384273"/>
                  <a:gd name="connsiteX3" fmla="*/ 613659 w 1377305"/>
                  <a:gd name="connsiteY3" fmla="*/ 104343 h 1384273"/>
                  <a:gd name="connsiteX4" fmla="*/ 563844 w 1377305"/>
                  <a:gd name="connsiteY4" fmla="*/ 254171 h 1384273"/>
                  <a:gd name="connsiteX5" fmla="*/ 689764 w 1377305"/>
                  <a:gd name="connsiteY5" fmla="*/ 379996 h 1384273"/>
                  <a:gd name="connsiteX6" fmla="*/ 818637 w 1377305"/>
                  <a:gd name="connsiteY6" fmla="*/ 292271 h 1384273"/>
                  <a:gd name="connsiteX7" fmla="*/ 775489 w 1377305"/>
                  <a:gd name="connsiteY7" fmla="*/ 112915 h 1384273"/>
                  <a:gd name="connsiteX8" fmla="*/ 791396 w 1377305"/>
                  <a:gd name="connsiteY8" fmla="*/ 25476 h 1384273"/>
                  <a:gd name="connsiteX9" fmla="*/ 1004375 w 1377305"/>
                  <a:gd name="connsiteY9" fmla="*/ 1377 h 1384273"/>
                  <a:gd name="connsiteX10" fmla="*/ 1271075 w 1377305"/>
                  <a:gd name="connsiteY10" fmla="*/ 30333 h 1384273"/>
                  <a:gd name="connsiteX11" fmla="*/ 1354419 w 1377305"/>
                  <a:gd name="connsiteY11" fmla="*/ 99390 h 1384273"/>
                  <a:gd name="connsiteX12" fmla="*/ 1372802 w 1377305"/>
                  <a:gd name="connsiteY12" fmla="*/ 547255 h 1384273"/>
                  <a:gd name="connsiteX13" fmla="*/ 1297269 w 1377305"/>
                  <a:gd name="connsiteY13" fmla="*/ 611358 h 1384273"/>
                  <a:gd name="connsiteX14" fmla="*/ 1145440 w 1377305"/>
                  <a:gd name="connsiteY14" fmla="*/ 539922 h 1384273"/>
                  <a:gd name="connsiteX15" fmla="*/ 999041 w 1377305"/>
                  <a:gd name="connsiteY15" fmla="*/ 688607 h 1384273"/>
                  <a:gd name="connsiteX16" fmla="*/ 1149631 w 1377305"/>
                  <a:gd name="connsiteY16" fmla="*/ 830434 h 1384273"/>
                  <a:gd name="connsiteX17" fmla="*/ 1294888 w 1377305"/>
                  <a:gd name="connsiteY17" fmla="*/ 775665 h 1384273"/>
                  <a:gd name="connsiteX18" fmla="*/ 1363944 w 1377305"/>
                  <a:gd name="connsiteY18" fmla="*/ 809002 h 1384273"/>
                  <a:gd name="connsiteX19" fmla="*/ 1349656 w 1377305"/>
                  <a:gd name="connsiteY19" fmla="*/ 1254295 h 1384273"/>
                  <a:gd name="connsiteX20" fmla="*/ 1275838 w 1377305"/>
                  <a:gd name="connsiteY20" fmla="*/ 1351927 h 1384273"/>
                  <a:gd name="connsiteX21" fmla="*/ 873978 w 1377305"/>
                  <a:gd name="connsiteY21" fmla="*/ 1379359 h 1384273"/>
                  <a:gd name="connsiteX22" fmla="*/ 771012 w 1377305"/>
                  <a:gd name="connsiteY22" fmla="*/ 1280490 h 1384273"/>
                  <a:gd name="connsiteX23" fmla="*/ 813304 w 1377305"/>
                  <a:gd name="connsiteY23" fmla="*/ 1086370 h 1384273"/>
                  <a:gd name="connsiteX24" fmla="*/ 689859 w 1377305"/>
                  <a:gd name="connsiteY24" fmla="*/ 1008170 h 1384273"/>
                  <a:gd name="connsiteX25" fmla="*/ 566225 w 1377305"/>
                  <a:gd name="connsiteY25" fmla="*/ 1130376 h 1384273"/>
                  <a:gd name="connsiteX26" fmla="*/ 613850 w 1377305"/>
                  <a:gd name="connsiteY26" fmla="*/ 1287538 h 1384273"/>
                  <a:gd name="connsiteX27" fmla="*/ 544794 w 1377305"/>
                  <a:gd name="connsiteY27" fmla="*/ 1378026 h 1384273"/>
                  <a:gd name="connsiteX28" fmla="*/ 149601 w 1377305"/>
                  <a:gd name="connsiteY28" fmla="*/ 1370978 h 1384273"/>
                  <a:gd name="connsiteX29" fmla="*/ 33206 w 1377305"/>
                  <a:gd name="connsiteY29" fmla="*/ 1262488 h 1384273"/>
                  <a:gd name="connsiteX30" fmla="*/ 13775 w 1377305"/>
                  <a:gd name="connsiteY30" fmla="*/ 847007 h 1384273"/>
                  <a:gd name="connsiteX31" fmla="*/ 104833 w 1377305"/>
                  <a:gd name="connsiteY31" fmla="*/ 798144 h 1384273"/>
                  <a:gd name="connsiteX32" fmla="*/ 380011 w 1377305"/>
                  <a:gd name="connsiteY32" fmla="*/ 696417 h 1384273"/>
                  <a:gd name="connsiteX33" fmla="*/ 218562 w 1377305"/>
                  <a:gd name="connsiteY33" fmla="*/ 542302 h 1384273"/>
                  <a:gd name="connsiteX34" fmla="*/ 78640 w 1377305"/>
                  <a:gd name="connsiteY34" fmla="*/ 600024 h 1384273"/>
                  <a:gd name="connsiteX35" fmla="*/ 17299 w 1377305"/>
                  <a:gd name="connsiteY35" fmla="*/ 542302 h 1384273"/>
                  <a:gd name="connsiteX36" fmla="*/ 46445 w 1377305"/>
                  <a:gd name="connsiteY36" fmla="*/ 91008 h 1384273"/>
                  <a:gd name="connsiteX37" fmla="*/ 87975 w 1377305"/>
                  <a:gd name="connsiteY37" fmla="*/ 33953 h 1384273"/>
                  <a:gd name="connsiteX0" fmla="*/ 87975 w 1377305"/>
                  <a:gd name="connsiteY0" fmla="*/ 33953 h 1384273"/>
                  <a:gd name="connsiteX1" fmla="*/ 384678 w 1377305"/>
                  <a:gd name="connsiteY1" fmla="*/ 806 h 1384273"/>
                  <a:gd name="connsiteX2" fmla="*/ 598991 w 1377305"/>
                  <a:gd name="connsiteY2" fmla="*/ 20237 h 1384273"/>
                  <a:gd name="connsiteX3" fmla="*/ 613659 w 1377305"/>
                  <a:gd name="connsiteY3" fmla="*/ 104343 h 1384273"/>
                  <a:gd name="connsiteX4" fmla="*/ 563844 w 1377305"/>
                  <a:gd name="connsiteY4" fmla="*/ 254171 h 1384273"/>
                  <a:gd name="connsiteX5" fmla="*/ 689764 w 1377305"/>
                  <a:gd name="connsiteY5" fmla="*/ 379996 h 1384273"/>
                  <a:gd name="connsiteX6" fmla="*/ 818637 w 1377305"/>
                  <a:gd name="connsiteY6" fmla="*/ 292271 h 1384273"/>
                  <a:gd name="connsiteX7" fmla="*/ 775489 w 1377305"/>
                  <a:gd name="connsiteY7" fmla="*/ 112915 h 1384273"/>
                  <a:gd name="connsiteX8" fmla="*/ 791396 w 1377305"/>
                  <a:gd name="connsiteY8" fmla="*/ 25476 h 1384273"/>
                  <a:gd name="connsiteX9" fmla="*/ 1004375 w 1377305"/>
                  <a:gd name="connsiteY9" fmla="*/ 1377 h 1384273"/>
                  <a:gd name="connsiteX10" fmla="*/ 1271075 w 1377305"/>
                  <a:gd name="connsiteY10" fmla="*/ 30333 h 1384273"/>
                  <a:gd name="connsiteX11" fmla="*/ 1354419 w 1377305"/>
                  <a:gd name="connsiteY11" fmla="*/ 99390 h 1384273"/>
                  <a:gd name="connsiteX12" fmla="*/ 1372802 w 1377305"/>
                  <a:gd name="connsiteY12" fmla="*/ 547255 h 1384273"/>
                  <a:gd name="connsiteX13" fmla="*/ 1297269 w 1377305"/>
                  <a:gd name="connsiteY13" fmla="*/ 611358 h 1384273"/>
                  <a:gd name="connsiteX14" fmla="*/ 1145440 w 1377305"/>
                  <a:gd name="connsiteY14" fmla="*/ 539922 h 1384273"/>
                  <a:gd name="connsiteX15" fmla="*/ 999041 w 1377305"/>
                  <a:gd name="connsiteY15" fmla="*/ 688607 h 1384273"/>
                  <a:gd name="connsiteX16" fmla="*/ 1149631 w 1377305"/>
                  <a:gd name="connsiteY16" fmla="*/ 830434 h 1384273"/>
                  <a:gd name="connsiteX17" fmla="*/ 1294888 w 1377305"/>
                  <a:gd name="connsiteY17" fmla="*/ 775665 h 1384273"/>
                  <a:gd name="connsiteX18" fmla="*/ 1363944 w 1377305"/>
                  <a:gd name="connsiteY18" fmla="*/ 809002 h 1384273"/>
                  <a:gd name="connsiteX19" fmla="*/ 1349656 w 1377305"/>
                  <a:gd name="connsiteY19" fmla="*/ 1254295 h 1384273"/>
                  <a:gd name="connsiteX20" fmla="*/ 1275838 w 1377305"/>
                  <a:gd name="connsiteY20" fmla="*/ 1351927 h 1384273"/>
                  <a:gd name="connsiteX21" fmla="*/ 873978 w 1377305"/>
                  <a:gd name="connsiteY21" fmla="*/ 1379359 h 1384273"/>
                  <a:gd name="connsiteX22" fmla="*/ 771012 w 1377305"/>
                  <a:gd name="connsiteY22" fmla="*/ 1280490 h 1384273"/>
                  <a:gd name="connsiteX23" fmla="*/ 813304 w 1377305"/>
                  <a:gd name="connsiteY23" fmla="*/ 1086370 h 1384273"/>
                  <a:gd name="connsiteX24" fmla="*/ 689859 w 1377305"/>
                  <a:gd name="connsiteY24" fmla="*/ 1008170 h 1384273"/>
                  <a:gd name="connsiteX25" fmla="*/ 566225 w 1377305"/>
                  <a:gd name="connsiteY25" fmla="*/ 1130376 h 1384273"/>
                  <a:gd name="connsiteX26" fmla="*/ 613850 w 1377305"/>
                  <a:gd name="connsiteY26" fmla="*/ 1287538 h 1384273"/>
                  <a:gd name="connsiteX27" fmla="*/ 544794 w 1377305"/>
                  <a:gd name="connsiteY27" fmla="*/ 1378026 h 1384273"/>
                  <a:gd name="connsiteX28" fmla="*/ 149601 w 1377305"/>
                  <a:gd name="connsiteY28" fmla="*/ 1370978 h 1384273"/>
                  <a:gd name="connsiteX29" fmla="*/ 33206 w 1377305"/>
                  <a:gd name="connsiteY29" fmla="*/ 1262488 h 1384273"/>
                  <a:gd name="connsiteX30" fmla="*/ 13775 w 1377305"/>
                  <a:gd name="connsiteY30" fmla="*/ 847007 h 1384273"/>
                  <a:gd name="connsiteX31" fmla="*/ 104833 w 1377305"/>
                  <a:gd name="connsiteY31" fmla="*/ 798144 h 1384273"/>
                  <a:gd name="connsiteX32" fmla="*/ 380011 w 1377305"/>
                  <a:gd name="connsiteY32" fmla="*/ 696417 h 1384273"/>
                  <a:gd name="connsiteX33" fmla="*/ 218562 w 1377305"/>
                  <a:gd name="connsiteY33" fmla="*/ 542302 h 1384273"/>
                  <a:gd name="connsiteX34" fmla="*/ 78640 w 1377305"/>
                  <a:gd name="connsiteY34" fmla="*/ 600024 h 1384273"/>
                  <a:gd name="connsiteX35" fmla="*/ 17299 w 1377305"/>
                  <a:gd name="connsiteY35" fmla="*/ 542302 h 1384273"/>
                  <a:gd name="connsiteX36" fmla="*/ 46445 w 1377305"/>
                  <a:gd name="connsiteY36" fmla="*/ 91008 h 1384273"/>
                  <a:gd name="connsiteX37" fmla="*/ 87975 w 1377305"/>
                  <a:gd name="connsiteY37" fmla="*/ 33953 h 1384273"/>
                  <a:gd name="connsiteX0" fmla="*/ 87975 w 1377305"/>
                  <a:gd name="connsiteY0" fmla="*/ 33953 h 1384273"/>
                  <a:gd name="connsiteX1" fmla="*/ 384678 w 1377305"/>
                  <a:gd name="connsiteY1" fmla="*/ 806 h 1384273"/>
                  <a:gd name="connsiteX2" fmla="*/ 598991 w 1377305"/>
                  <a:gd name="connsiteY2" fmla="*/ 20237 h 1384273"/>
                  <a:gd name="connsiteX3" fmla="*/ 613659 w 1377305"/>
                  <a:gd name="connsiteY3" fmla="*/ 104343 h 1384273"/>
                  <a:gd name="connsiteX4" fmla="*/ 563844 w 1377305"/>
                  <a:gd name="connsiteY4" fmla="*/ 254171 h 1384273"/>
                  <a:gd name="connsiteX5" fmla="*/ 689764 w 1377305"/>
                  <a:gd name="connsiteY5" fmla="*/ 379996 h 1384273"/>
                  <a:gd name="connsiteX6" fmla="*/ 818637 w 1377305"/>
                  <a:gd name="connsiteY6" fmla="*/ 292271 h 1384273"/>
                  <a:gd name="connsiteX7" fmla="*/ 775489 w 1377305"/>
                  <a:gd name="connsiteY7" fmla="*/ 112915 h 1384273"/>
                  <a:gd name="connsiteX8" fmla="*/ 791396 w 1377305"/>
                  <a:gd name="connsiteY8" fmla="*/ 25476 h 1384273"/>
                  <a:gd name="connsiteX9" fmla="*/ 1004375 w 1377305"/>
                  <a:gd name="connsiteY9" fmla="*/ 1377 h 1384273"/>
                  <a:gd name="connsiteX10" fmla="*/ 1271075 w 1377305"/>
                  <a:gd name="connsiteY10" fmla="*/ 30333 h 1384273"/>
                  <a:gd name="connsiteX11" fmla="*/ 1354419 w 1377305"/>
                  <a:gd name="connsiteY11" fmla="*/ 99390 h 1384273"/>
                  <a:gd name="connsiteX12" fmla="*/ 1372802 w 1377305"/>
                  <a:gd name="connsiteY12" fmla="*/ 547255 h 1384273"/>
                  <a:gd name="connsiteX13" fmla="*/ 1297269 w 1377305"/>
                  <a:gd name="connsiteY13" fmla="*/ 611358 h 1384273"/>
                  <a:gd name="connsiteX14" fmla="*/ 1145440 w 1377305"/>
                  <a:gd name="connsiteY14" fmla="*/ 539922 h 1384273"/>
                  <a:gd name="connsiteX15" fmla="*/ 999041 w 1377305"/>
                  <a:gd name="connsiteY15" fmla="*/ 688607 h 1384273"/>
                  <a:gd name="connsiteX16" fmla="*/ 1149631 w 1377305"/>
                  <a:gd name="connsiteY16" fmla="*/ 830434 h 1384273"/>
                  <a:gd name="connsiteX17" fmla="*/ 1294888 w 1377305"/>
                  <a:gd name="connsiteY17" fmla="*/ 775665 h 1384273"/>
                  <a:gd name="connsiteX18" fmla="*/ 1363944 w 1377305"/>
                  <a:gd name="connsiteY18" fmla="*/ 809002 h 1384273"/>
                  <a:gd name="connsiteX19" fmla="*/ 1349656 w 1377305"/>
                  <a:gd name="connsiteY19" fmla="*/ 1254295 h 1384273"/>
                  <a:gd name="connsiteX20" fmla="*/ 1275838 w 1377305"/>
                  <a:gd name="connsiteY20" fmla="*/ 1351927 h 1384273"/>
                  <a:gd name="connsiteX21" fmla="*/ 873978 w 1377305"/>
                  <a:gd name="connsiteY21" fmla="*/ 1379359 h 1384273"/>
                  <a:gd name="connsiteX22" fmla="*/ 771012 w 1377305"/>
                  <a:gd name="connsiteY22" fmla="*/ 1280490 h 1384273"/>
                  <a:gd name="connsiteX23" fmla="*/ 813304 w 1377305"/>
                  <a:gd name="connsiteY23" fmla="*/ 1086370 h 1384273"/>
                  <a:gd name="connsiteX24" fmla="*/ 689859 w 1377305"/>
                  <a:gd name="connsiteY24" fmla="*/ 1008170 h 1384273"/>
                  <a:gd name="connsiteX25" fmla="*/ 566225 w 1377305"/>
                  <a:gd name="connsiteY25" fmla="*/ 1130376 h 1384273"/>
                  <a:gd name="connsiteX26" fmla="*/ 613850 w 1377305"/>
                  <a:gd name="connsiteY26" fmla="*/ 1287538 h 1384273"/>
                  <a:gd name="connsiteX27" fmla="*/ 544794 w 1377305"/>
                  <a:gd name="connsiteY27" fmla="*/ 1378026 h 1384273"/>
                  <a:gd name="connsiteX28" fmla="*/ 149601 w 1377305"/>
                  <a:gd name="connsiteY28" fmla="*/ 1370978 h 1384273"/>
                  <a:gd name="connsiteX29" fmla="*/ 33206 w 1377305"/>
                  <a:gd name="connsiteY29" fmla="*/ 1262488 h 1384273"/>
                  <a:gd name="connsiteX30" fmla="*/ 13775 w 1377305"/>
                  <a:gd name="connsiteY30" fmla="*/ 847007 h 1384273"/>
                  <a:gd name="connsiteX31" fmla="*/ 104833 w 1377305"/>
                  <a:gd name="connsiteY31" fmla="*/ 798144 h 1384273"/>
                  <a:gd name="connsiteX32" fmla="*/ 380011 w 1377305"/>
                  <a:gd name="connsiteY32" fmla="*/ 696417 h 1384273"/>
                  <a:gd name="connsiteX33" fmla="*/ 218562 w 1377305"/>
                  <a:gd name="connsiteY33" fmla="*/ 542302 h 1384273"/>
                  <a:gd name="connsiteX34" fmla="*/ 78640 w 1377305"/>
                  <a:gd name="connsiteY34" fmla="*/ 600024 h 1384273"/>
                  <a:gd name="connsiteX35" fmla="*/ 17299 w 1377305"/>
                  <a:gd name="connsiteY35" fmla="*/ 542302 h 1384273"/>
                  <a:gd name="connsiteX36" fmla="*/ 46445 w 1377305"/>
                  <a:gd name="connsiteY36" fmla="*/ 91008 h 1384273"/>
                  <a:gd name="connsiteX37" fmla="*/ 87975 w 1377305"/>
                  <a:gd name="connsiteY37" fmla="*/ 33953 h 1384273"/>
                  <a:gd name="connsiteX0" fmla="*/ 87975 w 1377699"/>
                  <a:gd name="connsiteY0" fmla="*/ 33953 h 1384273"/>
                  <a:gd name="connsiteX1" fmla="*/ 384678 w 1377699"/>
                  <a:gd name="connsiteY1" fmla="*/ 806 h 1384273"/>
                  <a:gd name="connsiteX2" fmla="*/ 598991 w 1377699"/>
                  <a:gd name="connsiteY2" fmla="*/ 20237 h 1384273"/>
                  <a:gd name="connsiteX3" fmla="*/ 613659 w 1377699"/>
                  <a:gd name="connsiteY3" fmla="*/ 104343 h 1384273"/>
                  <a:gd name="connsiteX4" fmla="*/ 563844 w 1377699"/>
                  <a:gd name="connsiteY4" fmla="*/ 254171 h 1384273"/>
                  <a:gd name="connsiteX5" fmla="*/ 689764 w 1377699"/>
                  <a:gd name="connsiteY5" fmla="*/ 379996 h 1384273"/>
                  <a:gd name="connsiteX6" fmla="*/ 818637 w 1377699"/>
                  <a:gd name="connsiteY6" fmla="*/ 292271 h 1384273"/>
                  <a:gd name="connsiteX7" fmla="*/ 775489 w 1377699"/>
                  <a:gd name="connsiteY7" fmla="*/ 112915 h 1384273"/>
                  <a:gd name="connsiteX8" fmla="*/ 791396 w 1377699"/>
                  <a:gd name="connsiteY8" fmla="*/ 25476 h 1384273"/>
                  <a:gd name="connsiteX9" fmla="*/ 1004375 w 1377699"/>
                  <a:gd name="connsiteY9" fmla="*/ 1377 h 1384273"/>
                  <a:gd name="connsiteX10" fmla="*/ 1271075 w 1377699"/>
                  <a:gd name="connsiteY10" fmla="*/ 30333 h 1384273"/>
                  <a:gd name="connsiteX11" fmla="*/ 1354419 w 1377699"/>
                  <a:gd name="connsiteY11" fmla="*/ 99390 h 1384273"/>
                  <a:gd name="connsiteX12" fmla="*/ 1372802 w 1377699"/>
                  <a:gd name="connsiteY12" fmla="*/ 547255 h 1384273"/>
                  <a:gd name="connsiteX13" fmla="*/ 1297269 w 1377699"/>
                  <a:gd name="connsiteY13" fmla="*/ 611358 h 1384273"/>
                  <a:gd name="connsiteX14" fmla="*/ 1145440 w 1377699"/>
                  <a:gd name="connsiteY14" fmla="*/ 539922 h 1384273"/>
                  <a:gd name="connsiteX15" fmla="*/ 999041 w 1377699"/>
                  <a:gd name="connsiteY15" fmla="*/ 688607 h 1384273"/>
                  <a:gd name="connsiteX16" fmla="*/ 1149631 w 1377699"/>
                  <a:gd name="connsiteY16" fmla="*/ 830434 h 1384273"/>
                  <a:gd name="connsiteX17" fmla="*/ 1294888 w 1377699"/>
                  <a:gd name="connsiteY17" fmla="*/ 775665 h 1384273"/>
                  <a:gd name="connsiteX18" fmla="*/ 1363944 w 1377699"/>
                  <a:gd name="connsiteY18" fmla="*/ 809002 h 1384273"/>
                  <a:gd name="connsiteX19" fmla="*/ 1349656 w 1377699"/>
                  <a:gd name="connsiteY19" fmla="*/ 1254295 h 1384273"/>
                  <a:gd name="connsiteX20" fmla="*/ 1275838 w 1377699"/>
                  <a:gd name="connsiteY20" fmla="*/ 1351927 h 1384273"/>
                  <a:gd name="connsiteX21" fmla="*/ 873978 w 1377699"/>
                  <a:gd name="connsiteY21" fmla="*/ 1379359 h 1384273"/>
                  <a:gd name="connsiteX22" fmla="*/ 771012 w 1377699"/>
                  <a:gd name="connsiteY22" fmla="*/ 1280490 h 1384273"/>
                  <a:gd name="connsiteX23" fmla="*/ 813304 w 1377699"/>
                  <a:gd name="connsiteY23" fmla="*/ 1086370 h 1384273"/>
                  <a:gd name="connsiteX24" fmla="*/ 689859 w 1377699"/>
                  <a:gd name="connsiteY24" fmla="*/ 1008170 h 1384273"/>
                  <a:gd name="connsiteX25" fmla="*/ 566225 w 1377699"/>
                  <a:gd name="connsiteY25" fmla="*/ 1130376 h 1384273"/>
                  <a:gd name="connsiteX26" fmla="*/ 613850 w 1377699"/>
                  <a:gd name="connsiteY26" fmla="*/ 1287538 h 1384273"/>
                  <a:gd name="connsiteX27" fmla="*/ 544794 w 1377699"/>
                  <a:gd name="connsiteY27" fmla="*/ 1378026 h 1384273"/>
                  <a:gd name="connsiteX28" fmla="*/ 149601 w 1377699"/>
                  <a:gd name="connsiteY28" fmla="*/ 1370978 h 1384273"/>
                  <a:gd name="connsiteX29" fmla="*/ 33206 w 1377699"/>
                  <a:gd name="connsiteY29" fmla="*/ 1262488 h 1384273"/>
                  <a:gd name="connsiteX30" fmla="*/ 13775 w 1377699"/>
                  <a:gd name="connsiteY30" fmla="*/ 847007 h 1384273"/>
                  <a:gd name="connsiteX31" fmla="*/ 104833 w 1377699"/>
                  <a:gd name="connsiteY31" fmla="*/ 798144 h 1384273"/>
                  <a:gd name="connsiteX32" fmla="*/ 380011 w 1377699"/>
                  <a:gd name="connsiteY32" fmla="*/ 696417 h 1384273"/>
                  <a:gd name="connsiteX33" fmla="*/ 218562 w 1377699"/>
                  <a:gd name="connsiteY33" fmla="*/ 542302 h 1384273"/>
                  <a:gd name="connsiteX34" fmla="*/ 78640 w 1377699"/>
                  <a:gd name="connsiteY34" fmla="*/ 600024 h 1384273"/>
                  <a:gd name="connsiteX35" fmla="*/ 17299 w 1377699"/>
                  <a:gd name="connsiteY35" fmla="*/ 542302 h 1384273"/>
                  <a:gd name="connsiteX36" fmla="*/ 46445 w 1377699"/>
                  <a:gd name="connsiteY36" fmla="*/ 91008 h 1384273"/>
                  <a:gd name="connsiteX37" fmla="*/ 87975 w 1377699"/>
                  <a:gd name="connsiteY37" fmla="*/ 33953 h 1384273"/>
                  <a:gd name="connsiteX0" fmla="*/ 87975 w 1377699"/>
                  <a:gd name="connsiteY0" fmla="*/ 33953 h 1384273"/>
                  <a:gd name="connsiteX1" fmla="*/ 384678 w 1377699"/>
                  <a:gd name="connsiteY1" fmla="*/ 806 h 1384273"/>
                  <a:gd name="connsiteX2" fmla="*/ 598991 w 1377699"/>
                  <a:gd name="connsiteY2" fmla="*/ 20237 h 1384273"/>
                  <a:gd name="connsiteX3" fmla="*/ 613659 w 1377699"/>
                  <a:gd name="connsiteY3" fmla="*/ 104343 h 1384273"/>
                  <a:gd name="connsiteX4" fmla="*/ 563844 w 1377699"/>
                  <a:gd name="connsiteY4" fmla="*/ 254171 h 1384273"/>
                  <a:gd name="connsiteX5" fmla="*/ 689764 w 1377699"/>
                  <a:gd name="connsiteY5" fmla="*/ 379996 h 1384273"/>
                  <a:gd name="connsiteX6" fmla="*/ 818637 w 1377699"/>
                  <a:gd name="connsiteY6" fmla="*/ 292271 h 1384273"/>
                  <a:gd name="connsiteX7" fmla="*/ 775489 w 1377699"/>
                  <a:gd name="connsiteY7" fmla="*/ 112915 h 1384273"/>
                  <a:gd name="connsiteX8" fmla="*/ 791396 w 1377699"/>
                  <a:gd name="connsiteY8" fmla="*/ 25476 h 1384273"/>
                  <a:gd name="connsiteX9" fmla="*/ 1004375 w 1377699"/>
                  <a:gd name="connsiteY9" fmla="*/ 1377 h 1384273"/>
                  <a:gd name="connsiteX10" fmla="*/ 1271075 w 1377699"/>
                  <a:gd name="connsiteY10" fmla="*/ 30333 h 1384273"/>
                  <a:gd name="connsiteX11" fmla="*/ 1354419 w 1377699"/>
                  <a:gd name="connsiteY11" fmla="*/ 99390 h 1384273"/>
                  <a:gd name="connsiteX12" fmla="*/ 1372802 w 1377699"/>
                  <a:gd name="connsiteY12" fmla="*/ 547255 h 1384273"/>
                  <a:gd name="connsiteX13" fmla="*/ 1297269 w 1377699"/>
                  <a:gd name="connsiteY13" fmla="*/ 611358 h 1384273"/>
                  <a:gd name="connsiteX14" fmla="*/ 1145440 w 1377699"/>
                  <a:gd name="connsiteY14" fmla="*/ 539922 h 1384273"/>
                  <a:gd name="connsiteX15" fmla="*/ 999041 w 1377699"/>
                  <a:gd name="connsiteY15" fmla="*/ 688607 h 1384273"/>
                  <a:gd name="connsiteX16" fmla="*/ 1149631 w 1377699"/>
                  <a:gd name="connsiteY16" fmla="*/ 830434 h 1384273"/>
                  <a:gd name="connsiteX17" fmla="*/ 1294888 w 1377699"/>
                  <a:gd name="connsiteY17" fmla="*/ 775665 h 1384273"/>
                  <a:gd name="connsiteX18" fmla="*/ 1363944 w 1377699"/>
                  <a:gd name="connsiteY18" fmla="*/ 809002 h 1384273"/>
                  <a:gd name="connsiteX19" fmla="*/ 1349656 w 1377699"/>
                  <a:gd name="connsiteY19" fmla="*/ 1254295 h 1384273"/>
                  <a:gd name="connsiteX20" fmla="*/ 1275838 w 1377699"/>
                  <a:gd name="connsiteY20" fmla="*/ 1351927 h 1384273"/>
                  <a:gd name="connsiteX21" fmla="*/ 873978 w 1377699"/>
                  <a:gd name="connsiteY21" fmla="*/ 1379359 h 1384273"/>
                  <a:gd name="connsiteX22" fmla="*/ 771012 w 1377699"/>
                  <a:gd name="connsiteY22" fmla="*/ 1280490 h 1384273"/>
                  <a:gd name="connsiteX23" fmla="*/ 813304 w 1377699"/>
                  <a:gd name="connsiteY23" fmla="*/ 1086370 h 1384273"/>
                  <a:gd name="connsiteX24" fmla="*/ 689859 w 1377699"/>
                  <a:gd name="connsiteY24" fmla="*/ 1008170 h 1384273"/>
                  <a:gd name="connsiteX25" fmla="*/ 566225 w 1377699"/>
                  <a:gd name="connsiteY25" fmla="*/ 1130376 h 1384273"/>
                  <a:gd name="connsiteX26" fmla="*/ 613850 w 1377699"/>
                  <a:gd name="connsiteY26" fmla="*/ 1287538 h 1384273"/>
                  <a:gd name="connsiteX27" fmla="*/ 544794 w 1377699"/>
                  <a:gd name="connsiteY27" fmla="*/ 1378026 h 1384273"/>
                  <a:gd name="connsiteX28" fmla="*/ 149601 w 1377699"/>
                  <a:gd name="connsiteY28" fmla="*/ 1370978 h 1384273"/>
                  <a:gd name="connsiteX29" fmla="*/ 33206 w 1377699"/>
                  <a:gd name="connsiteY29" fmla="*/ 1262488 h 1384273"/>
                  <a:gd name="connsiteX30" fmla="*/ 13775 w 1377699"/>
                  <a:gd name="connsiteY30" fmla="*/ 847007 h 1384273"/>
                  <a:gd name="connsiteX31" fmla="*/ 104833 w 1377699"/>
                  <a:gd name="connsiteY31" fmla="*/ 798144 h 1384273"/>
                  <a:gd name="connsiteX32" fmla="*/ 380011 w 1377699"/>
                  <a:gd name="connsiteY32" fmla="*/ 696417 h 1384273"/>
                  <a:gd name="connsiteX33" fmla="*/ 218562 w 1377699"/>
                  <a:gd name="connsiteY33" fmla="*/ 542302 h 1384273"/>
                  <a:gd name="connsiteX34" fmla="*/ 78640 w 1377699"/>
                  <a:gd name="connsiteY34" fmla="*/ 600024 h 1384273"/>
                  <a:gd name="connsiteX35" fmla="*/ 17299 w 1377699"/>
                  <a:gd name="connsiteY35" fmla="*/ 542302 h 1384273"/>
                  <a:gd name="connsiteX36" fmla="*/ 46445 w 1377699"/>
                  <a:gd name="connsiteY36" fmla="*/ 91008 h 1384273"/>
                  <a:gd name="connsiteX37" fmla="*/ 87975 w 1377699"/>
                  <a:gd name="connsiteY37" fmla="*/ 33953 h 1384273"/>
                  <a:gd name="connsiteX0" fmla="*/ 87975 w 1374257"/>
                  <a:gd name="connsiteY0" fmla="*/ 33953 h 1384273"/>
                  <a:gd name="connsiteX1" fmla="*/ 384678 w 1374257"/>
                  <a:gd name="connsiteY1" fmla="*/ 806 h 1384273"/>
                  <a:gd name="connsiteX2" fmla="*/ 598991 w 1374257"/>
                  <a:gd name="connsiteY2" fmla="*/ 20237 h 1384273"/>
                  <a:gd name="connsiteX3" fmla="*/ 613659 w 1374257"/>
                  <a:gd name="connsiteY3" fmla="*/ 104343 h 1384273"/>
                  <a:gd name="connsiteX4" fmla="*/ 563844 w 1374257"/>
                  <a:gd name="connsiteY4" fmla="*/ 254171 h 1384273"/>
                  <a:gd name="connsiteX5" fmla="*/ 689764 w 1374257"/>
                  <a:gd name="connsiteY5" fmla="*/ 379996 h 1384273"/>
                  <a:gd name="connsiteX6" fmla="*/ 818637 w 1374257"/>
                  <a:gd name="connsiteY6" fmla="*/ 292271 h 1384273"/>
                  <a:gd name="connsiteX7" fmla="*/ 775489 w 1374257"/>
                  <a:gd name="connsiteY7" fmla="*/ 112915 h 1384273"/>
                  <a:gd name="connsiteX8" fmla="*/ 791396 w 1374257"/>
                  <a:gd name="connsiteY8" fmla="*/ 25476 h 1384273"/>
                  <a:gd name="connsiteX9" fmla="*/ 1004375 w 1374257"/>
                  <a:gd name="connsiteY9" fmla="*/ 1377 h 1384273"/>
                  <a:gd name="connsiteX10" fmla="*/ 1271075 w 1374257"/>
                  <a:gd name="connsiteY10" fmla="*/ 30333 h 1384273"/>
                  <a:gd name="connsiteX11" fmla="*/ 1340131 w 1374257"/>
                  <a:gd name="connsiteY11" fmla="*/ 97009 h 1384273"/>
                  <a:gd name="connsiteX12" fmla="*/ 1372802 w 1374257"/>
                  <a:gd name="connsiteY12" fmla="*/ 547255 h 1384273"/>
                  <a:gd name="connsiteX13" fmla="*/ 1297269 w 1374257"/>
                  <a:gd name="connsiteY13" fmla="*/ 611358 h 1384273"/>
                  <a:gd name="connsiteX14" fmla="*/ 1145440 w 1374257"/>
                  <a:gd name="connsiteY14" fmla="*/ 539922 h 1384273"/>
                  <a:gd name="connsiteX15" fmla="*/ 999041 w 1374257"/>
                  <a:gd name="connsiteY15" fmla="*/ 688607 h 1384273"/>
                  <a:gd name="connsiteX16" fmla="*/ 1149631 w 1374257"/>
                  <a:gd name="connsiteY16" fmla="*/ 830434 h 1384273"/>
                  <a:gd name="connsiteX17" fmla="*/ 1294888 w 1374257"/>
                  <a:gd name="connsiteY17" fmla="*/ 775665 h 1384273"/>
                  <a:gd name="connsiteX18" fmla="*/ 1363944 w 1374257"/>
                  <a:gd name="connsiteY18" fmla="*/ 809002 h 1384273"/>
                  <a:gd name="connsiteX19" fmla="*/ 1349656 w 1374257"/>
                  <a:gd name="connsiteY19" fmla="*/ 1254295 h 1384273"/>
                  <a:gd name="connsiteX20" fmla="*/ 1275838 w 1374257"/>
                  <a:gd name="connsiteY20" fmla="*/ 1351927 h 1384273"/>
                  <a:gd name="connsiteX21" fmla="*/ 873978 w 1374257"/>
                  <a:gd name="connsiteY21" fmla="*/ 1379359 h 1384273"/>
                  <a:gd name="connsiteX22" fmla="*/ 771012 w 1374257"/>
                  <a:gd name="connsiteY22" fmla="*/ 1280490 h 1384273"/>
                  <a:gd name="connsiteX23" fmla="*/ 813304 w 1374257"/>
                  <a:gd name="connsiteY23" fmla="*/ 1086370 h 1384273"/>
                  <a:gd name="connsiteX24" fmla="*/ 689859 w 1374257"/>
                  <a:gd name="connsiteY24" fmla="*/ 1008170 h 1384273"/>
                  <a:gd name="connsiteX25" fmla="*/ 566225 w 1374257"/>
                  <a:gd name="connsiteY25" fmla="*/ 1130376 h 1384273"/>
                  <a:gd name="connsiteX26" fmla="*/ 613850 w 1374257"/>
                  <a:gd name="connsiteY26" fmla="*/ 1287538 h 1384273"/>
                  <a:gd name="connsiteX27" fmla="*/ 544794 w 1374257"/>
                  <a:gd name="connsiteY27" fmla="*/ 1378026 h 1384273"/>
                  <a:gd name="connsiteX28" fmla="*/ 149601 w 1374257"/>
                  <a:gd name="connsiteY28" fmla="*/ 1370978 h 1384273"/>
                  <a:gd name="connsiteX29" fmla="*/ 33206 w 1374257"/>
                  <a:gd name="connsiteY29" fmla="*/ 1262488 h 1384273"/>
                  <a:gd name="connsiteX30" fmla="*/ 13775 w 1374257"/>
                  <a:gd name="connsiteY30" fmla="*/ 847007 h 1384273"/>
                  <a:gd name="connsiteX31" fmla="*/ 104833 w 1374257"/>
                  <a:gd name="connsiteY31" fmla="*/ 798144 h 1384273"/>
                  <a:gd name="connsiteX32" fmla="*/ 380011 w 1374257"/>
                  <a:gd name="connsiteY32" fmla="*/ 696417 h 1384273"/>
                  <a:gd name="connsiteX33" fmla="*/ 218562 w 1374257"/>
                  <a:gd name="connsiteY33" fmla="*/ 542302 h 1384273"/>
                  <a:gd name="connsiteX34" fmla="*/ 78640 w 1374257"/>
                  <a:gd name="connsiteY34" fmla="*/ 600024 h 1384273"/>
                  <a:gd name="connsiteX35" fmla="*/ 17299 w 1374257"/>
                  <a:gd name="connsiteY35" fmla="*/ 542302 h 1384273"/>
                  <a:gd name="connsiteX36" fmla="*/ 46445 w 1374257"/>
                  <a:gd name="connsiteY36" fmla="*/ 91008 h 1384273"/>
                  <a:gd name="connsiteX37" fmla="*/ 87975 w 1374257"/>
                  <a:gd name="connsiteY37" fmla="*/ 33953 h 1384273"/>
                  <a:gd name="connsiteX0" fmla="*/ 87975 w 1376602"/>
                  <a:gd name="connsiteY0" fmla="*/ 33953 h 1384273"/>
                  <a:gd name="connsiteX1" fmla="*/ 384678 w 1376602"/>
                  <a:gd name="connsiteY1" fmla="*/ 806 h 1384273"/>
                  <a:gd name="connsiteX2" fmla="*/ 598991 w 1376602"/>
                  <a:gd name="connsiteY2" fmla="*/ 20237 h 1384273"/>
                  <a:gd name="connsiteX3" fmla="*/ 613659 w 1376602"/>
                  <a:gd name="connsiteY3" fmla="*/ 104343 h 1384273"/>
                  <a:gd name="connsiteX4" fmla="*/ 563844 w 1376602"/>
                  <a:gd name="connsiteY4" fmla="*/ 254171 h 1384273"/>
                  <a:gd name="connsiteX5" fmla="*/ 689764 w 1376602"/>
                  <a:gd name="connsiteY5" fmla="*/ 379996 h 1384273"/>
                  <a:gd name="connsiteX6" fmla="*/ 818637 w 1376602"/>
                  <a:gd name="connsiteY6" fmla="*/ 292271 h 1384273"/>
                  <a:gd name="connsiteX7" fmla="*/ 775489 w 1376602"/>
                  <a:gd name="connsiteY7" fmla="*/ 112915 h 1384273"/>
                  <a:gd name="connsiteX8" fmla="*/ 791396 w 1376602"/>
                  <a:gd name="connsiteY8" fmla="*/ 25476 h 1384273"/>
                  <a:gd name="connsiteX9" fmla="*/ 1004375 w 1376602"/>
                  <a:gd name="connsiteY9" fmla="*/ 1377 h 1384273"/>
                  <a:gd name="connsiteX10" fmla="*/ 1271075 w 1376602"/>
                  <a:gd name="connsiteY10" fmla="*/ 30333 h 1384273"/>
                  <a:gd name="connsiteX11" fmla="*/ 1340131 w 1376602"/>
                  <a:gd name="connsiteY11" fmla="*/ 97009 h 1384273"/>
                  <a:gd name="connsiteX12" fmla="*/ 1372802 w 1376602"/>
                  <a:gd name="connsiteY12" fmla="*/ 547255 h 1384273"/>
                  <a:gd name="connsiteX13" fmla="*/ 1297269 w 1376602"/>
                  <a:gd name="connsiteY13" fmla="*/ 611358 h 1384273"/>
                  <a:gd name="connsiteX14" fmla="*/ 1145440 w 1376602"/>
                  <a:gd name="connsiteY14" fmla="*/ 539922 h 1384273"/>
                  <a:gd name="connsiteX15" fmla="*/ 999041 w 1376602"/>
                  <a:gd name="connsiteY15" fmla="*/ 688607 h 1384273"/>
                  <a:gd name="connsiteX16" fmla="*/ 1149631 w 1376602"/>
                  <a:gd name="connsiteY16" fmla="*/ 830434 h 1384273"/>
                  <a:gd name="connsiteX17" fmla="*/ 1294888 w 1376602"/>
                  <a:gd name="connsiteY17" fmla="*/ 775665 h 1384273"/>
                  <a:gd name="connsiteX18" fmla="*/ 1363944 w 1376602"/>
                  <a:gd name="connsiteY18" fmla="*/ 809002 h 1384273"/>
                  <a:gd name="connsiteX19" fmla="*/ 1349656 w 1376602"/>
                  <a:gd name="connsiteY19" fmla="*/ 1254295 h 1384273"/>
                  <a:gd name="connsiteX20" fmla="*/ 1275838 w 1376602"/>
                  <a:gd name="connsiteY20" fmla="*/ 1351927 h 1384273"/>
                  <a:gd name="connsiteX21" fmla="*/ 873978 w 1376602"/>
                  <a:gd name="connsiteY21" fmla="*/ 1379359 h 1384273"/>
                  <a:gd name="connsiteX22" fmla="*/ 771012 w 1376602"/>
                  <a:gd name="connsiteY22" fmla="*/ 1280490 h 1384273"/>
                  <a:gd name="connsiteX23" fmla="*/ 813304 w 1376602"/>
                  <a:gd name="connsiteY23" fmla="*/ 1086370 h 1384273"/>
                  <a:gd name="connsiteX24" fmla="*/ 689859 w 1376602"/>
                  <a:gd name="connsiteY24" fmla="*/ 1008170 h 1384273"/>
                  <a:gd name="connsiteX25" fmla="*/ 566225 w 1376602"/>
                  <a:gd name="connsiteY25" fmla="*/ 1130376 h 1384273"/>
                  <a:gd name="connsiteX26" fmla="*/ 613850 w 1376602"/>
                  <a:gd name="connsiteY26" fmla="*/ 1287538 h 1384273"/>
                  <a:gd name="connsiteX27" fmla="*/ 544794 w 1376602"/>
                  <a:gd name="connsiteY27" fmla="*/ 1378026 h 1384273"/>
                  <a:gd name="connsiteX28" fmla="*/ 149601 w 1376602"/>
                  <a:gd name="connsiteY28" fmla="*/ 1370978 h 1384273"/>
                  <a:gd name="connsiteX29" fmla="*/ 33206 w 1376602"/>
                  <a:gd name="connsiteY29" fmla="*/ 1262488 h 1384273"/>
                  <a:gd name="connsiteX30" fmla="*/ 13775 w 1376602"/>
                  <a:gd name="connsiteY30" fmla="*/ 847007 h 1384273"/>
                  <a:gd name="connsiteX31" fmla="*/ 104833 w 1376602"/>
                  <a:gd name="connsiteY31" fmla="*/ 798144 h 1384273"/>
                  <a:gd name="connsiteX32" fmla="*/ 380011 w 1376602"/>
                  <a:gd name="connsiteY32" fmla="*/ 696417 h 1384273"/>
                  <a:gd name="connsiteX33" fmla="*/ 218562 w 1376602"/>
                  <a:gd name="connsiteY33" fmla="*/ 542302 h 1384273"/>
                  <a:gd name="connsiteX34" fmla="*/ 78640 w 1376602"/>
                  <a:gd name="connsiteY34" fmla="*/ 600024 h 1384273"/>
                  <a:gd name="connsiteX35" fmla="*/ 17299 w 1376602"/>
                  <a:gd name="connsiteY35" fmla="*/ 542302 h 1384273"/>
                  <a:gd name="connsiteX36" fmla="*/ 46445 w 1376602"/>
                  <a:gd name="connsiteY36" fmla="*/ 91008 h 1384273"/>
                  <a:gd name="connsiteX37" fmla="*/ 87975 w 1376602"/>
                  <a:gd name="connsiteY37" fmla="*/ 33953 h 1384273"/>
                  <a:gd name="connsiteX0" fmla="*/ 87975 w 1381320"/>
                  <a:gd name="connsiteY0" fmla="*/ 33953 h 1384273"/>
                  <a:gd name="connsiteX1" fmla="*/ 384678 w 1381320"/>
                  <a:gd name="connsiteY1" fmla="*/ 806 h 1384273"/>
                  <a:gd name="connsiteX2" fmla="*/ 598991 w 1381320"/>
                  <a:gd name="connsiteY2" fmla="*/ 20237 h 1384273"/>
                  <a:gd name="connsiteX3" fmla="*/ 613659 w 1381320"/>
                  <a:gd name="connsiteY3" fmla="*/ 104343 h 1384273"/>
                  <a:gd name="connsiteX4" fmla="*/ 563844 w 1381320"/>
                  <a:gd name="connsiteY4" fmla="*/ 254171 h 1384273"/>
                  <a:gd name="connsiteX5" fmla="*/ 689764 w 1381320"/>
                  <a:gd name="connsiteY5" fmla="*/ 379996 h 1384273"/>
                  <a:gd name="connsiteX6" fmla="*/ 818637 w 1381320"/>
                  <a:gd name="connsiteY6" fmla="*/ 292271 h 1384273"/>
                  <a:gd name="connsiteX7" fmla="*/ 775489 w 1381320"/>
                  <a:gd name="connsiteY7" fmla="*/ 112915 h 1384273"/>
                  <a:gd name="connsiteX8" fmla="*/ 791396 w 1381320"/>
                  <a:gd name="connsiteY8" fmla="*/ 25476 h 1384273"/>
                  <a:gd name="connsiteX9" fmla="*/ 1004375 w 1381320"/>
                  <a:gd name="connsiteY9" fmla="*/ 1377 h 1384273"/>
                  <a:gd name="connsiteX10" fmla="*/ 1271075 w 1381320"/>
                  <a:gd name="connsiteY10" fmla="*/ 30333 h 1384273"/>
                  <a:gd name="connsiteX11" fmla="*/ 1352037 w 1381320"/>
                  <a:gd name="connsiteY11" fmla="*/ 108916 h 1384273"/>
                  <a:gd name="connsiteX12" fmla="*/ 1372802 w 1381320"/>
                  <a:gd name="connsiteY12" fmla="*/ 547255 h 1384273"/>
                  <a:gd name="connsiteX13" fmla="*/ 1297269 w 1381320"/>
                  <a:gd name="connsiteY13" fmla="*/ 611358 h 1384273"/>
                  <a:gd name="connsiteX14" fmla="*/ 1145440 w 1381320"/>
                  <a:gd name="connsiteY14" fmla="*/ 539922 h 1384273"/>
                  <a:gd name="connsiteX15" fmla="*/ 999041 w 1381320"/>
                  <a:gd name="connsiteY15" fmla="*/ 688607 h 1384273"/>
                  <a:gd name="connsiteX16" fmla="*/ 1149631 w 1381320"/>
                  <a:gd name="connsiteY16" fmla="*/ 830434 h 1384273"/>
                  <a:gd name="connsiteX17" fmla="*/ 1294888 w 1381320"/>
                  <a:gd name="connsiteY17" fmla="*/ 775665 h 1384273"/>
                  <a:gd name="connsiteX18" fmla="*/ 1363944 w 1381320"/>
                  <a:gd name="connsiteY18" fmla="*/ 809002 h 1384273"/>
                  <a:gd name="connsiteX19" fmla="*/ 1349656 w 1381320"/>
                  <a:gd name="connsiteY19" fmla="*/ 1254295 h 1384273"/>
                  <a:gd name="connsiteX20" fmla="*/ 1275838 w 1381320"/>
                  <a:gd name="connsiteY20" fmla="*/ 1351927 h 1384273"/>
                  <a:gd name="connsiteX21" fmla="*/ 873978 w 1381320"/>
                  <a:gd name="connsiteY21" fmla="*/ 1379359 h 1384273"/>
                  <a:gd name="connsiteX22" fmla="*/ 771012 w 1381320"/>
                  <a:gd name="connsiteY22" fmla="*/ 1280490 h 1384273"/>
                  <a:gd name="connsiteX23" fmla="*/ 813304 w 1381320"/>
                  <a:gd name="connsiteY23" fmla="*/ 1086370 h 1384273"/>
                  <a:gd name="connsiteX24" fmla="*/ 689859 w 1381320"/>
                  <a:gd name="connsiteY24" fmla="*/ 1008170 h 1384273"/>
                  <a:gd name="connsiteX25" fmla="*/ 566225 w 1381320"/>
                  <a:gd name="connsiteY25" fmla="*/ 1130376 h 1384273"/>
                  <a:gd name="connsiteX26" fmla="*/ 613850 w 1381320"/>
                  <a:gd name="connsiteY26" fmla="*/ 1287538 h 1384273"/>
                  <a:gd name="connsiteX27" fmla="*/ 544794 w 1381320"/>
                  <a:gd name="connsiteY27" fmla="*/ 1378026 h 1384273"/>
                  <a:gd name="connsiteX28" fmla="*/ 149601 w 1381320"/>
                  <a:gd name="connsiteY28" fmla="*/ 1370978 h 1384273"/>
                  <a:gd name="connsiteX29" fmla="*/ 33206 w 1381320"/>
                  <a:gd name="connsiteY29" fmla="*/ 1262488 h 1384273"/>
                  <a:gd name="connsiteX30" fmla="*/ 13775 w 1381320"/>
                  <a:gd name="connsiteY30" fmla="*/ 847007 h 1384273"/>
                  <a:gd name="connsiteX31" fmla="*/ 104833 w 1381320"/>
                  <a:gd name="connsiteY31" fmla="*/ 798144 h 1384273"/>
                  <a:gd name="connsiteX32" fmla="*/ 380011 w 1381320"/>
                  <a:gd name="connsiteY32" fmla="*/ 696417 h 1384273"/>
                  <a:gd name="connsiteX33" fmla="*/ 218562 w 1381320"/>
                  <a:gd name="connsiteY33" fmla="*/ 542302 h 1384273"/>
                  <a:gd name="connsiteX34" fmla="*/ 78640 w 1381320"/>
                  <a:gd name="connsiteY34" fmla="*/ 600024 h 1384273"/>
                  <a:gd name="connsiteX35" fmla="*/ 17299 w 1381320"/>
                  <a:gd name="connsiteY35" fmla="*/ 542302 h 1384273"/>
                  <a:gd name="connsiteX36" fmla="*/ 46445 w 1381320"/>
                  <a:gd name="connsiteY36" fmla="*/ 91008 h 1384273"/>
                  <a:gd name="connsiteX37" fmla="*/ 87975 w 1381320"/>
                  <a:gd name="connsiteY37" fmla="*/ 33953 h 1384273"/>
                  <a:gd name="connsiteX0" fmla="*/ 87975 w 1381320"/>
                  <a:gd name="connsiteY0" fmla="*/ 33953 h 1384273"/>
                  <a:gd name="connsiteX1" fmla="*/ 384678 w 1381320"/>
                  <a:gd name="connsiteY1" fmla="*/ 806 h 1384273"/>
                  <a:gd name="connsiteX2" fmla="*/ 598991 w 1381320"/>
                  <a:gd name="connsiteY2" fmla="*/ 20237 h 1384273"/>
                  <a:gd name="connsiteX3" fmla="*/ 613659 w 1381320"/>
                  <a:gd name="connsiteY3" fmla="*/ 104343 h 1384273"/>
                  <a:gd name="connsiteX4" fmla="*/ 563844 w 1381320"/>
                  <a:gd name="connsiteY4" fmla="*/ 254171 h 1384273"/>
                  <a:gd name="connsiteX5" fmla="*/ 689764 w 1381320"/>
                  <a:gd name="connsiteY5" fmla="*/ 379996 h 1384273"/>
                  <a:gd name="connsiteX6" fmla="*/ 818637 w 1381320"/>
                  <a:gd name="connsiteY6" fmla="*/ 292271 h 1384273"/>
                  <a:gd name="connsiteX7" fmla="*/ 775489 w 1381320"/>
                  <a:gd name="connsiteY7" fmla="*/ 112915 h 1384273"/>
                  <a:gd name="connsiteX8" fmla="*/ 791396 w 1381320"/>
                  <a:gd name="connsiteY8" fmla="*/ 25476 h 1384273"/>
                  <a:gd name="connsiteX9" fmla="*/ 1004375 w 1381320"/>
                  <a:gd name="connsiteY9" fmla="*/ 1377 h 1384273"/>
                  <a:gd name="connsiteX10" fmla="*/ 1271075 w 1381320"/>
                  <a:gd name="connsiteY10" fmla="*/ 30333 h 1384273"/>
                  <a:gd name="connsiteX11" fmla="*/ 1352037 w 1381320"/>
                  <a:gd name="connsiteY11" fmla="*/ 116060 h 1384273"/>
                  <a:gd name="connsiteX12" fmla="*/ 1372802 w 1381320"/>
                  <a:gd name="connsiteY12" fmla="*/ 547255 h 1384273"/>
                  <a:gd name="connsiteX13" fmla="*/ 1297269 w 1381320"/>
                  <a:gd name="connsiteY13" fmla="*/ 611358 h 1384273"/>
                  <a:gd name="connsiteX14" fmla="*/ 1145440 w 1381320"/>
                  <a:gd name="connsiteY14" fmla="*/ 539922 h 1384273"/>
                  <a:gd name="connsiteX15" fmla="*/ 999041 w 1381320"/>
                  <a:gd name="connsiteY15" fmla="*/ 688607 h 1384273"/>
                  <a:gd name="connsiteX16" fmla="*/ 1149631 w 1381320"/>
                  <a:gd name="connsiteY16" fmla="*/ 830434 h 1384273"/>
                  <a:gd name="connsiteX17" fmla="*/ 1294888 w 1381320"/>
                  <a:gd name="connsiteY17" fmla="*/ 775665 h 1384273"/>
                  <a:gd name="connsiteX18" fmla="*/ 1363944 w 1381320"/>
                  <a:gd name="connsiteY18" fmla="*/ 809002 h 1384273"/>
                  <a:gd name="connsiteX19" fmla="*/ 1349656 w 1381320"/>
                  <a:gd name="connsiteY19" fmla="*/ 1254295 h 1384273"/>
                  <a:gd name="connsiteX20" fmla="*/ 1275838 w 1381320"/>
                  <a:gd name="connsiteY20" fmla="*/ 1351927 h 1384273"/>
                  <a:gd name="connsiteX21" fmla="*/ 873978 w 1381320"/>
                  <a:gd name="connsiteY21" fmla="*/ 1379359 h 1384273"/>
                  <a:gd name="connsiteX22" fmla="*/ 771012 w 1381320"/>
                  <a:gd name="connsiteY22" fmla="*/ 1280490 h 1384273"/>
                  <a:gd name="connsiteX23" fmla="*/ 813304 w 1381320"/>
                  <a:gd name="connsiteY23" fmla="*/ 1086370 h 1384273"/>
                  <a:gd name="connsiteX24" fmla="*/ 689859 w 1381320"/>
                  <a:gd name="connsiteY24" fmla="*/ 1008170 h 1384273"/>
                  <a:gd name="connsiteX25" fmla="*/ 566225 w 1381320"/>
                  <a:gd name="connsiteY25" fmla="*/ 1130376 h 1384273"/>
                  <a:gd name="connsiteX26" fmla="*/ 613850 w 1381320"/>
                  <a:gd name="connsiteY26" fmla="*/ 1287538 h 1384273"/>
                  <a:gd name="connsiteX27" fmla="*/ 544794 w 1381320"/>
                  <a:gd name="connsiteY27" fmla="*/ 1378026 h 1384273"/>
                  <a:gd name="connsiteX28" fmla="*/ 149601 w 1381320"/>
                  <a:gd name="connsiteY28" fmla="*/ 1370978 h 1384273"/>
                  <a:gd name="connsiteX29" fmla="*/ 33206 w 1381320"/>
                  <a:gd name="connsiteY29" fmla="*/ 1262488 h 1384273"/>
                  <a:gd name="connsiteX30" fmla="*/ 13775 w 1381320"/>
                  <a:gd name="connsiteY30" fmla="*/ 847007 h 1384273"/>
                  <a:gd name="connsiteX31" fmla="*/ 104833 w 1381320"/>
                  <a:gd name="connsiteY31" fmla="*/ 798144 h 1384273"/>
                  <a:gd name="connsiteX32" fmla="*/ 380011 w 1381320"/>
                  <a:gd name="connsiteY32" fmla="*/ 696417 h 1384273"/>
                  <a:gd name="connsiteX33" fmla="*/ 218562 w 1381320"/>
                  <a:gd name="connsiteY33" fmla="*/ 542302 h 1384273"/>
                  <a:gd name="connsiteX34" fmla="*/ 78640 w 1381320"/>
                  <a:gd name="connsiteY34" fmla="*/ 600024 h 1384273"/>
                  <a:gd name="connsiteX35" fmla="*/ 17299 w 1381320"/>
                  <a:gd name="connsiteY35" fmla="*/ 542302 h 1384273"/>
                  <a:gd name="connsiteX36" fmla="*/ 46445 w 1381320"/>
                  <a:gd name="connsiteY36" fmla="*/ 91008 h 1384273"/>
                  <a:gd name="connsiteX37" fmla="*/ 87975 w 1381320"/>
                  <a:gd name="connsiteY37" fmla="*/ 33953 h 1384273"/>
                  <a:gd name="connsiteX0" fmla="*/ 87975 w 1380196"/>
                  <a:gd name="connsiteY0" fmla="*/ 33953 h 1384273"/>
                  <a:gd name="connsiteX1" fmla="*/ 384678 w 1380196"/>
                  <a:gd name="connsiteY1" fmla="*/ 806 h 1384273"/>
                  <a:gd name="connsiteX2" fmla="*/ 598991 w 1380196"/>
                  <a:gd name="connsiteY2" fmla="*/ 20237 h 1384273"/>
                  <a:gd name="connsiteX3" fmla="*/ 613659 w 1380196"/>
                  <a:gd name="connsiteY3" fmla="*/ 104343 h 1384273"/>
                  <a:gd name="connsiteX4" fmla="*/ 563844 w 1380196"/>
                  <a:gd name="connsiteY4" fmla="*/ 254171 h 1384273"/>
                  <a:gd name="connsiteX5" fmla="*/ 689764 w 1380196"/>
                  <a:gd name="connsiteY5" fmla="*/ 379996 h 1384273"/>
                  <a:gd name="connsiteX6" fmla="*/ 818637 w 1380196"/>
                  <a:gd name="connsiteY6" fmla="*/ 292271 h 1384273"/>
                  <a:gd name="connsiteX7" fmla="*/ 775489 w 1380196"/>
                  <a:gd name="connsiteY7" fmla="*/ 112915 h 1384273"/>
                  <a:gd name="connsiteX8" fmla="*/ 791396 w 1380196"/>
                  <a:gd name="connsiteY8" fmla="*/ 25476 h 1384273"/>
                  <a:gd name="connsiteX9" fmla="*/ 1004375 w 1380196"/>
                  <a:gd name="connsiteY9" fmla="*/ 1377 h 1384273"/>
                  <a:gd name="connsiteX10" fmla="*/ 1271075 w 1380196"/>
                  <a:gd name="connsiteY10" fmla="*/ 30333 h 1384273"/>
                  <a:gd name="connsiteX11" fmla="*/ 1349656 w 1380196"/>
                  <a:gd name="connsiteY11" fmla="*/ 120822 h 1384273"/>
                  <a:gd name="connsiteX12" fmla="*/ 1372802 w 1380196"/>
                  <a:gd name="connsiteY12" fmla="*/ 547255 h 1384273"/>
                  <a:gd name="connsiteX13" fmla="*/ 1297269 w 1380196"/>
                  <a:gd name="connsiteY13" fmla="*/ 611358 h 1384273"/>
                  <a:gd name="connsiteX14" fmla="*/ 1145440 w 1380196"/>
                  <a:gd name="connsiteY14" fmla="*/ 539922 h 1384273"/>
                  <a:gd name="connsiteX15" fmla="*/ 999041 w 1380196"/>
                  <a:gd name="connsiteY15" fmla="*/ 688607 h 1384273"/>
                  <a:gd name="connsiteX16" fmla="*/ 1149631 w 1380196"/>
                  <a:gd name="connsiteY16" fmla="*/ 830434 h 1384273"/>
                  <a:gd name="connsiteX17" fmla="*/ 1294888 w 1380196"/>
                  <a:gd name="connsiteY17" fmla="*/ 775665 h 1384273"/>
                  <a:gd name="connsiteX18" fmla="*/ 1363944 w 1380196"/>
                  <a:gd name="connsiteY18" fmla="*/ 809002 h 1384273"/>
                  <a:gd name="connsiteX19" fmla="*/ 1349656 w 1380196"/>
                  <a:gd name="connsiteY19" fmla="*/ 1254295 h 1384273"/>
                  <a:gd name="connsiteX20" fmla="*/ 1275838 w 1380196"/>
                  <a:gd name="connsiteY20" fmla="*/ 1351927 h 1384273"/>
                  <a:gd name="connsiteX21" fmla="*/ 873978 w 1380196"/>
                  <a:gd name="connsiteY21" fmla="*/ 1379359 h 1384273"/>
                  <a:gd name="connsiteX22" fmla="*/ 771012 w 1380196"/>
                  <a:gd name="connsiteY22" fmla="*/ 1280490 h 1384273"/>
                  <a:gd name="connsiteX23" fmla="*/ 813304 w 1380196"/>
                  <a:gd name="connsiteY23" fmla="*/ 1086370 h 1384273"/>
                  <a:gd name="connsiteX24" fmla="*/ 689859 w 1380196"/>
                  <a:gd name="connsiteY24" fmla="*/ 1008170 h 1384273"/>
                  <a:gd name="connsiteX25" fmla="*/ 566225 w 1380196"/>
                  <a:gd name="connsiteY25" fmla="*/ 1130376 h 1384273"/>
                  <a:gd name="connsiteX26" fmla="*/ 613850 w 1380196"/>
                  <a:gd name="connsiteY26" fmla="*/ 1287538 h 1384273"/>
                  <a:gd name="connsiteX27" fmla="*/ 544794 w 1380196"/>
                  <a:gd name="connsiteY27" fmla="*/ 1378026 h 1384273"/>
                  <a:gd name="connsiteX28" fmla="*/ 149601 w 1380196"/>
                  <a:gd name="connsiteY28" fmla="*/ 1370978 h 1384273"/>
                  <a:gd name="connsiteX29" fmla="*/ 33206 w 1380196"/>
                  <a:gd name="connsiteY29" fmla="*/ 1262488 h 1384273"/>
                  <a:gd name="connsiteX30" fmla="*/ 13775 w 1380196"/>
                  <a:gd name="connsiteY30" fmla="*/ 847007 h 1384273"/>
                  <a:gd name="connsiteX31" fmla="*/ 104833 w 1380196"/>
                  <a:gd name="connsiteY31" fmla="*/ 798144 h 1384273"/>
                  <a:gd name="connsiteX32" fmla="*/ 380011 w 1380196"/>
                  <a:gd name="connsiteY32" fmla="*/ 696417 h 1384273"/>
                  <a:gd name="connsiteX33" fmla="*/ 218562 w 1380196"/>
                  <a:gd name="connsiteY33" fmla="*/ 542302 h 1384273"/>
                  <a:gd name="connsiteX34" fmla="*/ 78640 w 1380196"/>
                  <a:gd name="connsiteY34" fmla="*/ 600024 h 1384273"/>
                  <a:gd name="connsiteX35" fmla="*/ 17299 w 1380196"/>
                  <a:gd name="connsiteY35" fmla="*/ 542302 h 1384273"/>
                  <a:gd name="connsiteX36" fmla="*/ 46445 w 1380196"/>
                  <a:gd name="connsiteY36" fmla="*/ 91008 h 1384273"/>
                  <a:gd name="connsiteX37" fmla="*/ 87975 w 1380196"/>
                  <a:gd name="connsiteY37" fmla="*/ 33953 h 1384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380196" h="1384273">
                    <a:moveTo>
                      <a:pt x="87975" y="33953"/>
                    </a:moveTo>
                    <a:cubicBezTo>
                      <a:pt x="169509" y="7378"/>
                      <a:pt x="287809" y="3854"/>
                      <a:pt x="384678" y="806"/>
                    </a:cubicBezTo>
                    <a:cubicBezTo>
                      <a:pt x="468117" y="-1861"/>
                      <a:pt x="573940" y="1473"/>
                      <a:pt x="598991" y="20237"/>
                    </a:cubicBezTo>
                    <a:cubicBezTo>
                      <a:pt x="634710" y="47002"/>
                      <a:pt x="633567" y="65195"/>
                      <a:pt x="613659" y="104343"/>
                    </a:cubicBezTo>
                    <a:cubicBezTo>
                      <a:pt x="601563" y="128060"/>
                      <a:pt x="561177" y="208737"/>
                      <a:pt x="563844" y="254171"/>
                    </a:cubicBezTo>
                    <a:cubicBezTo>
                      <a:pt x="568606" y="334562"/>
                      <a:pt x="607944" y="380949"/>
                      <a:pt x="689764" y="379996"/>
                    </a:cubicBezTo>
                    <a:cubicBezTo>
                      <a:pt x="763583" y="379044"/>
                      <a:pt x="795587" y="344658"/>
                      <a:pt x="818637" y="292271"/>
                    </a:cubicBezTo>
                    <a:cubicBezTo>
                      <a:pt x="840069" y="243408"/>
                      <a:pt x="808255" y="173780"/>
                      <a:pt x="775489" y="112915"/>
                    </a:cubicBezTo>
                    <a:cubicBezTo>
                      <a:pt x="755868" y="76434"/>
                      <a:pt x="756154" y="41573"/>
                      <a:pt x="791396" y="25476"/>
                    </a:cubicBezTo>
                    <a:cubicBezTo>
                      <a:pt x="831877" y="6902"/>
                      <a:pt x="904934" y="-1671"/>
                      <a:pt x="1004375" y="1377"/>
                    </a:cubicBezTo>
                    <a:cubicBezTo>
                      <a:pt x="1100101" y="4330"/>
                      <a:pt x="1213528" y="10425"/>
                      <a:pt x="1271075" y="30333"/>
                    </a:cubicBezTo>
                    <a:cubicBezTo>
                      <a:pt x="1328622" y="50241"/>
                      <a:pt x="1308890" y="39430"/>
                      <a:pt x="1349656" y="120822"/>
                    </a:cubicBezTo>
                    <a:cubicBezTo>
                      <a:pt x="1390422" y="202214"/>
                      <a:pt x="1381533" y="465499"/>
                      <a:pt x="1372802" y="547255"/>
                    </a:cubicBezTo>
                    <a:cubicBezTo>
                      <a:pt x="1364071" y="629011"/>
                      <a:pt x="1313731" y="634012"/>
                      <a:pt x="1297269" y="611358"/>
                    </a:cubicBezTo>
                    <a:cubicBezTo>
                      <a:pt x="1280807" y="588704"/>
                      <a:pt x="1196620" y="535799"/>
                      <a:pt x="1145440" y="539922"/>
                    </a:cubicBezTo>
                    <a:cubicBezTo>
                      <a:pt x="1074304" y="545653"/>
                      <a:pt x="1003328" y="571831"/>
                      <a:pt x="999041" y="688607"/>
                    </a:cubicBezTo>
                    <a:cubicBezTo>
                      <a:pt x="999613" y="777951"/>
                      <a:pt x="1064604" y="846880"/>
                      <a:pt x="1149631" y="830434"/>
                    </a:cubicBezTo>
                    <a:cubicBezTo>
                      <a:pt x="1200094" y="820673"/>
                      <a:pt x="1254407" y="803049"/>
                      <a:pt x="1294888" y="775665"/>
                    </a:cubicBezTo>
                    <a:cubicBezTo>
                      <a:pt x="1324621" y="755552"/>
                      <a:pt x="1347672" y="750661"/>
                      <a:pt x="1363944" y="809002"/>
                    </a:cubicBezTo>
                    <a:cubicBezTo>
                      <a:pt x="1385667" y="886885"/>
                      <a:pt x="1364340" y="1163808"/>
                      <a:pt x="1349656" y="1254295"/>
                    </a:cubicBezTo>
                    <a:cubicBezTo>
                      <a:pt x="1334972" y="1344782"/>
                      <a:pt x="1362262" y="1331083"/>
                      <a:pt x="1275838" y="1351927"/>
                    </a:cubicBezTo>
                    <a:cubicBezTo>
                      <a:pt x="1189414" y="1372771"/>
                      <a:pt x="958116" y="1391265"/>
                      <a:pt x="873978" y="1379359"/>
                    </a:cubicBezTo>
                    <a:cubicBezTo>
                      <a:pt x="789840" y="1367453"/>
                      <a:pt x="725769" y="1337640"/>
                      <a:pt x="771012" y="1280490"/>
                    </a:cubicBezTo>
                    <a:cubicBezTo>
                      <a:pt x="816256" y="1223340"/>
                      <a:pt x="826353" y="1137424"/>
                      <a:pt x="813304" y="1086370"/>
                    </a:cubicBezTo>
                    <a:cubicBezTo>
                      <a:pt x="795396" y="1016742"/>
                      <a:pt x="738437" y="1005884"/>
                      <a:pt x="689859" y="1008170"/>
                    </a:cubicBezTo>
                    <a:cubicBezTo>
                      <a:pt x="622232" y="1011313"/>
                      <a:pt x="556700" y="1056557"/>
                      <a:pt x="566225" y="1130376"/>
                    </a:cubicBezTo>
                    <a:cubicBezTo>
                      <a:pt x="575750" y="1204194"/>
                      <a:pt x="594800" y="1256582"/>
                      <a:pt x="613850" y="1287538"/>
                    </a:cubicBezTo>
                    <a:cubicBezTo>
                      <a:pt x="632900" y="1318494"/>
                      <a:pt x="622169" y="1364119"/>
                      <a:pt x="544794" y="1378026"/>
                    </a:cubicBezTo>
                    <a:cubicBezTo>
                      <a:pt x="467419" y="1391933"/>
                      <a:pt x="236599" y="1379482"/>
                      <a:pt x="149601" y="1370978"/>
                    </a:cubicBezTo>
                    <a:cubicBezTo>
                      <a:pt x="50048" y="1361247"/>
                      <a:pt x="55844" y="1349816"/>
                      <a:pt x="33206" y="1262488"/>
                    </a:cubicBezTo>
                    <a:cubicBezTo>
                      <a:pt x="10568" y="1175160"/>
                      <a:pt x="-17181" y="957402"/>
                      <a:pt x="13775" y="847007"/>
                    </a:cubicBezTo>
                    <a:cubicBezTo>
                      <a:pt x="36445" y="731469"/>
                      <a:pt x="66552" y="774976"/>
                      <a:pt x="104833" y="798144"/>
                    </a:cubicBezTo>
                    <a:cubicBezTo>
                      <a:pt x="193089" y="851557"/>
                      <a:pt x="371344" y="897394"/>
                      <a:pt x="380011" y="696417"/>
                    </a:cubicBezTo>
                    <a:cubicBezTo>
                      <a:pt x="369153" y="537540"/>
                      <a:pt x="287840" y="534555"/>
                      <a:pt x="218562" y="542302"/>
                    </a:cubicBezTo>
                    <a:cubicBezTo>
                      <a:pt x="166154" y="548163"/>
                      <a:pt x="119328" y="588118"/>
                      <a:pt x="78640" y="600024"/>
                    </a:cubicBezTo>
                    <a:cubicBezTo>
                      <a:pt x="46446" y="609445"/>
                      <a:pt x="31491" y="622407"/>
                      <a:pt x="17299" y="542302"/>
                    </a:cubicBezTo>
                    <a:cubicBezTo>
                      <a:pt x="-7752" y="401237"/>
                      <a:pt x="-4133" y="221978"/>
                      <a:pt x="46445" y="91008"/>
                    </a:cubicBezTo>
                    <a:cubicBezTo>
                      <a:pt x="61114" y="51289"/>
                      <a:pt x="43112" y="48526"/>
                      <a:pt x="87975" y="3395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Graphic 529">
                <a:extLst>
                  <a:ext uri="{FF2B5EF4-FFF2-40B4-BE49-F238E27FC236}">
                    <a16:creationId xmlns:a16="http://schemas.microsoft.com/office/drawing/2014/main" id="{6D899AC7-5DC6-467F-B576-47CCDF5A3111}"/>
                  </a:ext>
                </a:extLst>
              </p:cNvPr>
              <p:cNvSpPr/>
              <p:nvPr/>
            </p:nvSpPr>
            <p:spPr>
              <a:xfrm>
                <a:off x="2754585" y="2350890"/>
                <a:ext cx="1962711" cy="1971675"/>
              </a:xfrm>
              <a:custGeom>
                <a:avLst/>
                <a:gdLst>
                  <a:gd name="connsiteX0" fmla="*/ 375857 w 1962711"/>
                  <a:gd name="connsiteY0" fmla="*/ 347948 h 1971675"/>
                  <a:gd name="connsiteX1" fmla="*/ 797719 w 1962711"/>
                  <a:gd name="connsiteY1" fmla="*/ 371475 h 1971675"/>
                  <a:gd name="connsiteX2" fmla="*/ 876300 w 1962711"/>
                  <a:gd name="connsiteY2" fmla="*/ 316706 h 1971675"/>
                  <a:gd name="connsiteX3" fmla="*/ 819245 w 1962711"/>
                  <a:gd name="connsiteY3" fmla="*/ 137541 h 1971675"/>
                  <a:gd name="connsiteX4" fmla="*/ 950119 w 1962711"/>
                  <a:gd name="connsiteY4" fmla="*/ 0 h 1971675"/>
                  <a:gd name="connsiteX5" fmla="*/ 1069181 w 1962711"/>
                  <a:gd name="connsiteY5" fmla="*/ 133350 h 1971675"/>
                  <a:gd name="connsiteX6" fmla="*/ 1002506 w 1962711"/>
                  <a:gd name="connsiteY6" fmla="*/ 311944 h 1971675"/>
                  <a:gd name="connsiteX7" fmla="*/ 1085850 w 1962711"/>
                  <a:gd name="connsiteY7" fmla="*/ 373856 h 1971675"/>
                  <a:gd name="connsiteX8" fmla="*/ 1587627 w 1962711"/>
                  <a:gd name="connsiteY8" fmla="*/ 340233 h 1971675"/>
                  <a:gd name="connsiteX9" fmla="*/ 1624012 w 1962711"/>
                  <a:gd name="connsiteY9" fmla="*/ 390525 h 1971675"/>
                  <a:gd name="connsiteX10" fmla="*/ 1583531 w 1962711"/>
                  <a:gd name="connsiteY10" fmla="*/ 626269 h 1971675"/>
                  <a:gd name="connsiteX11" fmla="*/ 1609725 w 1962711"/>
                  <a:gd name="connsiteY11" fmla="*/ 883444 h 1971675"/>
                  <a:gd name="connsiteX12" fmla="*/ 1709737 w 1962711"/>
                  <a:gd name="connsiteY12" fmla="*/ 897731 h 1971675"/>
                  <a:gd name="connsiteX13" fmla="*/ 1907381 w 1962711"/>
                  <a:gd name="connsiteY13" fmla="*/ 864394 h 1971675"/>
                  <a:gd name="connsiteX14" fmla="*/ 1921669 w 1962711"/>
                  <a:gd name="connsiteY14" fmla="*/ 1092994 h 1971675"/>
                  <a:gd name="connsiteX15" fmla="*/ 1709737 w 1962711"/>
                  <a:gd name="connsiteY15" fmla="*/ 1073944 h 1971675"/>
                  <a:gd name="connsiteX16" fmla="*/ 1614487 w 1962711"/>
                  <a:gd name="connsiteY16" fmla="*/ 1064419 h 1971675"/>
                  <a:gd name="connsiteX17" fmla="*/ 1590675 w 1962711"/>
                  <a:gd name="connsiteY17" fmla="*/ 1416844 h 1971675"/>
                  <a:gd name="connsiteX18" fmla="*/ 1635919 w 1962711"/>
                  <a:gd name="connsiteY18" fmla="*/ 1631156 h 1971675"/>
                  <a:gd name="connsiteX19" fmla="*/ 1602581 w 1962711"/>
                  <a:gd name="connsiteY19" fmla="*/ 1645444 h 1971675"/>
                  <a:gd name="connsiteX20" fmla="*/ 1085850 w 1962711"/>
                  <a:gd name="connsiteY20" fmla="*/ 1595438 h 1971675"/>
                  <a:gd name="connsiteX21" fmla="*/ 1002506 w 1962711"/>
                  <a:gd name="connsiteY21" fmla="*/ 1652778 h 1971675"/>
                  <a:gd name="connsiteX22" fmla="*/ 1066800 w 1962711"/>
                  <a:gd name="connsiteY22" fmla="*/ 1854994 h 1971675"/>
                  <a:gd name="connsiteX23" fmla="*/ 950119 w 1962711"/>
                  <a:gd name="connsiteY23" fmla="*/ 1971675 h 1971675"/>
                  <a:gd name="connsiteX24" fmla="*/ 813245 w 1962711"/>
                  <a:gd name="connsiteY24" fmla="*/ 1850993 h 1971675"/>
                  <a:gd name="connsiteX25" fmla="*/ 881063 w 1962711"/>
                  <a:gd name="connsiteY25" fmla="*/ 1654969 h 1971675"/>
                  <a:gd name="connsiteX26" fmla="*/ 766763 w 1962711"/>
                  <a:gd name="connsiteY26" fmla="*/ 1590675 h 1971675"/>
                  <a:gd name="connsiteX27" fmla="*/ 375857 w 1962711"/>
                  <a:gd name="connsiteY27" fmla="*/ 1613630 h 1971675"/>
                  <a:gd name="connsiteX28" fmla="*/ 347663 w 1962711"/>
                  <a:gd name="connsiteY28" fmla="*/ 1574006 h 1971675"/>
                  <a:gd name="connsiteX29" fmla="*/ 364331 w 1962711"/>
                  <a:gd name="connsiteY29" fmla="*/ 1088231 h 1971675"/>
                  <a:gd name="connsiteX30" fmla="*/ 285750 w 1962711"/>
                  <a:gd name="connsiteY30" fmla="*/ 1050131 h 1971675"/>
                  <a:gd name="connsiteX31" fmla="*/ 116872 w 1962711"/>
                  <a:gd name="connsiteY31" fmla="*/ 1109663 h 1971675"/>
                  <a:gd name="connsiteX32" fmla="*/ 0 w 1962711"/>
                  <a:gd name="connsiteY32" fmla="*/ 974408 h 1971675"/>
                  <a:gd name="connsiteX33" fmla="*/ 133921 w 1962711"/>
                  <a:gd name="connsiteY33" fmla="*/ 847725 h 1971675"/>
                  <a:gd name="connsiteX34" fmla="*/ 259556 w 1962711"/>
                  <a:gd name="connsiteY34" fmla="*/ 902494 h 1971675"/>
                  <a:gd name="connsiteX35" fmla="*/ 370808 w 1962711"/>
                  <a:gd name="connsiteY35" fmla="*/ 865918 h 1971675"/>
                  <a:gd name="connsiteX36" fmla="*/ 337280 w 1962711"/>
                  <a:gd name="connsiteY36" fmla="*/ 373475 h 1971675"/>
                  <a:gd name="connsiteX37" fmla="*/ 375857 w 1962711"/>
                  <a:gd name="connsiteY37" fmla="*/ 347948 h 1971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962711" h="1971675">
                    <a:moveTo>
                      <a:pt x="375857" y="347948"/>
                    </a:moveTo>
                    <a:cubicBezTo>
                      <a:pt x="523875" y="407194"/>
                      <a:pt x="747141" y="380619"/>
                      <a:pt x="797719" y="371475"/>
                    </a:cubicBezTo>
                    <a:cubicBezTo>
                      <a:pt x="833152" y="365093"/>
                      <a:pt x="876300" y="357188"/>
                      <a:pt x="876300" y="316706"/>
                    </a:cubicBezTo>
                    <a:cubicBezTo>
                      <a:pt x="876300" y="276225"/>
                      <a:pt x="823913" y="197644"/>
                      <a:pt x="819245" y="137541"/>
                    </a:cubicBezTo>
                    <a:cubicBezTo>
                      <a:pt x="813530" y="64484"/>
                      <a:pt x="859631" y="0"/>
                      <a:pt x="950119" y="0"/>
                    </a:cubicBezTo>
                    <a:cubicBezTo>
                      <a:pt x="1038225" y="0"/>
                      <a:pt x="1064419" y="80963"/>
                      <a:pt x="1069181" y="133350"/>
                    </a:cubicBezTo>
                    <a:cubicBezTo>
                      <a:pt x="1073944" y="185738"/>
                      <a:pt x="1000125" y="269081"/>
                      <a:pt x="1002506" y="311944"/>
                    </a:cubicBezTo>
                    <a:cubicBezTo>
                      <a:pt x="1004888" y="354806"/>
                      <a:pt x="1031462" y="360331"/>
                      <a:pt x="1085850" y="373856"/>
                    </a:cubicBezTo>
                    <a:cubicBezTo>
                      <a:pt x="1179100" y="397097"/>
                      <a:pt x="1418558" y="382524"/>
                      <a:pt x="1587627" y="340233"/>
                    </a:cubicBezTo>
                    <a:cubicBezTo>
                      <a:pt x="1657255" y="322802"/>
                      <a:pt x="1641348" y="334042"/>
                      <a:pt x="1624012" y="390525"/>
                    </a:cubicBezTo>
                    <a:cubicBezTo>
                      <a:pt x="1585912" y="514350"/>
                      <a:pt x="1583531" y="589407"/>
                      <a:pt x="1583531" y="626269"/>
                    </a:cubicBezTo>
                    <a:cubicBezTo>
                      <a:pt x="1583531" y="690563"/>
                      <a:pt x="1590675" y="842963"/>
                      <a:pt x="1609725" y="883444"/>
                    </a:cubicBezTo>
                    <a:cubicBezTo>
                      <a:pt x="1628775" y="923925"/>
                      <a:pt x="1676400" y="923925"/>
                      <a:pt x="1709737" y="897731"/>
                    </a:cubicBezTo>
                    <a:cubicBezTo>
                      <a:pt x="1743075" y="871538"/>
                      <a:pt x="1843087" y="828675"/>
                      <a:pt x="1907381" y="864394"/>
                    </a:cubicBezTo>
                    <a:cubicBezTo>
                      <a:pt x="1969770" y="899065"/>
                      <a:pt x="1985962" y="1042988"/>
                      <a:pt x="1921669" y="1092994"/>
                    </a:cubicBezTo>
                    <a:cubicBezTo>
                      <a:pt x="1857375" y="1143000"/>
                      <a:pt x="1738312" y="1090613"/>
                      <a:pt x="1709737" y="1073944"/>
                    </a:cubicBezTo>
                    <a:cubicBezTo>
                      <a:pt x="1681162" y="1057275"/>
                      <a:pt x="1638300" y="1023938"/>
                      <a:pt x="1614487" y="1064419"/>
                    </a:cubicBezTo>
                    <a:cubicBezTo>
                      <a:pt x="1590675" y="1104900"/>
                      <a:pt x="1574006" y="1340644"/>
                      <a:pt x="1590675" y="1416844"/>
                    </a:cubicBezTo>
                    <a:cubicBezTo>
                      <a:pt x="1607344" y="1493044"/>
                      <a:pt x="1626394" y="1602581"/>
                      <a:pt x="1635919" y="1631156"/>
                    </a:cubicBezTo>
                    <a:cubicBezTo>
                      <a:pt x="1645444" y="1659731"/>
                      <a:pt x="1627346" y="1658303"/>
                      <a:pt x="1602581" y="1645444"/>
                    </a:cubicBezTo>
                    <a:cubicBezTo>
                      <a:pt x="1478756" y="1581150"/>
                      <a:pt x="1147763" y="1569244"/>
                      <a:pt x="1085850" y="1595438"/>
                    </a:cubicBezTo>
                    <a:cubicBezTo>
                      <a:pt x="1023938" y="1621631"/>
                      <a:pt x="989552" y="1606963"/>
                      <a:pt x="1002506" y="1652778"/>
                    </a:cubicBezTo>
                    <a:cubicBezTo>
                      <a:pt x="1022890" y="1724882"/>
                      <a:pt x="1073944" y="1790700"/>
                      <a:pt x="1066800" y="1854994"/>
                    </a:cubicBezTo>
                    <a:cubicBezTo>
                      <a:pt x="1059656" y="1919288"/>
                      <a:pt x="1014413" y="1971675"/>
                      <a:pt x="950119" y="1971675"/>
                    </a:cubicBezTo>
                    <a:cubicBezTo>
                      <a:pt x="876300" y="1971675"/>
                      <a:pt x="808482" y="1917668"/>
                      <a:pt x="813245" y="1850993"/>
                    </a:cubicBezTo>
                    <a:cubicBezTo>
                      <a:pt x="818007" y="1784318"/>
                      <a:pt x="871157" y="1710690"/>
                      <a:pt x="881063" y="1654969"/>
                    </a:cubicBezTo>
                    <a:cubicBezTo>
                      <a:pt x="888206" y="1614488"/>
                      <a:pt x="834866" y="1602200"/>
                      <a:pt x="766763" y="1590675"/>
                    </a:cubicBezTo>
                    <a:cubicBezTo>
                      <a:pt x="640556" y="1569244"/>
                      <a:pt x="485775" y="1581150"/>
                      <a:pt x="375857" y="1613630"/>
                    </a:cubicBezTo>
                    <a:cubicBezTo>
                      <a:pt x="333851" y="1626013"/>
                      <a:pt x="343471" y="1612297"/>
                      <a:pt x="347663" y="1574006"/>
                    </a:cubicBezTo>
                    <a:cubicBezTo>
                      <a:pt x="351854" y="1535621"/>
                      <a:pt x="400050" y="1216819"/>
                      <a:pt x="364331" y="1088231"/>
                    </a:cubicBezTo>
                    <a:cubicBezTo>
                      <a:pt x="349949" y="1036511"/>
                      <a:pt x="307658" y="1039654"/>
                      <a:pt x="285750" y="1050131"/>
                    </a:cubicBezTo>
                    <a:cubicBezTo>
                      <a:pt x="250984" y="1066705"/>
                      <a:pt x="162782" y="1107662"/>
                      <a:pt x="116872" y="1109663"/>
                    </a:cubicBezTo>
                    <a:cubicBezTo>
                      <a:pt x="61913" y="1112044"/>
                      <a:pt x="0" y="1065467"/>
                      <a:pt x="0" y="974408"/>
                    </a:cubicBezTo>
                    <a:cubicBezTo>
                      <a:pt x="0" y="883349"/>
                      <a:pt x="81534" y="842963"/>
                      <a:pt x="133921" y="847725"/>
                    </a:cubicBezTo>
                    <a:cubicBezTo>
                      <a:pt x="186309" y="852488"/>
                      <a:pt x="226124" y="874014"/>
                      <a:pt x="259556" y="902494"/>
                    </a:cubicBezTo>
                    <a:cubicBezTo>
                      <a:pt x="307181" y="942975"/>
                      <a:pt x="354139" y="926687"/>
                      <a:pt x="370808" y="865918"/>
                    </a:cubicBezTo>
                    <a:cubicBezTo>
                      <a:pt x="390525" y="794099"/>
                      <a:pt x="397669" y="476250"/>
                      <a:pt x="337280" y="373475"/>
                    </a:cubicBezTo>
                    <a:cubicBezTo>
                      <a:pt x="323659" y="350234"/>
                      <a:pt x="322897" y="326803"/>
                      <a:pt x="375857" y="34794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" name="Graphic 529">
                <a:extLst>
                  <a:ext uri="{FF2B5EF4-FFF2-40B4-BE49-F238E27FC236}">
                    <a16:creationId xmlns:a16="http://schemas.microsoft.com/office/drawing/2014/main" id="{F3EF6749-3BE7-421D-8687-4B60A45B3078}"/>
                  </a:ext>
                </a:extLst>
              </p:cNvPr>
              <p:cNvSpPr/>
              <p:nvPr/>
            </p:nvSpPr>
            <p:spPr>
              <a:xfrm>
                <a:off x="1727990" y="2645442"/>
                <a:ext cx="1380196" cy="1384273"/>
              </a:xfrm>
              <a:custGeom>
                <a:avLst/>
                <a:gdLst>
                  <a:gd name="connsiteX0" fmla="*/ 91896 w 1391279"/>
                  <a:gd name="connsiteY0" fmla="*/ 33953 h 1380860"/>
                  <a:gd name="connsiteX1" fmla="*/ 388599 w 1391279"/>
                  <a:gd name="connsiteY1" fmla="*/ 806 h 1380860"/>
                  <a:gd name="connsiteX2" fmla="*/ 602912 w 1391279"/>
                  <a:gd name="connsiteY2" fmla="*/ 20237 h 1380860"/>
                  <a:gd name="connsiteX3" fmla="*/ 617580 w 1391279"/>
                  <a:gd name="connsiteY3" fmla="*/ 104343 h 1380860"/>
                  <a:gd name="connsiteX4" fmla="*/ 567765 w 1391279"/>
                  <a:gd name="connsiteY4" fmla="*/ 254171 h 1380860"/>
                  <a:gd name="connsiteX5" fmla="*/ 693685 w 1391279"/>
                  <a:gd name="connsiteY5" fmla="*/ 379996 h 1380860"/>
                  <a:gd name="connsiteX6" fmla="*/ 822558 w 1391279"/>
                  <a:gd name="connsiteY6" fmla="*/ 292271 h 1380860"/>
                  <a:gd name="connsiteX7" fmla="*/ 779410 w 1391279"/>
                  <a:gd name="connsiteY7" fmla="*/ 112915 h 1380860"/>
                  <a:gd name="connsiteX8" fmla="*/ 795317 w 1391279"/>
                  <a:gd name="connsiteY8" fmla="*/ 25476 h 1380860"/>
                  <a:gd name="connsiteX9" fmla="*/ 1008296 w 1391279"/>
                  <a:gd name="connsiteY9" fmla="*/ 1377 h 1380860"/>
                  <a:gd name="connsiteX10" fmla="*/ 1274996 w 1391279"/>
                  <a:gd name="connsiteY10" fmla="*/ 30333 h 1380860"/>
                  <a:gd name="connsiteX11" fmla="*/ 1358340 w 1391279"/>
                  <a:gd name="connsiteY11" fmla="*/ 99390 h 1380860"/>
                  <a:gd name="connsiteX12" fmla="*/ 1381485 w 1391279"/>
                  <a:gd name="connsiteY12" fmla="*/ 544874 h 1380860"/>
                  <a:gd name="connsiteX13" fmla="*/ 1303571 w 1391279"/>
                  <a:gd name="connsiteY13" fmla="*/ 620883 h 1380860"/>
                  <a:gd name="connsiteX14" fmla="*/ 1149361 w 1391279"/>
                  <a:gd name="connsiteY14" fmla="*/ 556590 h 1380860"/>
                  <a:gd name="connsiteX15" fmla="*/ 1014868 w 1391279"/>
                  <a:gd name="connsiteY15" fmla="*/ 695750 h 1380860"/>
                  <a:gd name="connsiteX16" fmla="*/ 1151171 w 1391279"/>
                  <a:gd name="connsiteY16" fmla="*/ 818527 h 1380860"/>
                  <a:gd name="connsiteX17" fmla="*/ 1301190 w 1391279"/>
                  <a:gd name="connsiteY17" fmla="*/ 758996 h 1380860"/>
                  <a:gd name="connsiteX18" fmla="*/ 1379771 w 1391279"/>
                  <a:gd name="connsiteY18" fmla="*/ 797096 h 1380860"/>
                  <a:gd name="connsiteX19" fmla="*/ 1367865 w 1391279"/>
                  <a:gd name="connsiteY19" fmla="*/ 1268583 h 1380860"/>
                  <a:gd name="connsiteX20" fmla="*/ 1274996 w 1391279"/>
                  <a:gd name="connsiteY20" fmla="*/ 1359071 h 1380860"/>
                  <a:gd name="connsiteX21" fmla="*/ 877899 w 1391279"/>
                  <a:gd name="connsiteY21" fmla="*/ 1379359 h 1380860"/>
                  <a:gd name="connsiteX22" fmla="*/ 774933 w 1391279"/>
                  <a:gd name="connsiteY22" fmla="*/ 1280490 h 1380860"/>
                  <a:gd name="connsiteX23" fmla="*/ 817225 w 1391279"/>
                  <a:gd name="connsiteY23" fmla="*/ 1086370 h 1380860"/>
                  <a:gd name="connsiteX24" fmla="*/ 693780 w 1391279"/>
                  <a:gd name="connsiteY24" fmla="*/ 1008170 h 1380860"/>
                  <a:gd name="connsiteX25" fmla="*/ 570146 w 1391279"/>
                  <a:gd name="connsiteY25" fmla="*/ 1130376 h 1380860"/>
                  <a:gd name="connsiteX26" fmla="*/ 617771 w 1391279"/>
                  <a:gd name="connsiteY26" fmla="*/ 1287538 h 1380860"/>
                  <a:gd name="connsiteX27" fmla="*/ 548715 w 1391279"/>
                  <a:gd name="connsiteY27" fmla="*/ 1378026 h 1380860"/>
                  <a:gd name="connsiteX28" fmla="*/ 134472 w 1391279"/>
                  <a:gd name="connsiteY28" fmla="*/ 1361452 h 1380860"/>
                  <a:gd name="connsiteX29" fmla="*/ 29983 w 1391279"/>
                  <a:gd name="connsiteY29" fmla="*/ 1257725 h 1380860"/>
                  <a:gd name="connsiteX30" fmla="*/ 3408 w 1391279"/>
                  <a:gd name="connsiteY30" fmla="*/ 849388 h 1380860"/>
                  <a:gd name="connsiteX31" fmla="*/ 113517 w 1391279"/>
                  <a:gd name="connsiteY31" fmla="*/ 771950 h 1380860"/>
                  <a:gd name="connsiteX32" fmla="*/ 383932 w 1391279"/>
                  <a:gd name="connsiteY32" fmla="*/ 696417 h 1380860"/>
                  <a:gd name="connsiteX33" fmla="*/ 236771 w 1391279"/>
                  <a:gd name="connsiteY33" fmla="*/ 568496 h 1380860"/>
                  <a:gd name="connsiteX34" fmla="*/ 99230 w 1391279"/>
                  <a:gd name="connsiteY34" fmla="*/ 616692 h 1380860"/>
                  <a:gd name="connsiteX35" fmla="*/ 11695 w 1391279"/>
                  <a:gd name="connsiteY35" fmla="*/ 539921 h 1380860"/>
                  <a:gd name="connsiteX36" fmla="*/ 38460 w 1391279"/>
                  <a:gd name="connsiteY36" fmla="*/ 79101 h 1380860"/>
                  <a:gd name="connsiteX37" fmla="*/ 91896 w 1391279"/>
                  <a:gd name="connsiteY37" fmla="*/ 33953 h 1380860"/>
                  <a:gd name="connsiteX0" fmla="*/ 91896 w 1388549"/>
                  <a:gd name="connsiteY0" fmla="*/ 33953 h 1380861"/>
                  <a:gd name="connsiteX1" fmla="*/ 388599 w 1388549"/>
                  <a:gd name="connsiteY1" fmla="*/ 806 h 1380861"/>
                  <a:gd name="connsiteX2" fmla="*/ 602912 w 1388549"/>
                  <a:gd name="connsiteY2" fmla="*/ 20237 h 1380861"/>
                  <a:gd name="connsiteX3" fmla="*/ 617580 w 1388549"/>
                  <a:gd name="connsiteY3" fmla="*/ 104343 h 1380861"/>
                  <a:gd name="connsiteX4" fmla="*/ 567765 w 1388549"/>
                  <a:gd name="connsiteY4" fmla="*/ 254171 h 1380861"/>
                  <a:gd name="connsiteX5" fmla="*/ 693685 w 1388549"/>
                  <a:gd name="connsiteY5" fmla="*/ 379996 h 1380861"/>
                  <a:gd name="connsiteX6" fmla="*/ 822558 w 1388549"/>
                  <a:gd name="connsiteY6" fmla="*/ 292271 h 1380861"/>
                  <a:gd name="connsiteX7" fmla="*/ 779410 w 1388549"/>
                  <a:gd name="connsiteY7" fmla="*/ 112915 h 1380861"/>
                  <a:gd name="connsiteX8" fmla="*/ 795317 w 1388549"/>
                  <a:gd name="connsiteY8" fmla="*/ 25476 h 1380861"/>
                  <a:gd name="connsiteX9" fmla="*/ 1008296 w 1388549"/>
                  <a:gd name="connsiteY9" fmla="*/ 1377 h 1380861"/>
                  <a:gd name="connsiteX10" fmla="*/ 1274996 w 1388549"/>
                  <a:gd name="connsiteY10" fmla="*/ 30333 h 1380861"/>
                  <a:gd name="connsiteX11" fmla="*/ 1358340 w 1388549"/>
                  <a:gd name="connsiteY11" fmla="*/ 99390 h 1380861"/>
                  <a:gd name="connsiteX12" fmla="*/ 1381485 w 1388549"/>
                  <a:gd name="connsiteY12" fmla="*/ 544874 h 1380861"/>
                  <a:gd name="connsiteX13" fmla="*/ 1303571 w 1388549"/>
                  <a:gd name="connsiteY13" fmla="*/ 620883 h 1380861"/>
                  <a:gd name="connsiteX14" fmla="*/ 1149361 w 1388549"/>
                  <a:gd name="connsiteY14" fmla="*/ 556590 h 1380861"/>
                  <a:gd name="connsiteX15" fmla="*/ 1014868 w 1388549"/>
                  <a:gd name="connsiteY15" fmla="*/ 695750 h 1380861"/>
                  <a:gd name="connsiteX16" fmla="*/ 1151171 w 1388549"/>
                  <a:gd name="connsiteY16" fmla="*/ 818527 h 1380861"/>
                  <a:gd name="connsiteX17" fmla="*/ 1301190 w 1388549"/>
                  <a:gd name="connsiteY17" fmla="*/ 758996 h 1380861"/>
                  <a:gd name="connsiteX18" fmla="*/ 1379771 w 1388549"/>
                  <a:gd name="connsiteY18" fmla="*/ 797096 h 1380861"/>
                  <a:gd name="connsiteX19" fmla="*/ 1367865 w 1388549"/>
                  <a:gd name="connsiteY19" fmla="*/ 1268583 h 1380861"/>
                  <a:gd name="connsiteX20" fmla="*/ 1274996 w 1388549"/>
                  <a:gd name="connsiteY20" fmla="*/ 1359071 h 1380861"/>
                  <a:gd name="connsiteX21" fmla="*/ 877899 w 1388549"/>
                  <a:gd name="connsiteY21" fmla="*/ 1379359 h 1380861"/>
                  <a:gd name="connsiteX22" fmla="*/ 774933 w 1388549"/>
                  <a:gd name="connsiteY22" fmla="*/ 1280490 h 1380861"/>
                  <a:gd name="connsiteX23" fmla="*/ 817225 w 1388549"/>
                  <a:gd name="connsiteY23" fmla="*/ 1086370 h 1380861"/>
                  <a:gd name="connsiteX24" fmla="*/ 693780 w 1388549"/>
                  <a:gd name="connsiteY24" fmla="*/ 1008170 h 1380861"/>
                  <a:gd name="connsiteX25" fmla="*/ 570146 w 1388549"/>
                  <a:gd name="connsiteY25" fmla="*/ 1130376 h 1380861"/>
                  <a:gd name="connsiteX26" fmla="*/ 617771 w 1388549"/>
                  <a:gd name="connsiteY26" fmla="*/ 1287538 h 1380861"/>
                  <a:gd name="connsiteX27" fmla="*/ 548715 w 1388549"/>
                  <a:gd name="connsiteY27" fmla="*/ 1378026 h 1380861"/>
                  <a:gd name="connsiteX28" fmla="*/ 134472 w 1388549"/>
                  <a:gd name="connsiteY28" fmla="*/ 1361452 h 1380861"/>
                  <a:gd name="connsiteX29" fmla="*/ 29983 w 1388549"/>
                  <a:gd name="connsiteY29" fmla="*/ 1257725 h 1380861"/>
                  <a:gd name="connsiteX30" fmla="*/ 3408 w 1388549"/>
                  <a:gd name="connsiteY30" fmla="*/ 849388 h 1380861"/>
                  <a:gd name="connsiteX31" fmla="*/ 113517 w 1388549"/>
                  <a:gd name="connsiteY31" fmla="*/ 771950 h 1380861"/>
                  <a:gd name="connsiteX32" fmla="*/ 383932 w 1388549"/>
                  <a:gd name="connsiteY32" fmla="*/ 696417 h 1380861"/>
                  <a:gd name="connsiteX33" fmla="*/ 236771 w 1388549"/>
                  <a:gd name="connsiteY33" fmla="*/ 568496 h 1380861"/>
                  <a:gd name="connsiteX34" fmla="*/ 99230 w 1388549"/>
                  <a:gd name="connsiteY34" fmla="*/ 616692 h 1380861"/>
                  <a:gd name="connsiteX35" fmla="*/ 11695 w 1388549"/>
                  <a:gd name="connsiteY35" fmla="*/ 539921 h 1380861"/>
                  <a:gd name="connsiteX36" fmla="*/ 38460 w 1388549"/>
                  <a:gd name="connsiteY36" fmla="*/ 79101 h 1380861"/>
                  <a:gd name="connsiteX37" fmla="*/ 91896 w 1388549"/>
                  <a:gd name="connsiteY37" fmla="*/ 33953 h 1380861"/>
                  <a:gd name="connsiteX0" fmla="*/ 91896 w 1393070"/>
                  <a:gd name="connsiteY0" fmla="*/ 33953 h 1380861"/>
                  <a:gd name="connsiteX1" fmla="*/ 388599 w 1393070"/>
                  <a:gd name="connsiteY1" fmla="*/ 806 h 1380861"/>
                  <a:gd name="connsiteX2" fmla="*/ 602912 w 1393070"/>
                  <a:gd name="connsiteY2" fmla="*/ 20237 h 1380861"/>
                  <a:gd name="connsiteX3" fmla="*/ 617580 w 1393070"/>
                  <a:gd name="connsiteY3" fmla="*/ 104343 h 1380861"/>
                  <a:gd name="connsiteX4" fmla="*/ 567765 w 1393070"/>
                  <a:gd name="connsiteY4" fmla="*/ 254171 h 1380861"/>
                  <a:gd name="connsiteX5" fmla="*/ 693685 w 1393070"/>
                  <a:gd name="connsiteY5" fmla="*/ 379996 h 1380861"/>
                  <a:gd name="connsiteX6" fmla="*/ 822558 w 1393070"/>
                  <a:gd name="connsiteY6" fmla="*/ 292271 h 1380861"/>
                  <a:gd name="connsiteX7" fmla="*/ 779410 w 1393070"/>
                  <a:gd name="connsiteY7" fmla="*/ 112915 h 1380861"/>
                  <a:gd name="connsiteX8" fmla="*/ 795317 w 1393070"/>
                  <a:gd name="connsiteY8" fmla="*/ 25476 h 1380861"/>
                  <a:gd name="connsiteX9" fmla="*/ 1008296 w 1393070"/>
                  <a:gd name="connsiteY9" fmla="*/ 1377 h 1380861"/>
                  <a:gd name="connsiteX10" fmla="*/ 1274996 w 1393070"/>
                  <a:gd name="connsiteY10" fmla="*/ 30333 h 1380861"/>
                  <a:gd name="connsiteX11" fmla="*/ 1358340 w 1393070"/>
                  <a:gd name="connsiteY11" fmla="*/ 99390 h 1380861"/>
                  <a:gd name="connsiteX12" fmla="*/ 1381485 w 1393070"/>
                  <a:gd name="connsiteY12" fmla="*/ 544874 h 1380861"/>
                  <a:gd name="connsiteX13" fmla="*/ 1303571 w 1393070"/>
                  <a:gd name="connsiteY13" fmla="*/ 620883 h 1380861"/>
                  <a:gd name="connsiteX14" fmla="*/ 1149361 w 1393070"/>
                  <a:gd name="connsiteY14" fmla="*/ 556590 h 1380861"/>
                  <a:gd name="connsiteX15" fmla="*/ 1014868 w 1393070"/>
                  <a:gd name="connsiteY15" fmla="*/ 695750 h 1380861"/>
                  <a:gd name="connsiteX16" fmla="*/ 1151171 w 1393070"/>
                  <a:gd name="connsiteY16" fmla="*/ 818527 h 1380861"/>
                  <a:gd name="connsiteX17" fmla="*/ 1301190 w 1393070"/>
                  <a:gd name="connsiteY17" fmla="*/ 758996 h 1380861"/>
                  <a:gd name="connsiteX18" fmla="*/ 1379771 w 1393070"/>
                  <a:gd name="connsiteY18" fmla="*/ 797096 h 1380861"/>
                  <a:gd name="connsiteX19" fmla="*/ 1367865 w 1393070"/>
                  <a:gd name="connsiteY19" fmla="*/ 1268583 h 1380861"/>
                  <a:gd name="connsiteX20" fmla="*/ 1274996 w 1393070"/>
                  <a:gd name="connsiteY20" fmla="*/ 1359071 h 1380861"/>
                  <a:gd name="connsiteX21" fmla="*/ 877899 w 1393070"/>
                  <a:gd name="connsiteY21" fmla="*/ 1379359 h 1380861"/>
                  <a:gd name="connsiteX22" fmla="*/ 774933 w 1393070"/>
                  <a:gd name="connsiteY22" fmla="*/ 1280490 h 1380861"/>
                  <a:gd name="connsiteX23" fmla="*/ 817225 w 1393070"/>
                  <a:gd name="connsiteY23" fmla="*/ 1086370 h 1380861"/>
                  <a:gd name="connsiteX24" fmla="*/ 693780 w 1393070"/>
                  <a:gd name="connsiteY24" fmla="*/ 1008170 h 1380861"/>
                  <a:gd name="connsiteX25" fmla="*/ 570146 w 1393070"/>
                  <a:gd name="connsiteY25" fmla="*/ 1130376 h 1380861"/>
                  <a:gd name="connsiteX26" fmla="*/ 617771 w 1393070"/>
                  <a:gd name="connsiteY26" fmla="*/ 1287538 h 1380861"/>
                  <a:gd name="connsiteX27" fmla="*/ 548715 w 1393070"/>
                  <a:gd name="connsiteY27" fmla="*/ 1378026 h 1380861"/>
                  <a:gd name="connsiteX28" fmla="*/ 134472 w 1393070"/>
                  <a:gd name="connsiteY28" fmla="*/ 1361452 h 1380861"/>
                  <a:gd name="connsiteX29" fmla="*/ 29983 w 1393070"/>
                  <a:gd name="connsiteY29" fmla="*/ 1257725 h 1380861"/>
                  <a:gd name="connsiteX30" fmla="*/ 3408 w 1393070"/>
                  <a:gd name="connsiteY30" fmla="*/ 849388 h 1380861"/>
                  <a:gd name="connsiteX31" fmla="*/ 113517 w 1393070"/>
                  <a:gd name="connsiteY31" fmla="*/ 771950 h 1380861"/>
                  <a:gd name="connsiteX32" fmla="*/ 383932 w 1393070"/>
                  <a:gd name="connsiteY32" fmla="*/ 696417 h 1380861"/>
                  <a:gd name="connsiteX33" fmla="*/ 236771 w 1393070"/>
                  <a:gd name="connsiteY33" fmla="*/ 568496 h 1380861"/>
                  <a:gd name="connsiteX34" fmla="*/ 99230 w 1393070"/>
                  <a:gd name="connsiteY34" fmla="*/ 616692 h 1380861"/>
                  <a:gd name="connsiteX35" fmla="*/ 11695 w 1393070"/>
                  <a:gd name="connsiteY35" fmla="*/ 539921 h 1380861"/>
                  <a:gd name="connsiteX36" fmla="*/ 38460 w 1393070"/>
                  <a:gd name="connsiteY36" fmla="*/ 79101 h 1380861"/>
                  <a:gd name="connsiteX37" fmla="*/ 91896 w 1393070"/>
                  <a:gd name="connsiteY37" fmla="*/ 33953 h 1380861"/>
                  <a:gd name="connsiteX0" fmla="*/ 91896 w 1389925"/>
                  <a:gd name="connsiteY0" fmla="*/ 33953 h 1380861"/>
                  <a:gd name="connsiteX1" fmla="*/ 388599 w 1389925"/>
                  <a:gd name="connsiteY1" fmla="*/ 806 h 1380861"/>
                  <a:gd name="connsiteX2" fmla="*/ 602912 w 1389925"/>
                  <a:gd name="connsiteY2" fmla="*/ 20237 h 1380861"/>
                  <a:gd name="connsiteX3" fmla="*/ 617580 w 1389925"/>
                  <a:gd name="connsiteY3" fmla="*/ 104343 h 1380861"/>
                  <a:gd name="connsiteX4" fmla="*/ 567765 w 1389925"/>
                  <a:gd name="connsiteY4" fmla="*/ 254171 h 1380861"/>
                  <a:gd name="connsiteX5" fmla="*/ 693685 w 1389925"/>
                  <a:gd name="connsiteY5" fmla="*/ 379996 h 1380861"/>
                  <a:gd name="connsiteX6" fmla="*/ 822558 w 1389925"/>
                  <a:gd name="connsiteY6" fmla="*/ 292271 h 1380861"/>
                  <a:gd name="connsiteX7" fmla="*/ 779410 w 1389925"/>
                  <a:gd name="connsiteY7" fmla="*/ 112915 h 1380861"/>
                  <a:gd name="connsiteX8" fmla="*/ 795317 w 1389925"/>
                  <a:gd name="connsiteY8" fmla="*/ 25476 h 1380861"/>
                  <a:gd name="connsiteX9" fmla="*/ 1008296 w 1389925"/>
                  <a:gd name="connsiteY9" fmla="*/ 1377 h 1380861"/>
                  <a:gd name="connsiteX10" fmla="*/ 1274996 w 1389925"/>
                  <a:gd name="connsiteY10" fmla="*/ 30333 h 1380861"/>
                  <a:gd name="connsiteX11" fmla="*/ 1358340 w 1389925"/>
                  <a:gd name="connsiteY11" fmla="*/ 99390 h 1380861"/>
                  <a:gd name="connsiteX12" fmla="*/ 1381485 w 1389925"/>
                  <a:gd name="connsiteY12" fmla="*/ 544874 h 1380861"/>
                  <a:gd name="connsiteX13" fmla="*/ 1303571 w 1389925"/>
                  <a:gd name="connsiteY13" fmla="*/ 620883 h 1380861"/>
                  <a:gd name="connsiteX14" fmla="*/ 1149361 w 1389925"/>
                  <a:gd name="connsiteY14" fmla="*/ 556590 h 1380861"/>
                  <a:gd name="connsiteX15" fmla="*/ 1014868 w 1389925"/>
                  <a:gd name="connsiteY15" fmla="*/ 695750 h 1380861"/>
                  <a:gd name="connsiteX16" fmla="*/ 1151171 w 1389925"/>
                  <a:gd name="connsiteY16" fmla="*/ 818527 h 1380861"/>
                  <a:gd name="connsiteX17" fmla="*/ 1301190 w 1389925"/>
                  <a:gd name="connsiteY17" fmla="*/ 758996 h 1380861"/>
                  <a:gd name="connsiteX18" fmla="*/ 1379771 w 1389925"/>
                  <a:gd name="connsiteY18" fmla="*/ 797096 h 1380861"/>
                  <a:gd name="connsiteX19" fmla="*/ 1367865 w 1389925"/>
                  <a:gd name="connsiteY19" fmla="*/ 1268583 h 1380861"/>
                  <a:gd name="connsiteX20" fmla="*/ 1274996 w 1389925"/>
                  <a:gd name="connsiteY20" fmla="*/ 1359071 h 1380861"/>
                  <a:gd name="connsiteX21" fmla="*/ 877899 w 1389925"/>
                  <a:gd name="connsiteY21" fmla="*/ 1379359 h 1380861"/>
                  <a:gd name="connsiteX22" fmla="*/ 774933 w 1389925"/>
                  <a:gd name="connsiteY22" fmla="*/ 1280490 h 1380861"/>
                  <a:gd name="connsiteX23" fmla="*/ 817225 w 1389925"/>
                  <a:gd name="connsiteY23" fmla="*/ 1086370 h 1380861"/>
                  <a:gd name="connsiteX24" fmla="*/ 693780 w 1389925"/>
                  <a:gd name="connsiteY24" fmla="*/ 1008170 h 1380861"/>
                  <a:gd name="connsiteX25" fmla="*/ 570146 w 1389925"/>
                  <a:gd name="connsiteY25" fmla="*/ 1130376 h 1380861"/>
                  <a:gd name="connsiteX26" fmla="*/ 617771 w 1389925"/>
                  <a:gd name="connsiteY26" fmla="*/ 1287538 h 1380861"/>
                  <a:gd name="connsiteX27" fmla="*/ 548715 w 1389925"/>
                  <a:gd name="connsiteY27" fmla="*/ 1378026 h 1380861"/>
                  <a:gd name="connsiteX28" fmla="*/ 134472 w 1389925"/>
                  <a:gd name="connsiteY28" fmla="*/ 1361452 h 1380861"/>
                  <a:gd name="connsiteX29" fmla="*/ 29983 w 1389925"/>
                  <a:gd name="connsiteY29" fmla="*/ 1257725 h 1380861"/>
                  <a:gd name="connsiteX30" fmla="*/ 3408 w 1389925"/>
                  <a:gd name="connsiteY30" fmla="*/ 849388 h 1380861"/>
                  <a:gd name="connsiteX31" fmla="*/ 113517 w 1389925"/>
                  <a:gd name="connsiteY31" fmla="*/ 771950 h 1380861"/>
                  <a:gd name="connsiteX32" fmla="*/ 383932 w 1389925"/>
                  <a:gd name="connsiteY32" fmla="*/ 696417 h 1380861"/>
                  <a:gd name="connsiteX33" fmla="*/ 236771 w 1389925"/>
                  <a:gd name="connsiteY33" fmla="*/ 568496 h 1380861"/>
                  <a:gd name="connsiteX34" fmla="*/ 99230 w 1389925"/>
                  <a:gd name="connsiteY34" fmla="*/ 616692 h 1380861"/>
                  <a:gd name="connsiteX35" fmla="*/ 11695 w 1389925"/>
                  <a:gd name="connsiteY35" fmla="*/ 539921 h 1380861"/>
                  <a:gd name="connsiteX36" fmla="*/ 38460 w 1389925"/>
                  <a:gd name="connsiteY36" fmla="*/ 79101 h 1380861"/>
                  <a:gd name="connsiteX37" fmla="*/ 91896 w 1389925"/>
                  <a:gd name="connsiteY37" fmla="*/ 33953 h 1380861"/>
                  <a:gd name="connsiteX0" fmla="*/ 91896 w 1388088"/>
                  <a:gd name="connsiteY0" fmla="*/ 33953 h 1380861"/>
                  <a:gd name="connsiteX1" fmla="*/ 388599 w 1388088"/>
                  <a:gd name="connsiteY1" fmla="*/ 806 h 1380861"/>
                  <a:gd name="connsiteX2" fmla="*/ 602912 w 1388088"/>
                  <a:gd name="connsiteY2" fmla="*/ 20237 h 1380861"/>
                  <a:gd name="connsiteX3" fmla="*/ 617580 w 1388088"/>
                  <a:gd name="connsiteY3" fmla="*/ 104343 h 1380861"/>
                  <a:gd name="connsiteX4" fmla="*/ 567765 w 1388088"/>
                  <a:gd name="connsiteY4" fmla="*/ 254171 h 1380861"/>
                  <a:gd name="connsiteX5" fmla="*/ 693685 w 1388088"/>
                  <a:gd name="connsiteY5" fmla="*/ 379996 h 1380861"/>
                  <a:gd name="connsiteX6" fmla="*/ 822558 w 1388088"/>
                  <a:gd name="connsiteY6" fmla="*/ 292271 h 1380861"/>
                  <a:gd name="connsiteX7" fmla="*/ 779410 w 1388088"/>
                  <a:gd name="connsiteY7" fmla="*/ 112915 h 1380861"/>
                  <a:gd name="connsiteX8" fmla="*/ 795317 w 1388088"/>
                  <a:gd name="connsiteY8" fmla="*/ 25476 h 1380861"/>
                  <a:gd name="connsiteX9" fmla="*/ 1008296 w 1388088"/>
                  <a:gd name="connsiteY9" fmla="*/ 1377 h 1380861"/>
                  <a:gd name="connsiteX10" fmla="*/ 1274996 w 1388088"/>
                  <a:gd name="connsiteY10" fmla="*/ 30333 h 1380861"/>
                  <a:gd name="connsiteX11" fmla="*/ 1358340 w 1388088"/>
                  <a:gd name="connsiteY11" fmla="*/ 99390 h 1380861"/>
                  <a:gd name="connsiteX12" fmla="*/ 1381485 w 1388088"/>
                  <a:gd name="connsiteY12" fmla="*/ 544874 h 1380861"/>
                  <a:gd name="connsiteX13" fmla="*/ 1303571 w 1388088"/>
                  <a:gd name="connsiteY13" fmla="*/ 620883 h 1380861"/>
                  <a:gd name="connsiteX14" fmla="*/ 1149361 w 1388088"/>
                  <a:gd name="connsiteY14" fmla="*/ 556590 h 1380861"/>
                  <a:gd name="connsiteX15" fmla="*/ 1014868 w 1388088"/>
                  <a:gd name="connsiteY15" fmla="*/ 695750 h 1380861"/>
                  <a:gd name="connsiteX16" fmla="*/ 1151171 w 1388088"/>
                  <a:gd name="connsiteY16" fmla="*/ 818527 h 1380861"/>
                  <a:gd name="connsiteX17" fmla="*/ 1301190 w 1388088"/>
                  <a:gd name="connsiteY17" fmla="*/ 758996 h 1380861"/>
                  <a:gd name="connsiteX18" fmla="*/ 1379771 w 1388088"/>
                  <a:gd name="connsiteY18" fmla="*/ 797096 h 1380861"/>
                  <a:gd name="connsiteX19" fmla="*/ 1367865 w 1388088"/>
                  <a:gd name="connsiteY19" fmla="*/ 1268583 h 1380861"/>
                  <a:gd name="connsiteX20" fmla="*/ 1274996 w 1388088"/>
                  <a:gd name="connsiteY20" fmla="*/ 1359071 h 1380861"/>
                  <a:gd name="connsiteX21" fmla="*/ 877899 w 1388088"/>
                  <a:gd name="connsiteY21" fmla="*/ 1379359 h 1380861"/>
                  <a:gd name="connsiteX22" fmla="*/ 774933 w 1388088"/>
                  <a:gd name="connsiteY22" fmla="*/ 1280490 h 1380861"/>
                  <a:gd name="connsiteX23" fmla="*/ 817225 w 1388088"/>
                  <a:gd name="connsiteY23" fmla="*/ 1086370 h 1380861"/>
                  <a:gd name="connsiteX24" fmla="*/ 693780 w 1388088"/>
                  <a:gd name="connsiteY24" fmla="*/ 1008170 h 1380861"/>
                  <a:gd name="connsiteX25" fmla="*/ 570146 w 1388088"/>
                  <a:gd name="connsiteY25" fmla="*/ 1130376 h 1380861"/>
                  <a:gd name="connsiteX26" fmla="*/ 617771 w 1388088"/>
                  <a:gd name="connsiteY26" fmla="*/ 1287538 h 1380861"/>
                  <a:gd name="connsiteX27" fmla="*/ 548715 w 1388088"/>
                  <a:gd name="connsiteY27" fmla="*/ 1378026 h 1380861"/>
                  <a:gd name="connsiteX28" fmla="*/ 134472 w 1388088"/>
                  <a:gd name="connsiteY28" fmla="*/ 1361452 h 1380861"/>
                  <a:gd name="connsiteX29" fmla="*/ 29983 w 1388088"/>
                  <a:gd name="connsiteY29" fmla="*/ 1257725 h 1380861"/>
                  <a:gd name="connsiteX30" fmla="*/ 3408 w 1388088"/>
                  <a:gd name="connsiteY30" fmla="*/ 849388 h 1380861"/>
                  <a:gd name="connsiteX31" fmla="*/ 113517 w 1388088"/>
                  <a:gd name="connsiteY31" fmla="*/ 771950 h 1380861"/>
                  <a:gd name="connsiteX32" fmla="*/ 383932 w 1388088"/>
                  <a:gd name="connsiteY32" fmla="*/ 696417 h 1380861"/>
                  <a:gd name="connsiteX33" fmla="*/ 236771 w 1388088"/>
                  <a:gd name="connsiteY33" fmla="*/ 568496 h 1380861"/>
                  <a:gd name="connsiteX34" fmla="*/ 99230 w 1388088"/>
                  <a:gd name="connsiteY34" fmla="*/ 616692 h 1380861"/>
                  <a:gd name="connsiteX35" fmla="*/ 11695 w 1388088"/>
                  <a:gd name="connsiteY35" fmla="*/ 539921 h 1380861"/>
                  <a:gd name="connsiteX36" fmla="*/ 38460 w 1388088"/>
                  <a:gd name="connsiteY36" fmla="*/ 79101 h 1380861"/>
                  <a:gd name="connsiteX37" fmla="*/ 91896 w 1388088"/>
                  <a:gd name="connsiteY37" fmla="*/ 33953 h 1380861"/>
                  <a:gd name="connsiteX0" fmla="*/ 91896 w 1388088"/>
                  <a:gd name="connsiteY0" fmla="*/ 33953 h 1380861"/>
                  <a:gd name="connsiteX1" fmla="*/ 388599 w 1388088"/>
                  <a:gd name="connsiteY1" fmla="*/ 806 h 1380861"/>
                  <a:gd name="connsiteX2" fmla="*/ 602912 w 1388088"/>
                  <a:gd name="connsiteY2" fmla="*/ 20237 h 1380861"/>
                  <a:gd name="connsiteX3" fmla="*/ 617580 w 1388088"/>
                  <a:gd name="connsiteY3" fmla="*/ 104343 h 1380861"/>
                  <a:gd name="connsiteX4" fmla="*/ 567765 w 1388088"/>
                  <a:gd name="connsiteY4" fmla="*/ 254171 h 1380861"/>
                  <a:gd name="connsiteX5" fmla="*/ 693685 w 1388088"/>
                  <a:gd name="connsiteY5" fmla="*/ 379996 h 1380861"/>
                  <a:gd name="connsiteX6" fmla="*/ 822558 w 1388088"/>
                  <a:gd name="connsiteY6" fmla="*/ 292271 h 1380861"/>
                  <a:gd name="connsiteX7" fmla="*/ 779410 w 1388088"/>
                  <a:gd name="connsiteY7" fmla="*/ 112915 h 1380861"/>
                  <a:gd name="connsiteX8" fmla="*/ 795317 w 1388088"/>
                  <a:gd name="connsiteY8" fmla="*/ 25476 h 1380861"/>
                  <a:gd name="connsiteX9" fmla="*/ 1008296 w 1388088"/>
                  <a:gd name="connsiteY9" fmla="*/ 1377 h 1380861"/>
                  <a:gd name="connsiteX10" fmla="*/ 1274996 w 1388088"/>
                  <a:gd name="connsiteY10" fmla="*/ 30333 h 1380861"/>
                  <a:gd name="connsiteX11" fmla="*/ 1358340 w 1388088"/>
                  <a:gd name="connsiteY11" fmla="*/ 99390 h 1380861"/>
                  <a:gd name="connsiteX12" fmla="*/ 1381485 w 1388088"/>
                  <a:gd name="connsiteY12" fmla="*/ 544874 h 1380861"/>
                  <a:gd name="connsiteX13" fmla="*/ 1303571 w 1388088"/>
                  <a:gd name="connsiteY13" fmla="*/ 620883 h 1380861"/>
                  <a:gd name="connsiteX14" fmla="*/ 1149361 w 1388088"/>
                  <a:gd name="connsiteY14" fmla="*/ 556590 h 1380861"/>
                  <a:gd name="connsiteX15" fmla="*/ 1014868 w 1388088"/>
                  <a:gd name="connsiteY15" fmla="*/ 695750 h 1380861"/>
                  <a:gd name="connsiteX16" fmla="*/ 1151171 w 1388088"/>
                  <a:gd name="connsiteY16" fmla="*/ 818527 h 1380861"/>
                  <a:gd name="connsiteX17" fmla="*/ 1301190 w 1388088"/>
                  <a:gd name="connsiteY17" fmla="*/ 758996 h 1380861"/>
                  <a:gd name="connsiteX18" fmla="*/ 1379771 w 1388088"/>
                  <a:gd name="connsiteY18" fmla="*/ 797096 h 1380861"/>
                  <a:gd name="connsiteX19" fmla="*/ 1367865 w 1388088"/>
                  <a:gd name="connsiteY19" fmla="*/ 1268583 h 1380861"/>
                  <a:gd name="connsiteX20" fmla="*/ 1274996 w 1388088"/>
                  <a:gd name="connsiteY20" fmla="*/ 1359071 h 1380861"/>
                  <a:gd name="connsiteX21" fmla="*/ 877899 w 1388088"/>
                  <a:gd name="connsiteY21" fmla="*/ 1379359 h 1380861"/>
                  <a:gd name="connsiteX22" fmla="*/ 774933 w 1388088"/>
                  <a:gd name="connsiteY22" fmla="*/ 1280490 h 1380861"/>
                  <a:gd name="connsiteX23" fmla="*/ 817225 w 1388088"/>
                  <a:gd name="connsiteY23" fmla="*/ 1086370 h 1380861"/>
                  <a:gd name="connsiteX24" fmla="*/ 693780 w 1388088"/>
                  <a:gd name="connsiteY24" fmla="*/ 1008170 h 1380861"/>
                  <a:gd name="connsiteX25" fmla="*/ 570146 w 1388088"/>
                  <a:gd name="connsiteY25" fmla="*/ 1130376 h 1380861"/>
                  <a:gd name="connsiteX26" fmla="*/ 617771 w 1388088"/>
                  <a:gd name="connsiteY26" fmla="*/ 1287538 h 1380861"/>
                  <a:gd name="connsiteX27" fmla="*/ 548715 w 1388088"/>
                  <a:gd name="connsiteY27" fmla="*/ 1378026 h 1380861"/>
                  <a:gd name="connsiteX28" fmla="*/ 134472 w 1388088"/>
                  <a:gd name="connsiteY28" fmla="*/ 1361452 h 1380861"/>
                  <a:gd name="connsiteX29" fmla="*/ 29983 w 1388088"/>
                  <a:gd name="connsiteY29" fmla="*/ 1257725 h 1380861"/>
                  <a:gd name="connsiteX30" fmla="*/ 3408 w 1388088"/>
                  <a:gd name="connsiteY30" fmla="*/ 849388 h 1380861"/>
                  <a:gd name="connsiteX31" fmla="*/ 113517 w 1388088"/>
                  <a:gd name="connsiteY31" fmla="*/ 771950 h 1380861"/>
                  <a:gd name="connsiteX32" fmla="*/ 383932 w 1388088"/>
                  <a:gd name="connsiteY32" fmla="*/ 696417 h 1380861"/>
                  <a:gd name="connsiteX33" fmla="*/ 236771 w 1388088"/>
                  <a:gd name="connsiteY33" fmla="*/ 568496 h 1380861"/>
                  <a:gd name="connsiteX34" fmla="*/ 99230 w 1388088"/>
                  <a:gd name="connsiteY34" fmla="*/ 616692 h 1380861"/>
                  <a:gd name="connsiteX35" fmla="*/ 11695 w 1388088"/>
                  <a:gd name="connsiteY35" fmla="*/ 539921 h 1380861"/>
                  <a:gd name="connsiteX36" fmla="*/ 38460 w 1388088"/>
                  <a:gd name="connsiteY36" fmla="*/ 79101 h 1380861"/>
                  <a:gd name="connsiteX37" fmla="*/ 91896 w 1388088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81485 w 1387374"/>
                  <a:gd name="connsiteY12" fmla="*/ 544874 h 1380861"/>
                  <a:gd name="connsiteX13" fmla="*/ 1301190 w 1387374"/>
                  <a:gd name="connsiteY13" fmla="*/ 611358 h 1380861"/>
                  <a:gd name="connsiteX14" fmla="*/ 1149361 w 1387374"/>
                  <a:gd name="connsiteY14" fmla="*/ 556590 h 1380861"/>
                  <a:gd name="connsiteX15" fmla="*/ 1014868 w 1387374"/>
                  <a:gd name="connsiteY15" fmla="*/ 695750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81485 w 1387374"/>
                  <a:gd name="connsiteY12" fmla="*/ 544874 h 1380861"/>
                  <a:gd name="connsiteX13" fmla="*/ 1301190 w 1387374"/>
                  <a:gd name="connsiteY13" fmla="*/ 611358 h 1380861"/>
                  <a:gd name="connsiteX14" fmla="*/ 1149361 w 1387374"/>
                  <a:gd name="connsiteY14" fmla="*/ 556590 h 1380861"/>
                  <a:gd name="connsiteX15" fmla="*/ 1014868 w 1387374"/>
                  <a:gd name="connsiteY15" fmla="*/ 695750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9361 w 1387374"/>
                  <a:gd name="connsiteY14" fmla="*/ 556590 h 1380861"/>
                  <a:gd name="connsiteX15" fmla="*/ 1014868 w 1387374"/>
                  <a:gd name="connsiteY15" fmla="*/ 695750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4599 w 1387374"/>
                  <a:gd name="connsiteY14" fmla="*/ 549447 h 1380861"/>
                  <a:gd name="connsiteX15" fmla="*/ 1014868 w 1387374"/>
                  <a:gd name="connsiteY15" fmla="*/ 695750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4599 w 1387374"/>
                  <a:gd name="connsiteY14" fmla="*/ 549447 h 1380861"/>
                  <a:gd name="connsiteX15" fmla="*/ 1014868 w 1387374"/>
                  <a:gd name="connsiteY15" fmla="*/ 695750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4599 w 1387374"/>
                  <a:gd name="connsiteY14" fmla="*/ 549447 h 1380861"/>
                  <a:gd name="connsiteX15" fmla="*/ 1014868 w 1387374"/>
                  <a:gd name="connsiteY15" fmla="*/ 695750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4599 w 1387374"/>
                  <a:gd name="connsiteY14" fmla="*/ 549447 h 1380861"/>
                  <a:gd name="connsiteX15" fmla="*/ 1014868 w 1387374"/>
                  <a:gd name="connsiteY15" fmla="*/ 695750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4599 w 1387374"/>
                  <a:gd name="connsiteY14" fmla="*/ 549447 h 1380861"/>
                  <a:gd name="connsiteX15" fmla="*/ 1014868 w 1387374"/>
                  <a:gd name="connsiteY15" fmla="*/ 695750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4599 w 1387374"/>
                  <a:gd name="connsiteY14" fmla="*/ 549447 h 1380861"/>
                  <a:gd name="connsiteX15" fmla="*/ 1005343 w 1387374"/>
                  <a:gd name="connsiteY15" fmla="*/ 686225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4599 w 1387374"/>
                  <a:gd name="connsiteY14" fmla="*/ 549447 h 1380861"/>
                  <a:gd name="connsiteX15" fmla="*/ 1005343 w 1387374"/>
                  <a:gd name="connsiteY15" fmla="*/ 686225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4599 w 1387374"/>
                  <a:gd name="connsiteY14" fmla="*/ 549447 h 1380861"/>
                  <a:gd name="connsiteX15" fmla="*/ 1005343 w 1387374"/>
                  <a:gd name="connsiteY15" fmla="*/ 686225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4599 w 1387374"/>
                  <a:gd name="connsiteY14" fmla="*/ 549447 h 1380861"/>
                  <a:gd name="connsiteX15" fmla="*/ 1005343 w 1387374"/>
                  <a:gd name="connsiteY15" fmla="*/ 686225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9361 w 1387374"/>
                  <a:gd name="connsiteY14" fmla="*/ 539922 h 1380861"/>
                  <a:gd name="connsiteX15" fmla="*/ 1005343 w 1387374"/>
                  <a:gd name="connsiteY15" fmla="*/ 686225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9361 w 1387374"/>
                  <a:gd name="connsiteY14" fmla="*/ 539922 h 1380861"/>
                  <a:gd name="connsiteX15" fmla="*/ 1005343 w 1387374"/>
                  <a:gd name="connsiteY15" fmla="*/ 686225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9361 w 1387374"/>
                  <a:gd name="connsiteY14" fmla="*/ 539922 h 1380861"/>
                  <a:gd name="connsiteX15" fmla="*/ 1005343 w 1387374"/>
                  <a:gd name="connsiteY15" fmla="*/ 686225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9361 w 1387374"/>
                  <a:gd name="connsiteY14" fmla="*/ 539922 h 1380861"/>
                  <a:gd name="connsiteX15" fmla="*/ 1005343 w 1387374"/>
                  <a:gd name="connsiteY15" fmla="*/ 686225 h 1380861"/>
                  <a:gd name="connsiteX16" fmla="*/ 1155933 w 1387374"/>
                  <a:gd name="connsiteY16" fmla="*/ 83757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9361 w 1387374"/>
                  <a:gd name="connsiteY14" fmla="*/ 539922 h 1380861"/>
                  <a:gd name="connsiteX15" fmla="*/ 1005343 w 1387374"/>
                  <a:gd name="connsiteY15" fmla="*/ 686225 h 1380861"/>
                  <a:gd name="connsiteX16" fmla="*/ 1153552 w 1387374"/>
                  <a:gd name="connsiteY16" fmla="*/ 830434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9361 w 1387374"/>
                  <a:gd name="connsiteY14" fmla="*/ 539922 h 1380861"/>
                  <a:gd name="connsiteX15" fmla="*/ 1005343 w 1387374"/>
                  <a:gd name="connsiteY15" fmla="*/ 686225 h 1380861"/>
                  <a:gd name="connsiteX16" fmla="*/ 1153552 w 1387374"/>
                  <a:gd name="connsiteY16" fmla="*/ 830434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9361 w 1387374"/>
                  <a:gd name="connsiteY14" fmla="*/ 539922 h 1380861"/>
                  <a:gd name="connsiteX15" fmla="*/ 1005343 w 1387374"/>
                  <a:gd name="connsiteY15" fmla="*/ 686225 h 1380861"/>
                  <a:gd name="connsiteX16" fmla="*/ 1153552 w 1387374"/>
                  <a:gd name="connsiteY16" fmla="*/ 830434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4094"/>
                  <a:gd name="connsiteY0" fmla="*/ 33953 h 1380861"/>
                  <a:gd name="connsiteX1" fmla="*/ 388599 w 1384094"/>
                  <a:gd name="connsiteY1" fmla="*/ 806 h 1380861"/>
                  <a:gd name="connsiteX2" fmla="*/ 602912 w 1384094"/>
                  <a:gd name="connsiteY2" fmla="*/ 20237 h 1380861"/>
                  <a:gd name="connsiteX3" fmla="*/ 617580 w 1384094"/>
                  <a:gd name="connsiteY3" fmla="*/ 104343 h 1380861"/>
                  <a:gd name="connsiteX4" fmla="*/ 567765 w 1384094"/>
                  <a:gd name="connsiteY4" fmla="*/ 254171 h 1380861"/>
                  <a:gd name="connsiteX5" fmla="*/ 693685 w 1384094"/>
                  <a:gd name="connsiteY5" fmla="*/ 379996 h 1380861"/>
                  <a:gd name="connsiteX6" fmla="*/ 822558 w 1384094"/>
                  <a:gd name="connsiteY6" fmla="*/ 292271 h 1380861"/>
                  <a:gd name="connsiteX7" fmla="*/ 779410 w 1384094"/>
                  <a:gd name="connsiteY7" fmla="*/ 112915 h 1380861"/>
                  <a:gd name="connsiteX8" fmla="*/ 795317 w 1384094"/>
                  <a:gd name="connsiteY8" fmla="*/ 25476 h 1380861"/>
                  <a:gd name="connsiteX9" fmla="*/ 1008296 w 1384094"/>
                  <a:gd name="connsiteY9" fmla="*/ 1377 h 1380861"/>
                  <a:gd name="connsiteX10" fmla="*/ 1274996 w 1384094"/>
                  <a:gd name="connsiteY10" fmla="*/ 30333 h 1380861"/>
                  <a:gd name="connsiteX11" fmla="*/ 1358340 w 1384094"/>
                  <a:gd name="connsiteY11" fmla="*/ 99390 h 1380861"/>
                  <a:gd name="connsiteX12" fmla="*/ 1376723 w 1384094"/>
                  <a:gd name="connsiteY12" fmla="*/ 547255 h 1380861"/>
                  <a:gd name="connsiteX13" fmla="*/ 1301190 w 1384094"/>
                  <a:gd name="connsiteY13" fmla="*/ 611358 h 1380861"/>
                  <a:gd name="connsiteX14" fmla="*/ 1149361 w 1384094"/>
                  <a:gd name="connsiteY14" fmla="*/ 539922 h 1380861"/>
                  <a:gd name="connsiteX15" fmla="*/ 1005343 w 1384094"/>
                  <a:gd name="connsiteY15" fmla="*/ 686225 h 1380861"/>
                  <a:gd name="connsiteX16" fmla="*/ 1153552 w 1384094"/>
                  <a:gd name="connsiteY16" fmla="*/ 830434 h 1380861"/>
                  <a:gd name="connsiteX17" fmla="*/ 1298809 w 1384094"/>
                  <a:gd name="connsiteY17" fmla="*/ 775665 h 1380861"/>
                  <a:gd name="connsiteX18" fmla="*/ 1379771 w 1384094"/>
                  <a:gd name="connsiteY18" fmla="*/ 797096 h 1380861"/>
                  <a:gd name="connsiteX19" fmla="*/ 1367865 w 1384094"/>
                  <a:gd name="connsiteY19" fmla="*/ 1268583 h 1380861"/>
                  <a:gd name="connsiteX20" fmla="*/ 1274996 w 1384094"/>
                  <a:gd name="connsiteY20" fmla="*/ 1359071 h 1380861"/>
                  <a:gd name="connsiteX21" fmla="*/ 877899 w 1384094"/>
                  <a:gd name="connsiteY21" fmla="*/ 1379359 h 1380861"/>
                  <a:gd name="connsiteX22" fmla="*/ 774933 w 1384094"/>
                  <a:gd name="connsiteY22" fmla="*/ 1280490 h 1380861"/>
                  <a:gd name="connsiteX23" fmla="*/ 817225 w 1384094"/>
                  <a:gd name="connsiteY23" fmla="*/ 1086370 h 1380861"/>
                  <a:gd name="connsiteX24" fmla="*/ 693780 w 1384094"/>
                  <a:gd name="connsiteY24" fmla="*/ 1008170 h 1380861"/>
                  <a:gd name="connsiteX25" fmla="*/ 570146 w 1384094"/>
                  <a:gd name="connsiteY25" fmla="*/ 1130376 h 1380861"/>
                  <a:gd name="connsiteX26" fmla="*/ 617771 w 1384094"/>
                  <a:gd name="connsiteY26" fmla="*/ 1287538 h 1380861"/>
                  <a:gd name="connsiteX27" fmla="*/ 548715 w 1384094"/>
                  <a:gd name="connsiteY27" fmla="*/ 1378026 h 1380861"/>
                  <a:gd name="connsiteX28" fmla="*/ 134472 w 1384094"/>
                  <a:gd name="connsiteY28" fmla="*/ 1361452 h 1380861"/>
                  <a:gd name="connsiteX29" fmla="*/ 29983 w 1384094"/>
                  <a:gd name="connsiteY29" fmla="*/ 1257725 h 1380861"/>
                  <a:gd name="connsiteX30" fmla="*/ 3408 w 1384094"/>
                  <a:gd name="connsiteY30" fmla="*/ 849388 h 1380861"/>
                  <a:gd name="connsiteX31" fmla="*/ 113517 w 1384094"/>
                  <a:gd name="connsiteY31" fmla="*/ 771950 h 1380861"/>
                  <a:gd name="connsiteX32" fmla="*/ 383932 w 1384094"/>
                  <a:gd name="connsiteY32" fmla="*/ 696417 h 1380861"/>
                  <a:gd name="connsiteX33" fmla="*/ 236771 w 1384094"/>
                  <a:gd name="connsiteY33" fmla="*/ 568496 h 1380861"/>
                  <a:gd name="connsiteX34" fmla="*/ 99230 w 1384094"/>
                  <a:gd name="connsiteY34" fmla="*/ 616692 h 1380861"/>
                  <a:gd name="connsiteX35" fmla="*/ 11695 w 1384094"/>
                  <a:gd name="connsiteY35" fmla="*/ 539921 h 1380861"/>
                  <a:gd name="connsiteX36" fmla="*/ 38460 w 1384094"/>
                  <a:gd name="connsiteY36" fmla="*/ 79101 h 1380861"/>
                  <a:gd name="connsiteX37" fmla="*/ 91896 w 1384094"/>
                  <a:gd name="connsiteY37" fmla="*/ 33953 h 1380861"/>
                  <a:gd name="connsiteX0" fmla="*/ 91896 w 1384094"/>
                  <a:gd name="connsiteY0" fmla="*/ 33953 h 1380861"/>
                  <a:gd name="connsiteX1" fmla="*/ 388599 w 1384094"/>
                  <a:gd name="connsiteY1" fmla="*/ 806 h 1380861"/>
                  <a:gd name="connsiteX2" fmla="*/ 602912 w 1384094"/>
                  <a:gd name="connsiteY2" fmla="*/ 20237 h 1380861"/>
                  <a:gd name="connsiteX3" fmla="*/ 617580 w 1384094"/>
                  <a:gd name="connsiteY3" fmla="*/ 104343 h 1380861"/>
                  <a:gd name="connsiteX4" fmla="*/ 567765 w 1384094"/>
                  <a:gd name="connsiteY4" fmla="*/ 254171 h 1380861"/>
                  <a:gd name="connsiteX5" fmla="*/ 693685 w 1384094"/>
                  <a:gd name="connsiteY5" fmla="*/ 379996 h 1380861"/>
                  <a:gd name="connsiteX6" fmla="*/ 822558 w 1384094"/>
                  <a:gd name="connsiteY6" fmla="*/ 292271 h 1380861"/>
                  <a:gd name="connsiteX7" fmla="*/ 779410 w 1384094"/>
                  <a:gd name="connsiteY7" fmla="*/ 112915 h 1380861"/>
                  <a:gd name="connsiteX8" fmla="*/ 795317 w 1384094"/>
                  <a:gd name="connsiteY8" fmla="*/ 25476 h 1380861"/>
                  <a:gd name="connsiteX9" fmla="*/ 1008296 w 1384094"/>
                  <a:gd name="connsiteY9" fmla="*/ 1377 h 1380861"/>
                  <a:gd name="connsiteX10" fmla="*/ 1274996 w 1384094"/>
                  <a:gd name="connsiteY10" fmla="*/ 30333 h 1380861"/>
                  <a:gd name="connsiteX11" fmla="*/ 1358340 w 1384094"/>
                  <a:gd name="connsiteY11" fmla="*/ 99390 h 1380861"/>
                  <a:gd name="connsiteX12" fmla="*/ 1376723 w 1384094"/>
                  <a:gd name="connsiteY12" fmla="*/ 547255 h 1380861"/>
                  <a:gd name="connsiteX13" fmla="*/ 1301190 w 1384094"/>
                  <a:gd name="connsiteY13" fmla="*/ 611358 h 1380861"/>
                  <a:gd name="connsiteX14" fmla="*/ 1149361 w 1384094"/>
                  <a:gd name="connsiteY14" fmla="*/ 539922 h 1380861"/>
                  <a:gd name="connsiteX15" fmla="*/ 1005343 w 1384094"/>
                  <a:gd name="connsiteY15" fmla="*/ 686225 h 1380861"/>
                  <a:gd name="connsiteX16" fmla="*/ 1153552 w 1384094"/>
                  <a:gd name="connsiteY16" fmla="*/ 830434 h 1380861"/>
                  <a:gd name="connsiteX17" fmla="*/ 1298809 w 1384094"/>
                  <a:gd name="connsiteY17" fmla="*/ 775665 h 1380861"/>
                  <a:gd name="connsiteX18" fmla="*/ 1379771 w 1384094"/>
                  <a:gd name="connsiteY18" fmla="*/ 797096 h 1380861"/>
                  <a:gd name="connsiteX19" fmla="*/ 1367865 w 1384094"/>
                  <a:gd name="connsiteY19" fmla="*/ 1268583 h 1380861"/>
                  <a:gd name="connsiteX20" fmla="*/ 1274996 w 1384094"/>
                  <a:gd name="connsiteY20" fmla="*/ 1359071 h 1380861"/>
                  <a:gd name="connsiteX21" fmla="*/ 877899 w 1384094"/>
                  <a:gd name="connsiteY21" fmla="*/ 1379359 h 1380861"/>
                  <a:gd name="connsiteX22" fmla="*/ 774933 w 1384094"/>
                  <a:gd name="connsiteY22" fmla="*/ 1280490 h 1380861"/>
                  <a:gd name="connsiteX23" fmla="*/ 817225 w 1384094"/>
                  <a:gd name="connsiteY23" fmla="*/ 1086370 h 1380861"/>
                  <a:gd name="connsiteX24" fmla="*/ 693780 w 1384094"/>
                  <a:gd name="connsiteY24" fmla="*/ 1008170 h 1380861"/>
                  <a:gd name="connsiteX25" fmla="*/ 570146 w 1384094"/>
                  <a:gd name="connsiteY25" fmla="*/ 1130376 h 1380861"/>
                  <a:gd name="connsiteX26" fmla="*/ 617771 w 1384094"/>
                  <a:gd name="connsiteY26" fmla="*/ 1287538 h 1380861"/>
                  <a:gd name="connsiteX27" fmla="*/ 548715 w 1384094"/>
                  <a:gd name="connsiteY27" fmla="*/ 1378026 h 1380861"/>
                  <a:gd name="connsiteX28" fmla="*/ 134472 w 1384094"/>
                  <a:gd name="connsiteY28" fmla="*/ 1361452 h 1380861"/>
                  <a:gd name="connsiteX29" fmla="*/ 29983 w 1384094"/>
                  <a:gd name="connsiteY29" fmla="*/ 1257725 h 1380861"/>
                  <a:gd name="connsiteX30" fmla="*/ 3408 w 1384094"/>
                  <a:gd name="connsiteY30" fmla="*/ 849388 h 1380861"/>
                  <a:gd name="connsiteX31" fmla="*/ 113517 w 1384094"/>
                  <a:gd name="connsiteY31" fmla="*/ 771950 h 1380861"/>
                  <a:gd name="connsiteX32" fmla="*/ 383932 w 1384094"/>
                  <a:gd name="connsiteY32" fmla="*/ 696417 h 1380861"/>
                  <a:gd name="connsiteX33" fmla="*/ 236771 w 1384094"/>
                  <a:gd name="connsiteY33" fmla="*/ 568496 h 1380861"/>
                  <a:gd name="connsiteX34" fmla="*/ 99230 w 1384094"/>
                  <a:gd name="connsiteY34" fmla="*/ 616692 h 1380861"/>
                  <a:gd name="connsiteX35" fmla="*/ 11695 w 1384094"/>
                  <a:gd name="connsiteY35" fmla="*/ 539921 h 1380861"/>
                  <a:gd name="connsiteX36" fmla="*/ 38460 w 1384094"/>
                  <a:gd name="connsiteY36" fmla="*/ 79101 h 1380861"/>
                  <a:gd name="connsiteX37" fmla="*/ 91896 w 1384094"/>
                  <a:gd name="connsiteY37" fmla="*/ 33953 h 1380861"/>
                  <a:gd name="connsiteX0" fmla="*/ 91896 w 1384094"/>
                  <a:gd name="connsiteY0" fmla="*/ 33953 h 1380861"/>
                  <a:gd name="connsiteX1" fmla="*/ 388599 w 1384094"/>
                  <a:gd name="connsiteY1" fmla="*/ 806 h 1380861"/>
                  <a:gd name="connsiteX2" fmla="*/ 602912 w 1384094"/>
                  <a:gd name="connsiteY2" fmla="*/ 20237 h 1380861"/>
                  <a:gd name="connsiteX3" fmla="*/ 617580 w 1384094"/>
                  <a:gd name="connsiteY3" fmla="*/ 104343 h 1380861"/>
                  <a:gd name="connsiteX4" fmla="*/ 567765 w 1384094"/>
                  <a:gd name="connsiteY4" fmla="*/ 254171 h 1380861"/>
                  <a:gd name="connsiteX5" fmla="*/ 693685 w 1384094"/>
                  <a:gd name="connsiteY5" fmla="*/ 379996 h 1380861"/>
                  <a:gd name="connsiteX6" fmla="*/ 822558 w 1384094"/>
                  <a:gd name="connsiteY6" fmla="*/ 292271 h 1380861"/>
                  <a:gd name="connsiteX7" fmla="*/ 779410 w 1384094"/>
                  <a:gd name="connsiteY7" fmla="*/ 112915 h 1380861"/>
                  <a:gd name="connsiteX8" fmla="*/ 795317 w 1384094"/>
                  <a:gd name="connsiteY8" fmla="*/ 25476 h 1380861"/>
                  <a:gd name="connsiteX9" fmla="*/ 1008296 w 1384094"/>
                  <a:gd name="connsiteY9" fmla="*/ 1377 h 1380861"/>
                  <a:gd name="connsiteX10" fmla="*/ 1274996 w 1384094"/>
                  <a:gd name="connsiteY10" fmla="*/ 30333 h 1380861"/>
                  <a:gd name="connsiteX11" fmla="*/ 1358340 w 1384094"/>
                  <a:gd name="connsiteY11" fmla="*/ 99390 h 1380861"/>
                  <a:gd name="connsiteX12" fmla="*/ 1376723 w 1384094"/>
                  <a:gd name="connsiteY12" fmla="*/ 547255 h 1380861"/>
                  <a:gd name="connsiteX13" fmla="*/ 1301190 w 1384094"/>
                  <a:gd name="connsiteY13" fmla="*/ 611358 h 1380861"/>
                  <a:gd name="connsiteX14" fmla="*/ 1149361 w 1384094"/>
                  <a:gd name="connsiteY14" fmla="*/ 539922 h 1380861"/>
                  <a:gd name="connsiteX15" fmla="*/ 1005343 w 1384094"/>
                  <a:gd name="connsiteY15" fmla="*/ 686225 h 1380861"/>
                  <a:gd name="connsiteX16" fmla="*/ 1153552 w 1384094"/>
                  <a:gd name="connsiteY16" fmla="*/ 830434 h 1380861"/>
                  <a:gd name="connsiteX17" fmla="*/ 1298809 w 1384094"/>
                  <a:gd name="connsiteY17" fmla="*/ 775665 h 1380861"/>
                  <a:gd name="connsiteX18" fmla="*/ 1379771 w 1384094"/>
                  <a:gd name="connsiteY18" fmla="*/ 797096 h 1380861"/>
                  <a:gd name="connsiteX19" fmla="*/ 1367865 w 1384094"/>
                  <a:gd name="connsiteY19" fmla="*/ 1268583 h 1380861"/>
                  <a:gd name="connsiteX20" fmla="*/ 1274996 w 1384094"/>
                  <a:gd name="connsiteY20" fmla="*/ 1359071 h 1380861"/>
                  <a:gd name="connsiteX21" fmla="*/ 877899 w 1384094"/>
                  <a:gd name="connsiteY21" fmla="*/ 1379359 h 1380861"/>
                  <a:gd name="connsiteX22" fmla="*/ 774933 w 1384094"/>
                  <a:gd name="connsiteY22" fmla="*/ 1280490 h 1380861"/>
                  <a:gd name="connsiteX23" fmla="*/ 817225 w 1384094"/>
                  <a:gd name="connsiteY23" fmla="*/ 1086370 h 1380861"/>
                  <a:gd name="connsiteX24" fmla="*/ 693780 w 1384094"/>
                  <a:gd name="connsiteY24" fmla="*/ 1008170 h 1380861"/>
                  <a:gd name="connsiteX25" fmla="*/ 570146 w 1384094"/>
                  <a:gd name="connsiteY25" fmla="*/ 1130376 h 1380861"/>
                  <a:gd name="connsiteX26" fmla="*/ 617771 w 1384094"/>
                  <a:gd name="connsiteY26" fmla="*/ 1287538 h 1380861"/>
                  <a:gd name="connsiteX27" fmla="*/ 548715 w 1384094"/>
                  <a:gd name="connsiteY27" fmla="*/ 1378026 h 1380861"/>
                  <a:gd name="connsiteX28" fmla="*/ 134472 w 1384094"/>
                  <a:gd name="connsiteY28" fmla="*/ 1361452 h 1380861"/>
                  <a:gd name="connsiteX29" fmla="*/ 29983 w 1384094"/>
                  <a:gd name="connsiteY29" fmla="*/ 1257725 h 1380861"/>
                  <a:gd name="connsiteX30" fmla="*/ 3408 w 1384094"/>
                  <a:gd name="connsiteY30" fmla="*/ 849388 h 1380861"/>
                  <a:gd name="connsiteX31" fmla="*/ 113517 w 1384094"/>
                  <a:gd name="connsiteY31" fmla="*/ 771950 h 1380861"/>
                  <a:gd name="connsiteX32" fmla="*/ 383932 w 1384094"/>
                  <a:gd name="connsiteY32" fmla="*/ 696417 h 1380861"/>
                  <a:gd name="connsiteX33" fmla="*/ 236771 w 1384094"/>
                  <a:gd name="connsiteY33" fmla="*/ 568496 h 1380861"/>
                  <a:gd name="connsiteX34" fmla="*/ 99230 w 1384094"/>
                  <a:gd name="connsiteY34" fmla="*/ 616692 h 1380861"/>
                  <a:gd name="connsiteX35" fmla="*/ 11695 w 1384094"/>
                  <a:gd name="connsiteY35" fmla="*/ 539921 h 1380861"/>
                  <a:gd name="connsiteX36" fmla="*/ 38460 w 1384094"/>
                  <a:gd name="connsiteY36" fmla="*/ 79101 h 1380861"/>
                  <a:gd name="connsiteX37" fmla="*/ 91896 w 1384094"/>
                  <a:gd name="connsiteY37" fmla="*/ 33953 h 1380861"/>
                  <a:gd name="connsiteX0" fmla="*/ 91896 w 1381226"/>
                  <a:gd name="connsiteY0" fmla="*/ 33953 h 1380861"/>
                  <a:gd name="connsiteX1" fmla="*/ 388599 w 1381226"/>
                  <a:gd name="connsiteY1" fmla="*/ 806 h 1380861"/>
                  <a:gd name="connsiteX2" fmla="*/ 602912 w 1381226"/>
                  <a:gd name="connsiteY2" fmla="*/ 20237 h 1380861"/>
                  <a:gd name="connsiteX3" fmla="*/ 617580 w 1381226"/>
                  <a:gd name="connsiteY3" fmla="*/ 104343 h 1380861"/>
                  <a:gd name="connsiteX4" fmla="*/ 567765 w 1381226"/>
                  <a:gd name="connsiteY4" fmla="*/ 254171 h 1380861"/>
                  <a:gd name="connsiteX5" fmla="*/ 693685 w 1381226"/>
                  <a:gd name="connsiteY5" fmla="*/ 379996 h 1380861"/>
                  <a:gd name="connsiteX6" fmla="*/ 822558 w 1381226"/>
                  <a:gd name="connsiteY6" fmla="*/ 292271 h 1380861"/>
                  <a:gd name="connsiteX7" fmla="*/ 779410 w 1381226"/>
                  <a:gd name="connsiteY7" fmla="*/ 112915 h 1380861"/>
                  <a:gd name="connsiteX8" fmla="*/ 795317 w 1381226"/>
                  <a:gd name="connsiteY8" fmla="*/ 25476 h 1380861"/>
                  <a:gd name="connsiteX9" fmla="*/ 1008296 w 1381226"/>
                  <a:gd name="connsiteY9" fmla="*/ 1377 h 1380861"/>
                  <a:gd name="connsiteX10" fmla="*/ 1274996 w 1381226"/>
                  <a:gd name="connsiteY10" fmla="*/ 30333 h 1380861"/>
                  <a:gd name="connsiteX11" fmla="*/ 1358340 w 1381226"/>
                  <a:gd name="connsiteY11" fmla="*/ 99390 h 1380861"/>
                  <a:gd name="connsiteX12" fmla="*/ 1376723 w 1381226"/>
                  <a:gd name="connsiteY12" fmla="*/ 547255 h 1380861"/>
                  <a:gd name="connsiteX13" fmla="*/ 1301190 w 1381226"/>
                  <a:gd name="connsiteY13" fmla="*/ 611358 h 1380861"/>
                  <a:gd name="connsiteX14" fmla="*/ 1149361 w 1381226"/>
                  <a:gd name="connsiteY14" fmla="*/ 539922 h 1380861"/>
                  <a:gd name="connsiteX15" fmla="*/ 1005343 w 1381226"/>
                  <a:gd name="connsiteY15" fmla="*/ 686225 h 1380861"/>
                  <a:gd name="connsiteX16" fmla="*/ 1153552 w 1381226"/>
                  <a:gd name="connsiteY16" fmla="*/ 830434 h 1380861"/>
                  <a:gd name="connsiteX17" fmla="*/ 1298809 w 1381226"/>
                  <a:gd name="connsiteY17" fmla="*/ 775665 h 1380861"/>
                  <a:gd name="connsiteX18" fmla="*/ 1367865 w 1381226"/>
                  <a:gd name="connsiteY18" fmla="*/ 809002 h 1380861"/>
                  <a:gd name="connsiteX19" fmla="*/ 1367865 w 1381226"/>
                  <a:gd name="connsiteY19" fmla="*/ 1268583 h 1380861"/>
                  <a:gd name="connsiteX20" fmla="*/ 1274996 w 1381226"/>
                  <a:gd name="connsiteY20" fmla="*/ 1359071 h 1380861"/>
                  <a:gd name="connsiteX21" fmla="*/ 877899 w 1381226"/>
                  <a:gd name="connsiteY21" fmla="*/ 1379359 h 1380861"/>
                  <a:gd name="connsiteX22" fmla="*/ 774933 w 1381226"/>
                  <a:gd name="connsiteY22" fmla="*/ 1280490 h 1380861"/>
                  <a:gd name="connsiteX23" fmla="*/ 817225 w 1381226"/>
                  <a:gd name="connsiteY23" fmla="*/ 1086370 h 1380861"/>
                  <a:gd name="connsiteX24" fmla="*/ 693780 w 1381226"/>
                  <a:gd name="connsiteY24" fmla="*/ 1008170 h 1380861"/>
                  <a:gd name="connsiteX25" fmla="*/ 570146 w 1381226"/>
                  <a:gd name="connsiteY25" fmla="*/ 1130376 h 1380861"/>
                  <a:gd name="connsiteX26" fmla="*/ 617771 w 1381226"/>
                  <a:gd name="connsiteY26" fmla="*/ 1287538 h 1380861"/>
                  <a:gd name="connsiteX27" fmla="*/ 548715 w 1381226"/>
                  <a:gd name="connsiteY27" fmla="*/ 1378026 h 1380861"/>
                  <a:gd name="connsiteX28" fmla="*/ 134472 w 1381226"/>
                  <a:gd name="connsiteY28" fmla="*/ 1361452 h 1380861"/>
                  <a:gd name="connsiteX29" fmla="*/ 29983 w 1381226"/>
                  <a:gd name="connsiteY29" fmla="*/ 1257725 h 1380861"/>
                  <a:gd name="connsiteX30" fmla="*/ 3408 w 1381226"/>
                  <a:gd name="connsiteY30" fmla="*/ 849388 h 1380861"/>
                  <a:gd name="connsiteX31" fmla="*/ 113517 w 1381226"/>
                  <a:gd name="connsiteY31" fmla="*/ 771950 h 1380861"/>
                  <a:gd name="connsiteX32" fmla="*/ 383932 w 1381226"/>
                  <a:gd name="connsiteY32" fmla="*/ 696417 h 1380861"/>
                  <a:gd name="connsiteX33" fmla="*/ 236771 w 1381226"/>
                  <a:gd name="connsiteY33" fmla="*/ 568496 h 1380861"/>
                  <a:gd name="connsiteX34" fmla="*/ 99230 w 1381226"/>
                  <a:gd name="connsiteY34" fmla="*/ 616692 h 1380861"/>
                  <a:gd name="connsiteX35" fmla="*/ 11695 w 1381226"/>
                  <a:gd name="connsiteY35" fmla="*/ 539921 h 1380861"/>
                  <a:gd name="connsiteX36" fmla="*/ 38460 w 1381226"/>
                  <a:gd name="connsiteY36" fmla="*/ 79101 h 1380861"/>
                  <a:gd name="connsiteX37" fmla="*/ 91896 w 1381226"/>
                  <a:gd name="connsiteY37" fmla="*/ 33953 h 1380861"/>
                  <a:gd name="connsiteX0" fmla="*/ 91896 w 1381226"/>
                  <a:gd name="connsiteY0" fmla="*/ 33953 h 1380861"/>
                  <a:gd name="connsiteX1" fmla="*/ 388599 w 1381226"/>
                  <a:gd name="connsiteY1" fmla="*/ 806 h 1380861"/>
                  <a:gd name="connsiteX2" fmla="*/ 602912 w 1381226"/>
                  <a:gd name="connsiteY2" fmla="*/ 20237 h 1380861"/>
                  <a:gd name="connsiteX3" fmla="*/ 617580 w 1381226"/>
                  <a:gd name="connsiteY3" fmla="*/ 104343 h 1380861"/>
                  <a:gd name="connsiteX4" fmla="*/ 567765 w 1381226"/>
                  <a:gd name="connsiteY4" fmla="*/ 254171 h 1380861"/>
                  <a:gd name="connsiteX5" fmla="*/ 693685 w 1381226"/>
                  <a:gd name="connsiteY5" fmla="*/ 379996 h 1380861"/>
                  <a:gd name="connsiteX6" fmla="*/ 822558 w 1381226"/>
                  <a:gd name="connsiteY6" fmla="*/ 292271 h 1380861"/>
                  <a:gd name="connsiteX7" fmla="*/ 779410 w 1381226"/>
                  <a:gd name="connsiteY7" fmla="*/ 112915 h 1380861"/>
                  <a:gd name="connsiteX8" fmla="*/ 795317 w 1381226"/>
                  <a:gd name="connsiteY8" fmla="*/ 25476 h 1380861"/>
                  <a:gd name="connsiteX9" fmla="*/ 1008296 w 1381226"/>
                  <a:gd name="connsiteY9" fmla="*/ 1377 h 1380861"/>
                  <a:gd name="connsiteX10" fmla="*/ 1274996 w 1381226"/>
                  <a:gd name="connsiteY10" fmla="*/ 30333 h 1380861"/>
                  <a:gd name="connsiteX11" fmla="*/ 1358340 w 1381226"/>
                  <a:gd name="connsiteY11" fmla="*/ 99390 h 1380861"/>
                  <a:gd name="connsiteX12" fmla="*/ 1376723 w 1381226"/>
                  <a:gd name="connsiteY12" fmla="*/ 547255 h 1380861"/>
                  <a:gd name="connsiteX13" fmla="*/ 1301190 w 1381226"/>
                  <a:gd name="connsiteY13" fmla="*/ 611358 h 1380861"/>
                  <a:gd name="connsiteX14" fmla="*/ 1149361 w 1381226"/>
                  <a:gd name="connsiteY14" fmla="*/ 539922 h 1380861"/>
                  <a:gd name="connsiteX15" fmla="*/ 1005343 w 1381226"/>
                  <a:gd name="connsiteY15" fmla="*/ 686225 h 1380861"/>
                  <a:gd name="connsiteX16" fmla="*/ 1153552 w 1381226"/>
                  <a:gd name="connsiteY16" fmla="*/ 830434 h 1380861"/>
                  <a:gd name="connsiteX17" fmla="*/ 1298809 w 1381226"/>
                  <a:gd name="connsiteY17" fmla="*/ 775665 h 1380861"/>
                  <a:gd name="connsiteX18" fmla="*/ 1367865 w 1381226"/>
                  <a:gd name="connsiteY18" fmla="*/ 809002 h 1380861"/>
                  <a:gd name="connsiteX19" fmla="*/ 1367865 w 1381226"/>
                  <a:gd name="connsiteY19" fmla="*/ 1268583 h 1380861"/>
                  <a:gd name="connsiteX20" fmla="*/ 1274996 w 1381226"/>
                  <a:gd name="connsiteY20" fmla="*/ 1359071 h 1380861"/>
                  <a:gd name="connsiteX21" fmla="*/ 877899 w 1381226"/>
                  <a:gd name="connsiteY21" fmla="*/ 1379359 h 1380861"/>
                  <a:gd name="connsiteX22" fmla="*/ 774933 w 1381226"/>
                  <a:gd name="connsiteY22" fmla="*/ 1280490 h 1380861"/>
                  <a:gd name="connsiteX23" fmla="*/ 817225 w 1381226"/>
                  <a:gd name="connsiteY23" fmla="*/ 1086370 h 1380861"/>
                  <a:gd name="connsiteX24" fmla="*/ 693780 w 1381226"/>
                  <a:gd name="connsiteY24" fmla="*/ 1008170 h 1380861"/>
                  <a:gd name="connsiteX25" fmla="*/ 570146 w 1381226"/>
                  <a:gd name="connsiteY25" fmla="*/ 1130376 h 1380861"/>
                  <a:gd name="connsiteX26" fmla="*/ 617771 w 1381226"/>
                  <a:gd name="connsiteY26" fmla="*/ 1287538 h 1380861"/>
                  <a:gd name="connsiteX27" fmla="*/ 548715 w 1381226"/>
                  <a:gd name="connsiteY27" fmla="*/ 1378026 h 1380861"/>
                  <a:gd name="connsiteX28" fmla="*/ 134472 w 1381226"/>
                  <a:gd name="connsiteY28" fmla="*/ 1361452 h 1380861"/>
                  <a:gd name="connsiteX29" fmla="*/ 29983 w 1381226"/>
                  <a:gd name="connsiteY29" fmla="*/ 1257725 h 1380861"/>
                  <a:gd name="connsiteX30" fmla="*/ 3408 w 1381226"/>
                  <a:gd name="connsiteY30" fmla="*/ 849388 h 1380861"/>
                  <a:gd name="connsiteX31" fmla="*/ 113517 w 1381226"/>
                  <a:gd name="connsiteY31" fmla="*/ 771950 h 1380861"/>
                  <a:gd name="connsiteX32" fmla="*/ 383932 w 1381226"/>
                  <a:gd name="connsiteY32" fmla="*/ 696417 h 1380861"/>
                  <a:gd name="connsiteX33" fmla="*/ 236771 w 1381226"/>
                  <a:gd name="connsiteY33" fmla="*/ 568496 h 1380861"/>
                  <a:gd name="connsiteX34" fmla="*/ 99230 w 1381226"/>
                  <a:gd name="connsiteY34" fmla="*/ 616692 h 1380861"/>
                  <a:gd name="connsiteX35" fmla="*/ 11695 w 1381226"/>
                  <a:gd name="connsiteY35" fmla="*/ 539921 h 1380861"/>
                  <a:gd name="connsiteX36" fmla="*/ 38460 w 1381226"/>
                  <a:gd name="connsiteY36" fmla="*/ 79101 h 1380861"/>
                  <a:gd name="connsiteX37" fmla="*/ 91896 w 1381226"/>
                  <a:gd name="connsiteY37" fmla="*/ 33953 h 1380861"/>
                  <a:gd name="connsiteX0" fmla="*/ 91896 w 1381226"/>
                  <a:gd name="connsiteY0" fmla="*/ 33953 h 1380861"/>
                  <a:gd name="connsiteX1" fmla="*/ 388599 w 1381226"/>
                  <a:gd name="connsiteY1" fmla="*/ 806 h 1380861"/>
                  <a:gd name="connsiteX2" fmla="*/ 602912 w 1381226"/>
                  <a:gd name="connsiteY2" fmla="*/ 20237 h 1380861"/>
                  <a:gd name="connsiteX3" fmla="*/ 617580 w 1381226"/>
                  <a:gd name="connsiteY3" fmla="*/ 104343 h 1380861"/>
                  <a:gd name="connsiteX4" fmla="*/ 567765 w 1381226"/>
                  <a:gd name="connsiteY4" fmla="*/ 254171 h 1380861"/>
                  <a:gd name="connsiteX5" fmla="*/ 693685 w 1381226"/>
                  <a:gd name="connsiteY5" fmla="*/ 379996 h 1380861"/>
                  <a:gd name="connsiteX6" fmla="*/ 822558 w 1381226"/>
                  <a:gd name="connsiteY6" fmla="*/ 292271 h 1380861"/>
                  <a:gd name="connsiteX7" fmla="*/ 779410 w 1381226"/>
                  <a:gd name="connsiteY7" fmla="*/ 112915 h 1380861"/>
                  <a:gd name="connsiteX8" fmla="*/ 795317 w 1381226"/>
                  <a:gd name="connsiteY8" fmla="*/ 25476 h 1380861"/>
                  <a:gd name="connsiteX9" fmla="*/ 1008296 w 1381226"/>
                  <a:gd name="connsiteY9" fmla="*/ 1377 h 1380861"/>
                  <a:gd name="connsiteX10" fmla="*/ 1274996 w 1381226"/>
                  <a:gd name="connsiteY10" fmla="*/ 30333 h 1380861"/>
                  <a:gd name="connsiteX11" fmla="*/ 1358340 w 1381226"/>
                  <a:gd name="connsiteY11" fmla="*/ 99390 h 1380861"/>
                  <a:gd name="connsiteX12" fmla="*/ 1376723 w 1381226"/>
                  <a:gd name="connsiteY12" fmla="*/ 547255 h 1380861"/>
                  <a:gd name="connsiteX13" fmla="*/ 1301190 w 1381226"/>
                  <a:gd name="connsiteY13" fmla="*/ 611358 h 1380861"/>
                  <a:gd name="connsiteX14" fmla="*/ 1149361 w 1381226"/>
                  <a:gd name="connsiteY14" fmla="*/ 539922 h 1380861"/>
                  <a:gd name="connsiteX15" fmla="*/ 1005343 w 1381226"/>
                  <a:gd name="connsiteY15" fmla="*/ 686225 h 1380861"/>
                  <a:gd name="connsiteX16" fmla="*/ 1153552 w 1381226"/>
                  <a:gd name="connsiteY16" fmla="*/ 830434 h 1380861"/>
                  <a:gd name="connsiteX17" fmla="*/ 1298809 w 1381226"/>
                  <a:gd name="connsiteY17" fmla="*/ 775665 h 1380861"/>
                  <a:gd name="connsiteX18" fmla="*/ 1367865 w 1381226"/>
                  <a:gd name="connsiteY18" fmla="*/ 809002 h 1380861"/>
                  <a:gd name="connsiteX19" fmla="*/ 1367865 w 1381226"/>
                  <a:gd name="connsiteY19" fmla="*/ 1268583 h 1380861"/>
                  <a:gd name="connsiteX20" fmla="*/ 1274996 w 1381226"/>
                  <a:gd name="connsiteY20" fmla="*/ 1359071 h 1380861"/>
                  <a:gd name="connsiteX21" fmla="*/ 877899 w 1381226"/>
                  <a:gd name="connsiteY21" fmla="*/ 1379359 h 1380861"/>
                  <a:gd name="connsiteX22" fmla="*/ 774933 w 1381226"/>
                  <a:gd name="connsiteY22" fmla="*/ 1280490 h 1380861"/>
                  <a:gd name="connsiteX23" fmla="*/ 817225 w 1381226"/>
                  <a:gd name="connsiteY23" fmla="*/ 1086370 h 1380861"/>
                  <a:gd name="connsiteX24" fmla="*/ 693780 w 1381226"/>
                  <a:gd name="connsiteY24" fmla="*/ 1008170 h 1380861"/>
                  <a:gd name="connsiteX25" fmla="*/ 570146 w 1381226"/>
                  <a:gd name="connsiteY25" fmla="*/ 1130376 h 1380861"/>
                  <a:gd name="connsiteX26" fmla="*/ 617771 w 1381226"/>
                  <a:gd name="connsiteY26" fmla="*/ 1287538 h 1380861"/>
                  <a:gd name="connsiteX27" fmla="*/ 548715 w 1381226"/>
                  <a:gd name="connsiteY27" fmla="*/ 1378026 h 1380861"/>
                  <a:gd name="connsiteX28" fmla="*/ 134472 w 1381226"/>
                  <a:gd name="connsiteY28" fmla="*/ 1361452 h 1380861"/>
                  <a:gd name="connsiteX29" fmla="*/ 29983 w 1381226"/>
                  <a:gd name="connsiteY29" fmla="*/ 1257725 h 1380861"/>
                  <a:gd name="connsiteX30" fmla="*/ 3408 w 1381226"/>
                  <a:gd name="connsiteY30" fmla="*/ 849388 h 1380861"/>
                  <a:gd name="connsiteX31" fmla="*/ 113517 w 1381226"/>
                  <a:gd name="connsiteY31" fmla="*/ 771950 h 1380861"/>
                  <a:gd name="connsiteX32" fmla="*/ 383932 w 1381226"/>
                  <a:gd name="connsiteY32" fmla="*/ 696417 h 1380861"/>
                  <a:gd name="connsiteX33" fmla="*/ 236771 w 1381226"/>
                  <a:gd name="connsiteY33" fmla="*/ 568496 h 1380861"/>
                  <a:gd name="connsiteX34" fmla="*/ 99230 w 1381226"/>
                  <a:gd name="connsiteY34" fmla="*/ 616692 h 1380861"/>
                  <a:gd name="connsiteX35" fmla="*/ 11695 w 1381226"/>
                  <a:gd name="connsiteY35" fmla="*/ 539921 h 1380861"/>
                  <a:gd name="connsiteX36" fmla="*/ 38460 w 1381226"/>
                  <a:gd name="connsiteY36" fmla="*/ 79101 h 1380861"/>
                  <a:gd name="connsiteX37" fmla="*/ 91896 w 1381226"/>
                  <a:gd name="connsiteY37" fmla="*/ 33953 h 1380861"/>
                  <a:gd name="connsiteX0" fmla="*/ 91896 w 1381226"/>
                  <a:gd name="connsiteY0" fmla="*/ 33953 h 1380861"/>
                  <a:gd name="connsiteX1" fmla="*/ 388599 w 1381226"/>
                  <a:gd name="connsiteY1" fmla="*/ 806 h 1380861"/>
                  <a:gd name="connsiteX2" fmla="*/ 602912 w 1381226"/>
                  <a:gd name="connsiteY2" fmla="*/ 20237 h 1380861"/>
                  <a:gd name="connsiteX3" fmla="*/ 617580 w 1381226"/>
                  <a:gd name="connsiteY3" fmla="*/ 104343 h 1380861"/>
                  <a:gd name="connsiteX4" fmla="*/ 567765 w 1381226"/>
                  <a:gd name="connsiteY4" fmla="*/ 254171 h 1380861"/>
                  <a:gd name="connsiteX5" fmla="*/ 693685 w 1381226"/>
                  <a:gd name="connsiteY5" fmla="*/ 379996 h 1380861"/>
                  <a:gd name="connsiteX6" fmla="*/ 822558 w 1381226"/>
                  <a:gd name="connsiteY6" fmla="*/ 292271 h 1380861"/>
                  <a:gd name="connsiteX7" fmla="*/ 779410 w 1381226"/>
                  <a:gd name="connsiteY7" fmla="*/ 112915 h 1380861"/>
                  <a:gd name="connsiteX8" fmla="*/ 795317 w 1381226"/>
                  <a:gd name="connsiteY8" fmla="*/ 25476 h 1380861"/>
                  <a:gd name="connsiteX9" fmla="*/ 1008296 w 1381226"/>
                  <a:gd name="connsiteY9" fmla="*/ 1377 h 1380861"/>
                  <a:gd name="connsiteX10" fmla="*/ 1274996 w 1381226"/>
                  <a:gd name="connsiteY10" fmla="*/ 30333 h 1380861"/>
                  <a:gd name="connsiteX11" fmla="*/ 1358340 w 1381226"/>
                  <a:gd name="connsiteY11" fmla="*/ 99390 h 1380861"/>
                  <a:gd name="connsiteX12" fmla="*/ 1376723 w 1381226"/>
                  <a:gd name="connsiteY12" fmla="*/ 547255 h 1380861"/>
                  <a:gd name="connsiteX13" fmla="*/ 1301190 w 1381226"/>
                  <a:gd name="connsiteY13" fmla="*/ 611358 h 1380861"/>
                  <a:gd name="connsiteX14" fmla="*/ 1149361 w 1381226"/>
                  <a:gd name="connsiteY14" fmla="*/ 539922 h 1380861"/>
                  <a:gd name="connsiteX15" fmla="*/ 1005343 w 1381226"/>
                  <a:gd name="connsiteY15" fmla="*/ 686225 h 1380861"/>
                  <a:gd name="connsiteX16" fmla="*/ 1153552 w 1381226"/>
                  <a:gd name="connsiteY16" fmla="*/ 830434 h 1380861"/>
                  <a:gd name="connsiteX17" fmla="*/ 1298809 w 1381226"/>
                  <a:gd name="connsiteY17" fmla="*/ 775665 h 1380861"/>
                  <a:gd name="connsiteX18" fmla="*/ 1367865 w 1381226"/>
                  <a:gd name="connsiteY18" fmla="*/ 809002 h 1380861"/>
                  <a:gd name="connsiteX19" fmla="*/ 1367865 w 1381226"/>
                  <a:gd name="connsiteY19" fmla="*/ 1268583 h 1380861"/>
                  <a:gd name="connsiteX20" fmla="*/ 1274996 w 1381226"/>
                  <a:gd name="connsiteY20" fmla="*/ 1359071 h 1380861"/>
                  <a:gd name="connsiteX21" fmla="*/ 877899 w 1381226"/>
                  <a:gd name="connsiteY21" fmla="*/ 1379359 h 1380861"/>
                  <a:gd name="connsiteX22" fmla="*/ 774933 w 1381226"/>
                  <a:gd name="connsiteY22" fmla="*/ 1280490 h 1380861"/>
                  <a:gd name="connsiteX23" fmla="*/ 817225 w 1381226"/>
                  <a:gd name="connsiteY23" fmla="*/ 1086370 h 1380861"/>
                  <a:gd name="connsiteX24" fmla="*/ 693780 w 1381226"/>
                  <a:gd name="connsiteY24" fmla="*/ 1008170 h 1380861"/>
                  <a:gd name="connsiteX25" fmla="*/ 570146 w 1381226"/>
                  <a:gd name="connsiteY25" fmla="*/ 1130376 h 1380861"/>
                  <a:gd name="connsiteX26" fmla="*/ 617771 w 1381226"/>
                  <a:gd name="connsiteY26" fmla="*/ 1287538 h 1380861"/>
                  <a:gd name="connsiteX27" fmla="*/ 548715 w 1381226"/>
                  <a:gd name="connsiteY27" fmla="*/ 1378026 h 1380861"/>
                  <a:gd name="connsiteX28" fmla="*/ 134472 w 1381226"/>
                  <a:gd name="connsiteY28" fmla="*/ 1361452 h 1380861"/>
                  <a:gd name="connsiteX29" fmla="*/ 29983 w 1381226"/>
                  <a:gd name="connsiteY29" fmla="*/ 1257725 h 1380861"/>
                  <a:gd name="connsiteX30" fmla="*/ 3408 w 1381226"/>
                  <a:gd name="connsiteY30" fmla="*/ 849388 h 1380861"/>
                  <a:gd name="connsiteX31" fmla="*/ 113517 w 1381226"/>
                  <a:gd name="connsiteY31" fmla="*/ 771950 h 1380861"/>
                  <a:gd name="connsiteX32" fmla="*/ 383932 w 1381226"/>
                  <a:gd name="connsiteY32" fmla="*/ 696417 h 1380861"/>
                  <a:gd name="connsiteX33" fmla="*/ 236771 w 1381226"/>
                  <a:gd name="connsiteY33" fmla="*/ 568496 h 1380861"/>
                  <a:gd name="connsiteX34" fmla="*/ 99230 w 1381226"/>
                  <a:gd name="connsiteY34" fmla="*/ 616692 h 1380861"/>
                  <a:gd name="connsiteX35" fmla="*/ 11695 w 1381226"/>
                  <a:gd name="connsiteY35" fmla="*/ 539921 h 1380861"/>
                  <a:gd name="connsiteX36" fmla="*/ 38460 w 1381226"/>
                  <a:gd name="connsiteY36" fmla="*/ 79101 h 1380861"/>
                  <a:gd name="connsiteX37" fmla="*/ 91896 w 1381226"/>
                  <a:gd name="connsiteY37" fmla="*/ 33953 h 1380861"/>
                  <a:gd name="connsiteX0" fmla="*/ 91896 w 1381226"/>
                  <a:gd name="connsiteY0" fmla="*/ 33953 h 1380861"/>
                  <a:gd name="connsiteX1" fmla="*/ 388599 w 1381226"/>
                  <a:gd name="connsiteY1" fmla="*/ 806 h 1380861"/>
                  <a:gd name="connsiteX2" fmla="*/ 602912 w 1381226"/>
                  <a:gd name="connsiteY2" fmla="*/ 20237 h 1380861"/>
                  <a:gd name="connsiteX3" fmla="*/ 617580 w 1381226"/>
                  <a:gd name="connsiteY3" fmla="*/ 104343 h 1380861"/>
                  <a:gd name="connsiteX4" fmla="*/ 567765 w 1381226"/>
                  <a:gd name="connsiteY4" fmla="*/ 254171 h 1380861"/>
                  <a:gd name="connsiteX5" fmla="*/ 693685 w 1381226"/>
                  <a:gd name="connsiteY5" fmla="*/ 379996 h 1380861"/>
                  <a:gd name="connsiteX6" fmla="*/ 822558 w 1381226"/>
                  <a:gd name="connsiteY6" fmla="*/ 292271 h 1380861"/>
                  <a:gd name="connsiteX7" fmla="*/ 779410 w 1381226"/>
                  <a:gd name="connsiteY7" fmla="*/ 112915 h 1380861"/>
                  <a:gd name="connsiteX8" fmla="*/ 795317 w 1381226"/>
                  <a:gd name="connsiteY8" fmla="*/ 25476 h 1380861"/>
                  <a:gd name="connsiteX9" fmla="*/ 1008296 w 1381226"/>
                  <a:gd name="connsiteY9" fmla="*/ 1377 h 1380861"/>
                  <a:gd name="connsiteX10" fmla="*/ 1274996 w 1381226"/>
                  <a:gd name="connsiteY10" fmla="*/ 30333 h 1380861"/>
                  <a:gd name="connsiteX11" fmla="*/ 1358340 w 1381226"/>
                  <a:gd name="connsiteY11" fmla="*/ 99390 h 1380861"/>
                  <a:gd name="connsiteX12" fmla="*/ 1376723 w 1381226"/>
                  <a:gd name="connsiteY12" fmla="*/ 547255 h 1380861"/>
                  <a:gd name="connsiteX13" fmla="*/ 1301190 w 1381226"/>
                  <a:gd name="connsiteY13" fmla="*/ 611358 h 1380861"/>
                  <a:gd name="connsiteX14" fmla="*/ 1149361 w 1381226"/>
                  <a:gd name="connsiteY14" fmla="*/ 539922 h 1380861"/>
                  <a:gd name="connsiteX15" fmla="*/ 1005343 w 1381226"/>
                  <a:gd name="connsiteY15" fmla="*/ 686225 h 1380861"/>
                  <a:gd name="connsiteX16" fmla="*/ 1153552 w 1381226"/>
                  <a:gd name="connsiteY16" fmla="*/ 830434 h 1380861"/>
                  <a:gd name="connsiteX17" fmla="*/ 1298809 w 1381226"/>
                  <a:gd name="connsiteY17" fmla="*/ 775665 h 1380861"/>
                  <a:gd name="connsiteX18" fmla="*/ 1367865 w 1381226"/>
                  <a:gd name="connsiteY18" fmla="*/ 809002 h 1380861"/>
                  <a:gd name="connsiteX19" fmla="*/ 1367865 w 1381226"/>
                  <a:gd name="connsiteY19" fmla="*/ 1268583 h 1380861"/>
                  <a:gd name="connsiteX20" fmla="*/ 1274996 w 1381226"/>
                  <a:gd name="connsiteY20" fmla="*/ 1359071 h 1380861"/>
                  <a:gd name="connsiteX21" fmla="*/ 877899 w 1381226"/>
                  <a:gd name="connsiteY21" fmla="*/ 1379359 h 1380861"/>
                  <a:gd name="connsiteX22" fmla="*/ 774933 w 1381226"/>
                  <a:gd name="connsiteY22" fmla="*/ 1280490 h 1380861"/>
                  <a:gd name="connsiteX23" fmla="*/ 817225 w 1381226"/>
                  <a:gd name="connsiteY23" fmla="*/ 1086370 h 1380861"/>
                  <a:gd name="connsiteX24" fmla="*/ 693780 w 1381226"/>
                  <a:gd name="connsiteY24" fmla="*/ 1008170 h 1380861"/>
                  <a:gd name="connsiteX25" fmla="*/ 570146 w 1381226"/>
                  <a:gd name="connsiteY25" fmla="*/ 1130376 h 1380861"/>
                  <a:gd name="connsiteX26" fmla="*/ 617771 w 1381226"/>
                  <a:gd name="connsiteY26" fmla="*/ 1287538 h 1380861"/>
                  <a:gd name="connsiteX27" fmla="*/ 548715 w 1381226"/>
                  <a:gd name="connsiteY27" fmla="*/ 1378026 h 1380861"/>
                  <a:gd name="connsiteX28" fmla="*/ 134472 w 1381226"/>
                  <a:gd name="connsiteY28" fmla="*/ 1361452 h 1380861"/>
                  <a:gd name="connsiteX29" fmla="*/ 29983 w 1381226"/>
                  <a:gd name="connsiteY29" fmla="*/ 1257725 h 1380861"/>
                  <a:gd name="connsiteX30" fmla="*/ 3408 w 1381226"/>
                  <a:gd name="connsiteY30" fmla="*/ 849388 h 1380861"/>
                  <a:gd name="connsiteX31" fmla="*/ 113517 w 1381226"/>
                  <a:gd name="connsiteY31" fmla="*/ 771950 h 1380861"/>
                  <a:gd name="connsiteX32" fmla="*/ 383932 w 1381226"/>
                  <a:gd name="connsiteY32" fmla="*/ 696417 h 1380861"/>
                  <a:gd name="connsiteX33" fmla="*/ 236771 w 1381226"/>
                  <a:gd name="connsiteY33" fmla="*/ 568496 h 1380861"/>
                  <a:gd name="connsiteX34" fmla="*/ 99230 w 1381226"/>
                  <a:gd name="connsiteY34" fmla="*/ 616692 h 1380861"/>
                  <a:gd name="connsiteX35" fmla="*/ 11695 w 1381226"/>
                  <a:gd name="connsiteY35" fmla="*/ 539921 h 1380861"/>
                  <a:gd name="connsiteX36" fmla="*/ 38460 w 1381226"/>
                  <a:gd name="connsiteY36" fmla="*/ 79101 h 1380861"/>
                  <a:gd name="connsiteX37" fmla="*/ 91896 w 1381226"/>
                  <a:gd name="connsiteY37" fmla="*/ 33953 h 1380861"/>
                  <a:gd name="connsiteX0" fmla="*/ 91896 w 1381226"/>
                  <a:gd name="connsiteY0" fmla="*/ 33953 h 1380861"/>
                  <a:gd name="connsiteX1" fmla="*/ 388599 w 1381226"/>
                  <a:gd name="connsiteY1" fmla="*/ 806 h 1380861"/>
                  <a:gd name="connsiteX2" fmla="*/ 602912 w 1381226"/>
                  <a:gd name="connsiteY2" fmla="*/ 20237 h 1380861"/>
                  <a:gd name="connsiteX3" fmla="*/ 617580 w 1381226"/>
                  <a:gd name="connsiteY3" fmla="*/ 104343 h 1380861"/>
                  <a:gd name="connsiteX4" fmla="*/ 567765 w 1381226"/>
                  <a:gd name="connsiteY4" fmla="*/ 254171 h 1380861"/>
                  <a:gd name="connsiteX5" fmla="*/ 693685 w 1381226"/>
                  <a:gd name="connsiteY5" fmla="*/ 379996 h 1380861"/>
                  <a:gd name="connsiteX6" fmla="*/ 822558 w 1381226"/>
                  <a:gd name="connsiteY6" fmla="*/ 292271 h 1380861"/>
                  <a:gd name="connsiteX7" fmla="*/ 779410 w 1381226"/>
                  <a:gd name="connsiteY7" fmla="*/ 112915 h 1380861"/>
                  <a:gd name="connsiteX8" fmla="*/ 795317 w 1381226"/>
                  <a:gd name="connsiteY8" fmla="*/ 25476 h 1380861"/>
                  <a:gd name="connsiteX9" fmla="*/ 1008296 w 1381226"/>
                  <a:gd name="connsiteY9" fmla="*/ 1377 h 1380861"/>
                  <a:gd name="connsiteX10" fmla="*/ 1274996 w 1381226"/>
                  <a:gd name="connsiteY10" fmla="*/ 30333 h 1380861"/>
                  <a:gd name="connsiteX11" fmla="*/ 1358340 w 1381226"/>
                  <a:gd name="connsiteY11" fmla="*/ 99390 h 1380861"/>
                  <a:gd name="connsiteX12" fmla="*/ 1376723 w 1381226"/>
                  <a:gd name="connsiteY12" fmla="*/ 547255 h 1380861"/>
                  <a:gd name="connsiteX13" fmla="*/ 1301190 w 1381226"/>
                  <a:gd name="connsiteY13" fmla="*/ 611358 h 1380861"/>
                  <a:gd name="connsiteX14" fmla="*/ 1149361 w 1381226"/>
                  <a:gd name="connsiteY14" fmla="*/ 539922 h 1380861"/>
                  <a:gd name="connsiteX15" fmla="*/ 1005343 w 1381226"/>
                  <a:gd name="connsiteY15" fmla="*/ 686225 h 1380861"/>
                  <a:gd name="connsiteX16" fmla="*/ 1153552 w 1381226"/>
                  <a:gd name="connsiteY16" fmla="*/ 830434 h 1380861"/>
                  <a:gd name="connsiteX17" fmla="*/ 1298809 w 1381226"/>
                  <a:gd name="connsiteY17" fmla="*/ 775665 h 1380861"/>
                  <a:gd name="connsiteX18" fmla="*/ 1367865 w 1381226"/>
                  <a:gd name="connsiteY18" fmla="*/ 809002 h 1380861"/>
                  <a:gd name="connsiteX19" fmla="*/ 1367865 w 1381226"/>
                  <a:gd name="connsiteY19" fmla="*/ 1268583 h 1380861"/>
                  <a:gd name="connsiteX20" fmla="*/ 1274996 w 1381226"/>
                  <a:gd name="connsiteY20" fmla="*/ 1359071 h 1380861"/>
                  <a:gd name="connsiteX21" fmla="*/ 877899 w 1381226"/>
                  <a:gd name="connsiteY21" fmla="*/ 1379359 h 1380861"/>
                  <a:gd name="connsiteX22" fmla="*/ 774933 w 1381226"/>
                  <a:gd name="connsiteY22" fmla="*/ 1280490 h 1380861"/>
                  <a:gd name="connsiteX23" fmla="*/ 817225 w 1381226"/>
                  <a:gd name="connsiteY23" fmla="*/ 1086370 h 1380861"/>
                  <a:gd name="connsiteX24" fmla="*/ 693780 w 1381226"/>
                  <a:gd name="connsiteY24" fmla="*/ 1008170 h 1380861"/>
                  <a:gd name="connsiteX25" fmla="*/ 570146 w 1381226"/>
                  <a:gd name="connsiteY25" fmla="*/ 1130376 h 1380861"/>
                  <a:gd name="connsiteX26" fmla="*/ 617771 w 1381226"/>
                  <a:gd name="connsiteY26" fmla="*/ 1287538 h 1380861"/>
                  <a:gd name="connsiteX27" fmla="*/ 548715 w 1381226"/>
                  <a:gd name="connsiteY27" fmla="*/ 1378026 h 1380861"/>
                  <a:gd name="connsiteX28" fmla="*/ 134472 w 1381226"/>
                  <a:gd name="connsiteY28" fmla="*/ 1361452 h 1380861"/>
                  <a:gd name="connsiteX29" fmla="*/ 29983 w 1381226"/>
                  <a:gd name="connsiteY29" fmla="*/ 1257725 h 1380861"/>
                  <a:gd name="connsiteX30" fmla="*/ 3408 w 1381226"/>
                  <a:gd name="connsiteY30" fmla="*/ 849388 h 1380861"/>
                  <a:gd name="connsiteX31" fmla="*/ 113517 w 1381226"/>
                  <a:gd name="connsiteY31" fmla="*/ 771950 h 1380861"/>
                  <a:gd name="connsiteX32" fmla="*/ 383932 w 1381226"/>
                  <a:gd name="connsiteY32" fmla="*/ 696417 h 1380861"/>
                  <a:gd name="connsiteX33" fmla="*/ 236771 w 1381226"/>
                  <a:gd name="connsiteY33" fmla="*/ 568496 h 1380861"/>
                  <a:gd name="connsiteX34" fmla="*/ 99230 w 1381226"/>
                  <a:gd name="connsiteY34" fmla="*/ 616692 h 1380861"/>
                  <a:gd name="connsiteX35" fmla="*/ 11695 w 1381226"/>
                  <a:gd name="connsiteY35" fmla="*/ 539921 h 1380861"/>
                  <a:gd name="connsiteX36" fmla="*/ 38460 w 1381226"/>
                  <a:gd name="connsiteY36" fmla="*/ 79101 h 1380861"/>
                  <a:gd name="connsiteX37" fmla="*/ 91896 w 1381226"/>
                  <a:gd name="connsiteY37" fmla="*/ 33953 h 1380861"/>
                  <a:gd name="connsiteX0" fmla="*/ 91896 w 1381226"/>
                  <a:gd name="connsiteY0" fmla="*/ 33953 h 1380861"/>
                  <a:gd name="connsiteX1" fmla="*/ 388599 w 1381226"/>
                  <a:gd name="connsiteY1" fmla="*/ 806 h 1380861"/>
                  <a:gd name="connsiteX2" fmla="*/ 602912 w 1381226"/>
                  <a:gd name="connsiteY2" fmla="*/ 20237 h 1380861"/>
                  <a:gd name="connsiteX3" fmla="*/ 617580 w 1381226"/>
                  <a:gd name="connsiteY3" fmla="*/ 104343 h 1380861"/>
                  <a:gd name="connsiteX4" fmla="*/ 567765 w 1381226"/>
                  <a:gd name="connsiteY4" fmla="*/ 254171 h 1380861"/>
                  <a:gd name="connsiteX5" fmla="*/ 693685 w 1381226"/>
                  <a:gd name="connsiteY5" fmla="*/ 379996 h 1380861"/>
                  <a:gd name="connsiteX6" fmla="*/ 822558 w 1381226"/>
                  <a:gd name="connsiteY6" fmla="*/ 292271 h 1380861"/>
                  <a:gd name="connsiteX7" fmla="*/ 779410 w 1381226"/>
                  <a:gd name="connsiteY7" fmla="*/ 112915 h 1380861"/>
                  <a:gd name="connsiteX8" fmla="*/ 795317 w 1381226"/>
                  <a:gd name="connsiteY8" fmla="*/ 25476 h 1380861"/>
                  <a:gd name="connsiteX9" fmla="*/ 1008296 w 1381226"/>
                  <a:gd name="connsiteY9" fmla="*/ 1377 h 1380861"/>
                  <a:gd name="connsiteX10" fmla="*/ 1274996 w 1381226"/>
                  <a:gd name="connsiteY10" fmla="*/ 30333 h 1380861"/>
                  <a:gd name="connsiteX11" fmla="*/ 1358340 w 1381226"/>
                  <a:gd name="connsiteY11" fmla="*/ 99390 h 1380861"/>
                  <a:gd name="connsiteX12" fmla="*/ 1376723 w 1381226"/>
                  <a:gd name="connsiteY12" fmla="*/ 547255 h 1380861"/>
                  <a:gd name="connsiteX13" fmla="*/ 1301190 w 1381226"/>
                  <a:gd name="connsiteY13" fmla="*/ 611358 h 1380861"/>
                  <a:gd name="connsiteX14" fmla="*/ 1149361 w 1381226"/>
                  <a:gd name="connsiteY14" fmla="*/ 539922 h 1380861"/>
                  <a:gd name="connsiteX15" fmla="*/ 1002962 w 1381226"/>
                  <a:gd name="connsiteY15" fmla="*/ 688607 h 1380861"/>
                  <a:gd name="connsiteX16" fmla="*/ 1153552 w 1381226"/>
                  <a:gd name="connsiteY16" fmla="*/ 830434 h 1380861"/>
                  <a:gd name="connsiteX17" fmla="*/ 1298809 w 1381226"/>
                  <a:gd name="connsiteY17" fmla="*/ 775665 h 1380861"/>
                  <a:gd name="connsiteX18" fmla="*/ 1367865 w 1381226"/>
                  <a:gd name="connsiteY18" fmla="*/ 809002 h 1380861"/>
                  <a:gd name="connsiteX19" fmla="*/ 1367865 w 1381226"/>
                  <a:gd name="connsiteY19" fmla="*/ 1268583 h 1380861"/>
                  <a:gd name="connsiteX20" fmla="*/ 1274996 w 1381226"/>
                  <a:gd name="connsiteY20" fmla="*/ 1359071 h 1380861"/>
                  <a:gd name="connsiteX21" fmla="*/ 877899 w 1381226"/>
                  <a:gd name="connsiteY21" fmla="*/ 1379359 h 1380861"/>
                  <a:gd name="connsiteX22" fmla="*/ 774933 w 1381226"/>
                  <a:gd name="connsiteY22" fmla="*/ 1280490 h 1380861"/>
                  <a:gd name="connsiteX23" fmla="*/ 817225 w 1381226"/>
                  <a:gd name="connsiteY23" fmla="*/ 1086370 h 1380861"/>
                  <a:gd name="connsiteX24" fmla="*/ 693780 w 1381226"/>
                  <a:gd name="connsiteY24" fmla="*/ 1008170 h 1380861"/>
                  <a:gd name="connsiteX25" fmla="*/ 570146 w 1381226"/>
                  <a:gd name="connsiteY25" fmla="*/ 1130376 h 1380861"/>
                  <a:gd name="connsiteX26" fmla="*/ 617771 w 1381226"/>
                  <a:gd name="connsiteY26" fmla="*/ 1287538 h 1380861"/>
                  <a:gd name="connsiteX27" fmla="*/ 548715 w 1381226"/>
                  <a:gd name="connsiteY27" fmla="*/ 1378026 h 1380861"/>
                  <a:gd name="connsiteX28" fmla="*/ 134472 w 1381226"/>
                  <a:gd name="connsiteY28" fmla="*/ 1361452 h 1380861"/>
                  <a:gd name="connsiteX29" fmla="*/ 29983 w 1381226"/>
                  <a:gd name="connsiteY29" fmla="*/ 1257725 h 1380861"/>
                  <a:gd name="connsiteX30" fmla="*/ 3408 w 1381226"/>
                  <a:gd name="connsiteY30" fmla="*/ 849388 h 1380861"/>
                  <a:gd name="connsiteX31" fmla="*/ 113517 w 1381226"/>
                  <a:gd name="connsiteY31" fmla="*/ 771950 h 1380861"/>
                  <a:gd name="connsiteX32" fmla="*/ 383932 w 1381226"/>
                  <a:gd name="connsiteY32" fmla="*/ 696417 h 1380861"/>
                  <a:gd name="connsiteX33" fmla="*/ 236771 w 1381226"/>
                  <a:gd name="connsiteY33" fmla="*/ 568496 h 1380861"/>
                  <a:gd name="connsiteX34" fmla="*/ 99230 w 1381226"/>
                  <a:gd name="connsiteY34" fmla="*/ 616692 h 1380861"/>
                  <a:gd name="connsiteX35" fmla="*/ 11695 w 1381226"/>
                  <a:gd name="connsiteY35" fmla="*/ 539921 h 1380861"/>
                  <a:gd name="connsiteX36" fmla="*/ 38460 w 1381226"/>
                  <a:gd name="connsiteY36" fmla="*/ 79101 h 1380861"/>
                  <a:gd name="connsiteX37" fmla="*/ 91896 w 1381226"/>
                  <a:gd name="connsiteY37" fmla="*/ 33953 h 1380861"/>
                  <a:gd name="connsiteX0" fmla="*/ 91896 w 1381226"/>
                  <a:gd name="connsiteY0" fmla="*/ 33953 h 1380861"/>
                  <a:gd name="connsiteX1" fmla="*/ 388599 w 1381226"/>
                  <a:gd name="connsiteY1" fmla="*/ 806 h 1380861"/>
                  <a:gd name="connsiteX2" fmla="*/ 602912 w 1381226"/>
                  <a:gd name="connsiteY2" fmla="*/ 20237 h 1380861"/>
                  <a:gd name="connsiteX3" fmla="*/ 617580 w 1381226"/>
                  <a:gd name="connsiteY3" fmla="*/ 104343 h 1380861"/>
                  <a:gd name="connsiteX4" fmla="*/ 567765 w 1381226"/>
                  <a:gd name="connsiteY4" fmla="*/ 254171 h 1380861"/>
                  <a:gd name="connsiteX5" fmla="*/ 693685 w 1381226"/>
                  <a:gd name="connsiteY5" fmla="*/ 379996 h 1380861"/>
                  <a:gd name="connsiteX6" fmla="*/ 822558 w 1381226"/>
                  <a:gd name="connsiteY6" fmla="*/ 292271 h 1380861"/>
                  <a:gd name="connsiteX7" fmla="*/ 779410 w 1381226"/>
                  <a:gd name="connsiteY7" fmla="*/ 112915 h 1380861"/>
                  <a:gd name="connsiteX8" fmla="*/ 795317 w 1381226"/>
                  <a:gd name="connsiteY8" fmla="*/ 25476 h 1380861"/>
                  <a:gd name="connsiteX9" fmla="*/ 1008296 w 1381226"/>
                  <a:gd name="connsiteY9" fmla="*/ 1377 h 1380861"/>
                  <a:gd name="connsiteX10" fmla="*/ 1274996 w 1381226"/>
                  <a:gd name="connsiteY10" fmla="*/ 30333 h 1380861"/>
                  <a:gd name="connsiteX11" fmla="*/ 1358340 w 1381226"/>
                  <a:gd name="connsiteY11" fmla="*/ 99390 h 1380861"/>
                  <a:gd name="connsiteX12" fmla="*/ 1376723 w 1381226"/>
                  <a:gd name="connsiteY12" fmla="*/ 547255 h 1380861"/>
                  <a:gd name="connsiteX13" fmla="*/ 1301190 w 1381226"/>
                  <a:gd name="connsiteY13" fmla="*/ 611358 h 1380861"/>
                  <a:gd name="connsiteX14" fmla="*/ 1149361 w 1381226"/>
                  <a:gd name="connsiteY14" fmla="*/ 539922 h 1380861"/>
                  <a:gd name="connsiteX15" fmla="*/ 1002962 w 1381226"/>
                  <a:gd name="connsiteY15" fmla="*/ 688607 h 1380861"/>
                  <a:gd name="connsiteX16" fmla="*/ 1153552 w 1381226"/>
                  <a:gd name="connsiteY16" fmla="*/ 830434 h 1380861"/>
                  <a:gd name="connsiteX17" fmla="*/ 1298809 w 1381226"/>
                  <a:gd name="connsiteY17" fmla="*/ 775665 h 1380861"/>
                  <a:gd name="connsiteX18" fmla="*/ 1367865 w 1381226"/>
                  <a:gd name="connsiteY18" fmla="*/ 809002 h 1380861"/>
                  <a:gd name="connsiteX19" fmla="*/ 1367865 w 1381226"/>
                  <a:gd name="connsiteY19" fmla="*/ 1268583 h 1380861"/>
                  <a:gd name="connsiteX20" fmla="*/ 1274996 w 1381226"/>
                  <a:gd name="connsiteY20" fmla="*/ 1359071 h 1380861"/>
                  <a:gd name="connsiteX21" fmla="*/ 877899 w 1381226"/>
                  <a:gd name="connsiteY21" fmla="*/ 1379359 h 1380861"/>
                  <a:gd name="connsiteX22" fmla="*/ 774933 w 1381226"/>
                  <a:gd name="connsiteY22" fmla="*/ 1280490 h 1380861"/>
                  <a:gd name="connsiteX23" fmla="*/ 817225 w 1381226"/>
                  <a:gd name="connsiteY23" fmla="*/ 1086370 h 1380861"/>
                  <a:gd name="connsiteX24" fmla="*/ 693780 w 1381226"/>
                  <a:gd name="connsiteY24" fmla="*/ 1008170 h 1380861"/>
                  <a:gd name="connsiteX25" fmla="*/ 570146 w 1381226"/>
                  <a:gd name="connsiteY25" fmla="*/ 1130376 h 1380861"/>
                  <a:gd name="connsiteX26" fmla="*/ 617771 w 1381226"/>
                  <a:gd name="connsiteY26" fmla="*/ 1287538 h 1380861"/>
                  <a:gd name="connsiteX27" fmla="*/ 548715 w 1381226"/>
                  <a:gd name="connsiteY27" fmla="*/ 1378026 h 1380861"/>
                  <a:gd name="connsiteX28" fmla="*/ 134472 w 1381226"/>
                  <a:gd name="connsiteY28" fmla="*/ 1361452 h 1380861"/>
                  <a:gd name="connsiteX29" fmla="*/ 29983 w 1381226"/>
                  <a:gd name="connsiteY29" fmla="*/ 1257725 h 1380861"/>
                  <a:gd name="connsiteX30" fmla="*/ 3408 w 1381226"/>
                  <a:gd name="connsiteY30" fmla="*/ 849388 h 1380861"/>
                  <a:gd name="connsiteX31" fmla="*/ 113517 w 1381226"/>
                  <a:gd name="connsiteY31" fmla="*/ 771950 h 1380861"/>
                  <a:gd name="connsiteX32" fmla="*/ 383932 w 1381226"/>
                  <a:gd name="connsiteY32" fmla="*/ 696417 h 1380861"/>
                  <a:gd name="connsiteX33" fmla="*/ 236771 w 1381226"/>
                  <a:gd name="connsiteY33" fmla="*/ 568496 h 1380861"/>
                  <a:gd name="connsiteX34" fmla="*/ 99230 w 1381226"/>
                  <a:gd name="connsiteY34" fmla="*/ 616692 h 1380861"/>
                  <a:gd name="connsiteX35" fmla="*/ 11695 w 1381226"/>
                  <a:gd name="connsiteY35" fmla="*/ 539921 h 1380861"/>
                  <a:gd name="connsiteX36" fmla="*/ 38460 w 1381226"/>
                  <a:gd name="connsiteY36" fmla="*/ 79101 h 1380861"/>
                  <a:gd name="connsiteX37" fmla="*/ 91896 w 1381226"/>
                  <a:gd name="connsiteY37" fmla="*/ 33953 h 1380861"/>
                  <a:gd name="connsiteX0" fmla="*/ 91896 w 1381226"/>
                  <a:gd name="connsiteY0" fmla="*/ 33953 h 1380861"/>
                  <a:gd name="connsiteX1" fmla="*/ 388599 w 1381226"/>
                  <a:gd name="connsiteY1" fmla="*/ 806 h 1380861"/>
                  <a:gd name="connsiteX2" fmla="*/ 602912 w 1381226"/>
                  <a:gd name="connsiteY2" fmla="*/ 20237 h 1380861"/>
                  <a:gd name="connsiteX3" fmla="*/ 617580 w 1381226"/>
                  <a:gd name="connsiteY3" fmla="*/ 104343 h 1380861"/>
                  <a:gd name="connsiteX4" fmla="*/ 567765 w 1381226"/>
                  <a:gd name="connsiteY4" fmla="*/ 254171 h 1380861"/>
                  <a:gd name="connsiteX5" fmla="*/ 693685 w 1381226"/>
                  <a:gd name="connsiteY5" fmla="*/ 379996 h 1380861"/>
                  <a:gd name="connsiteX6" fmla="*/ 822558 w 1381226"/>
                  <a:gd name="connsiteY6" fmla="*/ 292271 h 1380861"/>
                  <a:gd name="connsiteX7" fmla="*/ 779410 w 1381226"/>
                  <a:gd name="connsiteY7" fmla="*/ 112915 h 1380861"/>
                  <a:gd name="connsiteX8" fmla="*/ 795317 w 1381226"/>
                  <a:gd name="connsiteY8" fmla="*/ 25476 h 1380861"/>
                  <a:gd name="connsiteX9" fmla="*/ 1008296 w 1381226"/>
                  <a:gd name="connsiteY9" fmla="*/ 1377 h 1380861"/>
                  <a:gd name="connsiteX10" fmla="*/ 1274996 w 1381226"/>
                  <a:gd name="connsiteY10" fmla="*/ 30333 h 1380861"/>
                  <a:gd name="connsiteX11" fmla="*/ 1358340 w 1381226"/>
                  <a:gd name="connsiteY11" fmla="*/ 99390 h 1380861"/>
                  <a:gd name="connsiteX12" fmla="*/ 1376723 w 1381226"/>
                  <a:gd name="connsiteY12" fmla="*/ 547255 h 1380861"/>
                  <a:gd name="connsiteX13" fmla="*/ 1301190 w 1381226"/>
                  <a:gd name="connsiteY13" fmla="*/ 611358 h 1380861"/>
                  <a:gd name="connsiteX14" fmla="*/ 1149361 w 1381226"/>
                  <a:gd name="connsiteY14" fmla="*/ 539922 h 1380861"/>
                  <a:gd name="connsiteX15" fmla="*/ 1002962 w 1381226"/>
                  <a:gd name="connsiteY15" fmla="*/ 688607 h 1380861"/>
                  <a:gd name="connsiteX16" fmla="*/ 1153552 w 1381226"/>
                  <a:gd name="connsiteY16" fmla="*/ 830434 h 1380861"/>
                  <a:gd name="connsiteX17" fmla="*/ 1298809 w 1381226"/>
                  <a:gd name="connsiteY17" fmla="*/ 775665 h 1380861"/>
                  <a:gd name="connsiteX18" fmla="*/ 1367865 w 1381226"/>
                  <a:gd name="connsiteY18" fmla="*/ 809002 h 1380861"/>
                  <a:gd name="connsiteX19" fmla="*/ 1367865 w 1381226"/>
                  <a:gd name="connsiteY19" fmla="*/ 1268583 h 1380861"/>
                  <a:gd name="connsiteX20" fmla="*/ 1274996 w 1381226"/>
                  <a:gd name="connsiteY20" fmla="*/ 1359071 h 1380861"/>
                  <a:gd name="connsiteX21" fmla="*/ 877899 w 1381226"/>
                  <a:gd name="connsiteY21" fmla="*/ 1379359 h 1380861"/>
                  <a:gd name="connsiteX22" fmla="*/ 774933 w 1381226"/>
                  <a:gd name="connsiteY22" fmla="*/ 1280490 h 1380861"/>
                  <a:gd name="connsiteX23" fmla="*/ 817225 w 1381226"/>
                  <a:gd name="connsiteY23" fmla="*/ 1086370 h 1380861"/>
                  <a:gd name="connsiteX24" fmla="*/ 693780 w 1381226"/>
                  <a:gd name="connsiteY24" fmla="*/ 1008170 h 1380861"/>
                  <a:gd name="connsiteX25" fmla="*/ 570146 w 1381226"/>
                  <a:gd name="connsiteY25" fmla="*/ 1130376 h 1380861"/>
                  <a:gd name="connsiteX26" fmla="*/ 617771 w 1381226"/>
                  <a:gd name="connsiteY26" fmla="*/ 1287538 h 1380861"/>
                  <a:gd name="connsiteX27" fmla="*/ 548715 w 1381226"/>
                  <a:gd name="connsiteY27" fmla="*/ 1378026 h 1380861"/>
                  <a:gd name="connsiteX28" fmla="*/ 134472 w 1381226"/>
                  <a:gd name="connsiteY28" fmla="*/ 1361452 h 1380861"/>
                  <a:gd name="connsiteX29" fmla="*/ 29983 w 1381226"/>
                  <a:gd name="connsiteY29" fmla="*/ 1257725 h 1380861"/>
                  <a:gd name="connsiteX30" fmla="*/ 3408 w 1381226"/>
                  <a:gd name="connsiteY30" fmla="*/ 849388 h 1380861"/>
                  <a:gd name="connsiteX31" fmla="*/ 113517 w 1381226"/>
                  <a:gd name="connsiteY31" fmla="*/ 771950 h 1380861"/>
                  <a:gd name="connsiteX32" fmla="*/ 383932 w 1381226"/>
                  <a:gd name="connsiteY32" fmla="*/ 696417 h 1380861"/>
                  <a:gd name="connsiteX33" fmla="*/ 236771 w 1381226"/>
                  <a:gd name="connsiteY33" fmla="*/ 568496 h 1380861"/>
                  <a:gd name="connsiteX34" fmla="*/ 99230 w 1381226"/>
                  <a:gd name="connsiteY34" fmla="*/ 616692 h 1380861"/>
                  <a:gd name="connsiteX35" fmla="*/ 11695 w 1381226"/>
                  <a:gd name="connsiteY35" fmla="*/ 539921 h 1380861"/>
                  <a:gd name="connsiteX36" fmla="*/ 38460 w 1381226"/>
                  <a:gd name="connsiteY36" fmla="*/ 79101 h 1380861"/>
                  <a:gd name="connsiteX37" fmla="*/ 91896 w 1381226"/>
                  <a:gd name="connsiteY37" fmla="*/ 33953 h 1380861"/>
                  <a:gd name="connsiteX0" fmla="*/ 91896 w 1381226"/>
                  <a:gd name="connsiteY0" fmla="*/ 33953 h 1380861"/>
                  <a:gd name="connsiteX1" fmla="*/ 388599 w 1381226"/>
                  <a:gd name="connsiteY1" fmla="*/ 806 h 1380861"/>
                  <a:gd name="connsiteX2" fmla="*/ 602912 w 1381226"/>
                  <a:gd name="connsiteY2" fmla="*/ 20237 h 1380861"/>
                  <a:gd name="connsiteX3" fmla="*/ 617580 w 1381226"/>
                  <a:gd name="connsiteY3" fmla="*/ 104343 h 1380861"/>
                  <a:gd name="connsiteX4" fmla="*/ 567765 w 1381226"/>
                  <a:gd name="connsiteY4" fmla="*/ 254171 h 1380861"/>
                  <a:gd name="connsiteX5" fmla="*/ 693685 w 1381226"/>
                  <a:gd name="connsiteY5" fmla="*/ 379996 h 1380861"/>
                  <a:gd name="connsiteX6" fmla="*/ 822558 w 1381226"/>
                  <a:gd name="connsiteY6" fmla="*/ 292271 h 1380861"/>
                  <a:gd name="connsiteX7" fmla="*/ 779410 w 1381226"/>
                  <a:gd name="connsiteY7" fmla="*/ 112915 h 1380861"/>
                  <a:gd name="connsiteX8" fmla="*/ 795317 w 1381226"/>
                  <a:gd name="connsiteY8" fmla="*/ 25476 h 1380861"/>
                  <a:gd name="connsiteX9" fmla="*/ 1008296 w 1381226"/>
                  <a:gd name="connsiteY9" fmla="*/ 1377 h 1380861"/>
                  <a:gd name="connsiteX10" fmla="*/ 1274996 w 1381226"/>
                  <a:gd name="connsiteY10" fmla="*/ 30333 h 1380861"/>
                  <a:gd name="connsiteX11" fmla="*/ 1358340 w 1381226"/>
                  <a:gd name="connsiteY11" fmla="*/ 99390 h 1380861"/>
                  <a:gd name="connsiteX12" fmla="*/ 1376723 w 1381226"/>
                  <a:gd name="connsiteY12" fmla="*/ 547255 h 1380861"/>
                  <a:gd name="connsiteX13" fmla="*/ 1301190 w 1381226"/>
                  <a:gd name="connsiteY13" fmla="*/ 611358 h 1380861"/>
                  <a:gd name="connsiteX14" fmla="*/ 1149361 w 1381226"/>
                  <a:gd name="connsiteY14" fmla="*/ 539922 h 1380861"/>
                  <a:gd name="connsiteX15" fmla="*/ 1002962 w 1381226"/>
                  <a:gd name="connsiteY15" fmla="*/ 688607 h 1380861"/>
                  <a:gd name="connsiteX16" fmla="*/ 1153552 w 1381226"/>
                  <a:gd name="connsiteY16" fmla="*/ 830434 h 1380861"/>
                  <a:gd name="connsiteX17" fmla="*/ 1298809 w 1381226"/>
                  <a:gd name="connsiteY17" fmla="*/ 775665 h 1380861"/>
                  <a:gd name="connsiteX18" fmla="*/ 1367865 w 1381226"/>
                  <a:gd name="connsiteY18" fmla="*/ 809002 h 1380861"/>
                  <a:gd name="connsiteX19" fmla="*/ 1367865 w 1381226"/>
                  <a:gd name="connsiteY19" fmla="*/ 1268583 h 1380861"/>
                  <a:gd name="connsiteX20" fmla="*/ 1274996 w 1381226"/>
                  <a:gd name="connsiteY20" fmla="*/ 1359071 h 1380861"/>
                  <a:gd name="connsiteX21" fmla="*/ 877899 w 1381226"/>
                  <a:gd name="connsiteY21" fmla="*/ 1379359 h 1380861"/>
                  <a:gd name="connsiteX22" fmla="*/ 774933 w 1381226"/>
                  <a:gd name="connsiteY22" fmla="*/ 1280490 h 1380861"/>
                  <a:gd name="connsiteX23" fmla="*/ 817225 w 1381226"/>
                  <a:gd name="connsiteY23" fmla="*/ 1086370 h 1380861"/>
                  <a:gd name="connsiteX24" fmla="*/ 693780 w 1381226"/>
                  <a:gd name="connsiteY24" fmla="*/ 1008170 h 1380861"/>
                  <a:gd name="connsiteX25" fmla="*/ 570146 w 1381226"/>
                  <a:gd name="connsiteY25" fmla="*/ 1130376 h 1380861"/>
                  <a:gd name="connsiteX26" fmla="*/ 617771 w 1381226"/>
                  <a:gd name="connsiteY26" fmla="*/ 1287538 h 1380861"/>
                  <a:gd name="connsiteX27" fmla="*/ 548715 w 1381226"/>
                  <a:gd name="connsiteY27" fmla="*/ 1378026 h 1380861"/>
                  <a:gd name="connsiteX28" fmla="*/ 134472 w 1381226"/>
                  <a:gd name="connsiteY28" fmla="*/ 1361452 h 1380861"/>
                  <a:gd name="connsiteX29" fmla="*/ 29983 w 1381226"/>
                  <a:gd name="connsiteY29" fmla="*/ 1257725 h 1380861"/>
                  <a:gd name="connsiteX30" fmla="*/ 3408 w 1381226"/>
                  <a:gd name="connsiteY30" fmla="*/ 849388 h 1380861"/>
                  <a:gd name="connsiteX31" fmla="*/ 113517 w 1381226"/>
                  <a:gd name="connsiteY31" fmla="*/ 771950 h 1380861"/>
                  <a:gd name="connsiteX32" fmla="*/ 383932 w 1381226"/>
                  <a:gd name="connsiteY32" fmla="*/ 696417 h 1380861"/>
                  <a:gd name="connsiteX33" fmla="*/ 236771 w 1381226"/>
                  <a:gd name="connsiteY33" fmla="*/ 568496 h 1380861"/>
                  <a:gd name="connsiteX34" fmla="*/ 99230 w 1381226"/>
                  <a:gd name="connsiteY34" fmla="*/ 616692 h 1380861"/>
                  <a:gd name="connsiteX35" fmla="*/ 11695 w 1381226"/>
                  <a:gd name="connsiteY35" fmla="*/ 539921 h 1380861"/>
                  <a:gd name="connsiteX36" fmla="*/ 38460 w 1381226"/>
                  <a:gd name="connsiteY36" fmla="*/ 79101 h 1380861"/>
                  <a:gd name="connsiteX37" fmla="*/ 91896 w 1381226"/>
                  <a:gd name="connsiteY37" fmla="*/ 33953 h 1380861"/>
                  <a:gd name="connsiteX0" fmla="*/ 91896 w 1381226"/>
                  <a:gd name="connsiteY0" fmla="*/ 33953 h 1381052"/>
                  <a:gd name="connsiteX1" fmla="*/ 388599 w 1381226"/>
                  <a:gd name="connsiteY1" fmla="*/ 806 h 1381052"/>
                  <a:gd name="connsiteX2" fmla="*/ 602912 w 1381226"/>
                  <a:gd name="connsiteY2" fmla="*/ 20237 h 1381052"/>
                  <a:gd name="connsiteX3" fmla="*/ 617580 w 1381226"/>
                  <a:gd name="connsiteY3" fmla="*/ 104343 h 1381052"/>
                  <a:gd name="connsiteX4" fmla="*/ 567765 w 1381226"/>
                  <a:gd name="connsiteY4" fmla="*/ 254171 h 1381052"/>
                  <a:gd name="connsiteX5" fmla="*/ 693685 w 1381226"/>
                  <a:gd name="connsiteY5" fmla="*/ 379996 h 1381052"/>
                  <a:gd name="connsiteX6" fmla="*/ 822558 w 1381226"/>
                  <a:gd name="connsiteY6" fmla="*/ 292271 h 1381052"/>
                  <a:gd name="connsiteX7" fmla="*/ 779410 w 1381226"/>
                  <a:gd name="connsiteY7" fmla="*/ 112915 h 1381052"/>
                  <a:gd name="connsiteX8" fmla="*/ 795317 w 1381226"/>
                  <a:gd name="connsiteY8" fmla="*/ 25476 h 1381052"/>
                  <a:gd name="connsiteX9" fmla="*/ 1008296 w 1381226"/>
                  <a:gd name="connsiteY9" fmla="*/ 1377 h 1381052"/>
                  <a:gd name="connsiteX10" fmla="*/ 1274996 w 1381226"/>
                  <a:gd name="connsiteY10" fmla="*/ 30333 h 1381052"/>
                  <a:gd name="connsiteX11" fmla="*/ 1358340 w 1381226"/>
                  <a:gd name="connsiteY11" fmla="*/ 99390 h 1381052"/>
                  <a:gd name="connsiteX12" fmla="*/ 1376723 w 1381226"/>
                  <a:gd name="connsiteY12" fmla="*/ 547255 h 1381052"/>
                  <a:gd name="connsiteX13" fmla="*/ 1301190 w 1381226"/>
                  <a:gd name="connsiteY13" fmla="*/ 611358 h 1381052"/>
                  <a:gd name="connsiteX14" fmla="*/ 1149361 w 1381226"/>
                  <a:gd name="connsiteY14" fmla="*/ 539922 h 1381052"/>
                  <a:gd name="connsiteX15" fmla="*/ 1002962 w 1381226"/>
                  <a:gd name="connsiteY15" fmla="*/ 688607 h 1381052"/>
                  <a:gd name="connsiteX16" fmla="*/ 1153552 w 1381226"/>
                  <a:gd name="connsiteY16" fmla="*/ 830434 h 1381052"/>
                  <a:gd name="connsiteX17" fmla="*/ 1298809 w 1381226"/>
                  <a:gd name="connsiteY17" fmla="*/ 775665 h 1381052"/>
                  <a:gd name="connsiteX18" fmla="*/ 1367865 w 1381226"/>
                  <a:gd name="connsiteY18" fmla="*/ 809002 h 1381052"/>
                  <a:gd name="connsiteX19" fmla="*/ 1353577 w 1381226"/>
                  <a:gd name="connsiteY19" fmla="*/ 1254295 h 1381052"/>
                  <a:gd name="connsiteX20" fmla="*/ 1274996 w 1381226"/>
                  <a:gd name="connsiteY20" fmla="*/ 1359071 h 1381052"/>
                  <a:gd name="connsiteX21" fmla="*/ 877899 w 1381226"/>
                  <a:gd name="connsiteY21" fmla="*/ 1379359 h 1381052"/>
                  <a:gd name="connsiteX22" fmla="*/ 774933 w 1381226"/>
                  <a:gd name="connsiteY22" fmla="*/ 1280490 h 1381052"/>
                  <a:gd name="connsiteX23" fmla="*/ 817225 w 1381226"/>
                  <a:gd name="connsiteY23" fmla="*/ 1086370 h 1381052"/>
                  <a:gd name="connsiteX24" fmla="*/ 693780 w 1381226"/>
                  <a:gd name="connsiteY24" fmla="*/ 1008170 h 1381052"/>
                  <a:gd name="connsiteX25" fmla="*/ 570146 w 1381226"/>
                  <a:gd name="connsiteY25" fmla="*/ 1130376 h 1381052"/>
                  <a:gd name="connsiteX26" fmla="*/ 617771 w 1381226"/>
                  <a:gd name="connsiteY26" fmla="*/ 1287538 h 1381052"/>
                  <a:gd name="connsiteX27" fmla="*/ 548715 w 1381226"/>
                  <a:gd name="connsiteY27" fmla="*/ 1378026 h 1381052"/>
                  <a:gd name="connsiteX28" fmla="*/ 134472 w 1381226"/>
                  <a:gd name="connsiteY28" fmla="*/ 1361452 h 1381052"/>
                  <a:gd name="connsiteX29" fmla="*/ 29983 w 1381226"/>
                  <a:gd name="connsiteY29" fmla="*/ 1257725 h 1381052"/>
                  <a:gd name="connsiteX30" fmla="*/ 3408 w 1381226"/>
                  <a:gd name="connsiteY30" fmla="*/ 849388 h 1381052"/>
                  <a:gd name="connsiteX31" fmla="*/ 113517 w 1381226"/>
                  <a:gd name="connsiteY31" fmla="*/ 771950 h 1381052"/>
                  <a:gd name="connsiteX32" fmla="*/ 383932 w 1381226"/>
                  <a:gd name="connsiteY32" fmla="*/ 696417 h 1381052"/>
                  <a:gd name="connsiteX33" fmla="*/ 236771 w 1381226"/>
                  <a:gd name="connsiteY33" fmla="*/ 568496 h 1381052"/>
                  <a:gd name="connsiteX34" fmla="*/ 99230 w 1381226"/>
                  <a:gd name="connsiteY34" fmla="*/ 616692 h 1381052"/>
                  <a:gd name="connsiteX35" fmla="*/ 11695 w 1381226"/>
                  <a:gd name="connsiteY35" fmla="*/ 539921 h 1381052"/>
                  <a:gd name="connsiteX36" fmla="*/ 38460 w 1381226"/>
                  <a:gd name="connsiteY36" fmla="*/ 79101 h 1381052"/>
                  <a:gd name="connsiteX37" fmla="*/ 91896 w 1381226"/>
                  <a:gd name="connsiteY37" fmla="*/ 33953 h 1381052"/>
                  <a:gd name="connsiteX0" fmla="*/ 91896 w 1381226"/>
                  <a:gd name="connsiteY0" fmla="*/ 33953 h 1381052"/>
                  <a:gd name="connsiteX1" fmla="*/ 388599 w 1381226"/>
                  <a:gd name="connsiteY1" fmla="*/ 806 h 1381052"/>
                  <a:gd name="connsiteX2" fmla="*/ 602912 w 1381226"/>
                  <a:gd name="connsiteY2" fmla="*/ 20237 h 1381052"/>
                  <a:gd name="connsiteX3" fmla="*/ 617580 w 1381226"/>
                  <a:gd name="connsiteY3" fmla="*/ 104343 h 1381052"/>
                  <a:gd name="connsiteX4" fmla="*/ 567765 w 1381226"/>
                  <a:gd name="connsiteY4" fmla="*/ 254171 h 1381052"/>
                  <a:gd name="connsiteX5" fmla="*/ 693685 w 1381226"/>
                  <a:gd name="connsiteY5" fmla="*/ 379996 h 1381052"/>
                  <a:gd name="connsiteX6" fmla="*/ 822558 w 1381226"/>
                  <a:gd name="connsiteY6" fmla="*/ 292271 h 1381052"/>
                  <a:gd name="connsiteX7" fmla="*/ 779410 w 1381226"/>
                  <a:gd name="connsiteY7" fmla="*/ 112915 h 1381052"/>
                  <a:gd name="connsiteX8" fmla="*/ 795317 w 1381226"/>
                  <a:gd name="connsiteY8" fmla="*/ 25476 h 1381052"/>
                  <a:gd name="connsiteX9" fmla="*/ 1008296 w 1381226"/>
                  <a:gd name="connsiteY9" fmla="*/ 1377 h 1381052"/>
                  <a:gd name="connsiteX10" fmla="*/ 1274996 w 1381226"/>
                  <a:gd name="connsiteY10" fmla="*/ 30333 h 1381052"/>
                  <a:gd name="connsiteX11" fmla="*/ 1358340 w 1381226"/>
                  <a:gd name="connsiteY11" fmla="*/ 99390 h 1381052"/>
                  <a:gd name="connsiteX12" fmla="*/ 1376723 w 1381226"/>
                  <a:gd name="connsiteY12" fmla="*/ 547255 h 1381052"/>
                  <a:gd name="connsiteX13" fmla="*/ 1301190 w 1381226"/>
                  <a:gd name="connsiteY13" fmla="*/ 611358 h 1381052"/>
                  <a:gd name="connsiteX14" fmla="*/ 1149361 w 1381226"/>
                  <a:gd name="connsiteY14" fmla="*/ 539922 h 1381052"/>
                  <a:gd name="connsiteX15" fmla="*/ 1002962 w 1381226"/>
                  <a:gd name="connsiteY15" fmla="*/ 688607 h 1381052"/>
                  <a:gd name="connsiteX16" fmla="*/ 1153552 w 1381226"/>
                  <a:gd name="connsiteY16" fmla="*/ 830434 h 1381052"/>
                  <a:gd name="connsiteX17" fmla="*/ 1298809 w 1381226"/>
                  <a:gd name="connsiteY17" fmla="*/ 775665 h 1381052"/>
                  <a:gd name="connsiteX18" fmla="*/ 1367865 w 1381226"/>
                  <a:gd name="connsiteY18" fmla="*/ 809002 h 1381052"/>
                  <a:gd name="connsiteX19" fmla="*/ 1353577 w 1381226"/>
                  <a:gd name="connsiteY19" fmla="*/ 1254295 h 1381052"/>
                  <a:gd name="connsiteX20" fmla="*/ 1274996 w 1381226"/>
                  <a:gd name="connsiteY20" fmla="*/ 1359071 h 1381052"/>
                  <a:gd name="connsiteX21" fmla="*/ 877899 w 1381226"/>
                  <a:gd name="connsiteY21" fmla="*/ 1379359 h 1381052"/>
                  <a:gd name="connsiteX22" fmla="*/ 774933 w 1381226"/>
                  <a:gd name="connsiteY22" fmla="*/ 1280490 h 1381052"/>
                  <a:gd name="connsiteX23" fmla="*/ 817225 w 1381226"/>
                  <a:gd name="connsiteY23" fmla="*/ 1086370 h 1381052"/>
                  <a:gd name="connsiteX24" fmla="*/ 693780 w 1381226"/>
                  <a:gd name="connsiteY24" fmla="*/ 1008170 h 1381052"/>
                  <a:gd name="connsiteX25" fmla="*/ 570146 w 1381226"/>
                  <a:gd name="connsiteY25" fmla="*/ 1130376 h 1381052"/>
                  <a:gd name="connsiteX26" fmla="*/ 617771 w 1381226"/>
                  <a:gd name="connsiteY26" fmla="*/ 1287538 h 1381052"/>
                  <a:gd name="connsiteX27" fmla="*/ 548715 w 1381226"/>
                  <a:gd name="connsiteY27" fmla="*/ 1378026 h 1381052"/>
                  <a:gd name="connsiteX28" fmla="*/ 134472 w 1381226"/>
                  <a:gd name="connsiteY28" fmla="*/ 1361452 h 1381052"/>
                  <a:gd name="connsiteX29" fmla="*/ 29983 w 1381226"/>
                  <a:gd name="connsiteY29" fmla="*/ 1257725 h 1381052"/>
                  <a:gd name="connsiteX30" fmla="*/ 3408 w 1381226"/>
                  <a:gd name="connsiteY30" fmla="*/ 849388 h 1381052"/>
                  <a:gd name="connsiteX31" fmla="*/ 113517 w 1381226"/>
                  <a:gd name="connsiteY31" fmla="*/ 771950 h 1381052"/>
                  <a:gd name="connsiteX32" fmla="*/ 383932 w 1381226"/>
                  <a:gd name="connsiteY32" fmla="*/ 696417 h 1381052"/>
                  <a:gd name="connsiteX33" fmla="*/ 236771 w 1381226"/>
                  <a:gd name="connsiteY33" fmla="*/ 568496 h 1381052"/>
                  <a:gd name="connsiteX34" fmla="*/ 99230 w 1381226"/>
                  <a:gd name="connsiteY34" fmla="*/ 616692 h 1381052"/>
                  <a:gd name="connsiteX35" fmla="*/ 11695 w 1381226"/>
                  <a:gd name="connsiteY35" fmla="*/ 539921 h 1381052"/>
                  <a:gd name="connsiteX36" fmla="*/ 38460 w 1381226"/>
                  <a:gd name="connsiteY36" fmla="*/ 79101 h 1381052"/>
                  <a:gd name="connsiteX37" fmla="*/ 91896 w 1381226"/>
                  <a:gd name="connsiteY37" fmla="*/ 33953 h 1381052"/>
                  <a:gd name="connsiteX0" fmla="*/ 91896 w 1381226"/>
                  <a:gd name="connsiteY0" fmla="*/ 33953 h 1381052"/>
                  <a:gd name="connsiteX1" fmla="*/ 388599 w 1381226"/>
                  <a:gd name="connsiteY1" fmla="*/ 806 h 1381052"/>
                  <a:gd name="connsiteX2" fmla="*/ 602912 w 1381226"/>
                  <a:gd name="connsiteY2" fmla="*/ 20237 h 1381052"/>
                  <a:gd name="connsiteX3" fmla="*/ 617580 w 1381226"/>
                  <a:gd name="connsiteY3" fmla="*/ 104343 h 1381052"/>
                  <a:gd name="connsiteX4" fmla="*/ 567765 w 1381226"/>
                  <a:gd name="connsiteY4" fmla="*/ 254171 h 1381052"/>
                  <a:gd name="connsiteX5" fmla="*/ 693685 w 1381226"/>
                  <a:gd name="connsiteY5" fmla="*/ 379996 h 1381052"/>
                  <a:gd name="connsiteX6" fmla="*/ 822558 w 1381226"/>
                  <a:gd name="connsiteY6" fmla="*/ 292271 h 1381052"/>
                  <a:gd name="connsiteX7" fmla="*/ 779410 w 1381226"/>
                  <a:gd name="connsiteY7" fmla="*/ 112915 h 1381052"/>
                  <a:gd name="connsiteX8" fmla="*/ 795317 w 1381226"/>
                  <a:gd name="connsiteY8" fmla="*/ 25476 h 1381052"/>
                  <a:gd name="connsiteX9" fmla="*/ 1008296 w 1381226"/>
                  <a:gd name="connsiteY9" fmla="*/ 1377 h 1381052"/>
                  <a:gd name="connsiteX10" fmla="*/ 1274996 w 1381226"/>
                  <a:gd name="connsiteY10" fmla="*/ 30333 h 1381052"/>
                  <a:gd name="connsiteX11" fmla="*/ 1358340 w 1381226"/>
                  <a:gd name="connsiteY11" fmla="*/ 99390 h 1381052"/>
                  <a:gd name="connsiteX12" fmla="*/ 1376723 w 1381226"/>
                  <a:gd name="connsiteY12" fmla="*/ 547255 h 1381052"/>
                  <a:gd name="connsiteX13" fmla="*/ 1301190 w 1381226"/>
                  <a:gd name="connsiteY13" fmla="*/ 611358 h 1381052"/>
                  <a:gd name="connsiteX14" fmla="*/ 1149361 w 1381226"/>
                  <a:gd name="connsiteY14" fmla="*/ 539922 h 1381052"/>
                  <a:gd name="connsiteX15" fmla="*/ 1002962 w 1381226"/>
                  <a:gd name="connsiteY15" fmla="*/ 688607 h 1381052"/>
                  <a:gd name="connsiteX16" fmla="*/ 1153552 w 1381226"/>
                  <a:gd name="connsiteY16" fmla="*/ 830434 h 1381052"/>
                  <a:gd name="connsiteX17" fmla="*/ 1298809 w 1381226"/>
                  <a:gd name="connsiteY17" fmla="*/ 775665 h 1381052"/>
                  <a:gd name="connsiteX18" fmla="*/ 1367865 w 1381226"/>
                  <a:gd name="connsiteY18" fmla="*/ 809002 h 1381052"/>
                  <a:gd name="connsiteX19" fmla="*/ 1353577 w 1381226"/>
                  <a:gd name="connsiteY19" fmla="*/ 1254295 h 1381052"/>
                  <a:gd name="connsiteX20" fmla="*/ 1274996 w 1381226"/>
                  <a:gd name="connsiteY20" fmla="*/ 1359071 h 1381052"/>
                  <a:gd name="connsiteX21" fmla="*/ 877899 w 1381226"/>
                  <a:gd name="connsiteY21" fmla="*/ 1379359 h 1381052"/>
                  <a:gd name="connsiteX22" fmla="*/ 774933 w 1381226"/>
                  <a:gd name="connsiteY22" fmla="*/ 1280490 h 1381052"/>
                  <a:gd name="connsiteX23" fmla="*/ 817225 w 1381226"/>
                  <a:gd name="connsiteY23" fmla="*/ 1086370 h 1381052"/>
                  <a:gd name="connsiteX24" fmla="*/ 693780 w 1381226"/>
                  <a:gd name="connsiteY24" fmla="*/ 1008170 h 1381052"/>
                  <a:gd name="connsiteX25" fmla="*/ 570146 w 1381226"/>
                  <a:gd name="connsiteY25" fmla="*/ 1130376 h 1381052"/>
                  <a:gd name="connsiteX26" fmla="*/ 617771 w 1381226"/>
                  <a:gd name="connsiteY26" fmla="*/ 1287538 h 1381052"/>
                  <a:gd name="connsiteX27" fmla="*/ 548715 w 1381226"/>
                  <a:gd name="connsiteY27" fmla="*/ 1378026 h 1381052"/>
                  <a:gd name="connsiteX28" fmla="*/ 134472 w 1381226"/>
                  <a:gd name="connsiteY28" fmla="*/ 1361452 h 1381052"/>
                  <a:gd name="connsiteX29" fmla="*/ 29983 w 1381226"/>
                  <a:gd name="connsiteY29" fmla="*/ 1257725 h 1381052"/>
                  <a:gd name="connsiteX30" fmla="*/ 3408 w 1381226"/>
                  <a:gd name="connsiteY30" fmla="*/ 849388 h 1381052"/>
                  <a:gd name="connsiteX31" fmla="*/ 113517 w 1381226"/>
                  <a:gd name="connsiteY31" fmla="*/ 771950 h 1381052"/>
                  <a:gd name="connsiteX32" fmla="*/ 383932 w 1381226"/>
                  <a:gd name="connsiteY32" fmla="*/ 696417 h 1381052"/>
                  <a:gd name="connsiteX33" fmla="*/ 236771 w 1381226"/>
                  <a:gd name="connsiteY33" fmla="*/ 568496 h 1381052"/>
                  <a:gd name="connsiteX34" fmla="*/ 99230 w 1381226"/>
                  <a:gd name="connsiteY34" fmla="*/ 616692 h 1381052"/>
                  <a:gd name="connsiteX35" fmla="*/ 11695 w 1381226"/>
                  <a:gd name="connsiteY35" fmla="*/ 539921 h 1381052"/>
                  <a:gd name="connsiteX36" fmla="*/ 38460 w 1381226"/>
                  <a:gd name="connsiteY36" fmla="*/ 79101 h 1381052"/>
                  <a:gd name="connsiteX37" fmla="*/ 91896 w 1381226"/>
                  <a:gd name="connsiteY37" fmla="*/ 33953 h 1381052"/>
                  <a:gd name="connsiteX0" fmla="*/ 91896 w 1381226"/>
                  <a:gd name="connsiteY0" fmla="*/ 33953 h 1381052"/>
                  <a:gd name="connsiteX1" fmla="*/ 388599 w 1381226"/>
                  <a:gd name="connsiteY1" fmla="*/ 806 h 1381052"/>
                  <a:gd name="connsiteX2" fmla="*/ 602912 w 1381226"/>
                  <a:gd name="connsiteY2" fmla="*/ 20237 h 1381052"/>
                  <a:gd name="connsiteX3" fmla="*/ 617580 w 1381226"/>
                  <a:gd name="connsiteY3" fmla="*/ 104343 h 1381052"/>
                  <a:gd name="connsiteX4" fmla="*/ 567765 w 1381226"/>
                  <a:gd name="connsiteY4" fmla="*/ 254171 h 1381052"/>
                  <a:gd name="connsiteX5" fmla="*/ 693685 w 1381226"/>
                  <a:gd name="connsiteY5" fmla="*/ 379996 h 1381052"/>
                  <a:gd name="connsiteX6" fmla="*/ 822558 w 1381226"/>
                  <a:gd name="connsiteY6" fmla="*/ 292271 h 1381052"/>
                  <a:gd name="connsiteX7" fmla="*/ 779410 w 1381226"/>
                  <a:gd name="connsiteY7" fmla="*/ 112915 h 1381052"/>
                  <a:gd name="connsiteX8" fmla="*/ 795317 w 1381226"/>
                  <a:gd name="connsiteY8" fmla="*/ 25476 h 1381052"/>
                  <a:gd name="connsiteX9" fmla="*/ 1008296 w 1381226"/>
                  <a:gd name="connsiteY9" fmla="*/ 1377 h 1381052"/>
                  <a:gd name="connsiteX10" fmla="*/ 1274996 w 1381226"/>
                  <a:gd name="connsiteY10" fmla="*/ 30333 h 1381052"/>
                  <a:gd name="connsiteX11" fmla="*/ 1358340 w 1381226"/>
                  <a:gd name="connsiteY11" fmla="*/ 99390 h 1381052"/>
                  <a:gd name="connsiteX12" fmla="*/ 1376723 w 1381226"/>
                  <a:gd name="connsiteY12" fmla="*/ 547255 h 1381052"/>
                  <a:gd name="connsiteX13" fmla="*/ 1301190 w 1381226"/>
                  <a:gd name="connsiteY13" fmla="*/ 611358 h 1381052"/>
                  <a:gd name="connsiteX14" fmla="*/ 1149361 w 1381226"/>
                  <a:gd name="connsiteY14" fmla="*/ 539922 h 1381052"/>
                  <a:gd name="connsiteX15" fmla="*/ 1002962 w 1381226"/>
                  <a:gd name="connsiteY15" fmla="*/ 688607 h 1381052"/>
                  <a:gd name="connsiteX16" fmla="*/ 1153552 w 1381226"/>
                  <a:gd name="connsiteY16" fmla="*/ 830434 h 1381052"/>
                  <a:gd name="connsiteX17" fmla="*/ 1298809 w 1381226"/>
                  <a:gd name="connsiteY17" fmla="*/ 775665 h 1381052"/>
                  <a:gd name="connsiteX18" fmla="*/ 1367865 w 1381226"/>
                  <a:gd name="connsiteY18" fmla="*/ 809002 h 1381052"/>
                  <a:gd name="connsiteX19" fmla="*/ 1353577 w 1381226"/>
                  <a:gd name="connsiteY19" fmla="*/ 1254295 h 1381052"/>
                  <a:gd name="connsiteX20" fmla="*/ 1274996 w 1381226"/>
                  <a:gd name="connsiteY20" fmla="*/ 1359071 h 1381052"/>
                  <a:gd name="connsiteX21" fmla="*/ 877899 w 1381226"/>
                  <a:gd name="connsiteY21" fmla="*/ 1379359 h 1381052"/>
                  <a:gd name="connsiteX22" fmla="*/ 774933 w 1381226"/>
                  <a:gd name="connsiteY22" fmla="*/ 1280490 h 1381052"/>
                  <a:gd name="connsiteX23" fmla="*/ 817225 w 1381226"/>
                  <a:gd name="connsiteY23" fmla="*/ 1086370 h 1381052"/>
                  <a:gd name="connsiteX24" fmla="*/ 693780 w 1381226"/>
                  <a:gd name="connsiteY24" fmla="*/ 1008170 h 1381052"/>
                  <a:gd name="connsiteX25" fmla="*/ 570146 w 1381226"/>
                  <a:gd name="connsiteY25" fmla="*/ 1130376 h 1381052"/>
                  <a:gd name="connsiteX26" fmla="*/ 617771 w 1381226"/>
                  <a:gd name="connsiteY26" fmla="*/ 1287538 h 1381052"/>
                  <a:gd name="connsiteX27" fmla="*/ 548715 w 1381226"/>
                  <a:gd name="connsiteY27" fmla="*/ 1378026 h 1381052"/>
                  <a:gd name="connsiteX28" fmla="*/ 134472 w 1381226"/>
                  <a:gd name="connsiteY28" fmla="*/ 1361452 h 1381052"/>
                  <a:gd name="connsiteX29" fmla="*/ 29983 w 1381226"/>
                  <a:gd name="connsiteY29" fmla="*/ 1257725 h 1381052"/>
                  <a:gd name="connsiteX30" fmla="*/ 3408 w 1381226"/>
                  <a:gd name="connsiteY30" fmla="*/ 849388 h 1381052"/>
                  <a:gd name="connsiteX31" fmla="*/ 113517 w 1381226"/>
                  <a:gd name="connsiteY31" fmla="*/ 771950 h 1381052"/>
                  <a:gd name="connsiteX32" fmla="*/ 383932 w 1381226"/>
                  <a:gd name="connsiteY32" fmla="*/ 696417 h 1381052"/>
                  <a:gd name="connsiteX33" fmla="*/ 236771 w 1381226"/>
                  <a:gd name="connsiteY33" fmla="*/ 568496 h 1381052"/>
                  <a:gd name="connsiteX34" fmla="*/ 99230 w 1381226"/>
                  <a:gd name="connsiteY34" fmla="*/ 616692 h 1381052"/>
                  <a:gd name="connsiteX35" fmla="*/ 11695 w 1381226"/>
                  <a:gd name="connsiteY35" fmla="*/ 539921 h 1381052"/>
                  <a:gd name="connsiteX36" fmla="*/ 38460 w 1381226"/>
                  <a:gd name="connsiteY36" fmla="*/ 79101 h 1381052"/>
                  <a:gd name="connsiteX37" fmla="*/ 91896 w 1381226"/>
                  <a:gd name="connsiteY37" fmla="*/ 33953 h 1381052"/>
                  <a:gd name="connsiteX0" fmla="*/ 91896 w 1381226"/>
                  <a:gd name="connsiteY0" fmla="*/ 33953 h 1381052"/>
                  <a:gd name="connsiteX1" fmla="*/ 388599 w 1381226"/>
                  <a:gd name="connsiteY1" fmla="*/ 806 h 1381052"/>
                  <a:gd name="connsiteX2" fmla="*/ 602912 w 1381226"/>
                  <a:gd name="connsiteY2" fmla="*/ 20237 h 1381052"/>
                  <a:gd name="connsiteX3" fmla="*/ 617580 w 1381226"/>
                  <a:gd name="connsiteY3" fmla="*/ 104343 h 1381052"/>
                  <a:gd name="connsiteX4" fmla="*/ 567765 w 1381226"/>
                  <a:gd name="connsiteY4" fmla="*/ 254171 h 1381052"/>
                  <a:gd name="connsiteX5" fmla="*/ 693685 w 1381226"/>
                  <a:gd name="connsiteY5" fmla="*/ 379996 h 1381052"/>
                  <a:gd name="connsiteX6" fmla="*/ 822558 w 1381226"/>
                  <a:gd name="connsiteY6" fmla="*/ 292271 h 1381052"/>
                  <a:gd name="connsiteX7" fmla="*/ 779410 w 1381226"/>
                  <a:gd name="connsiteY7" fmla="*/ 112915 h 1381052"/>
                  <a:gd name="connsiteX8" fmla="*/ 795317 w 1381226"/>
                  <a:gd name="connsiteY8" fmla="*/ 25476 h 1381052"/>
                  <a:gd name="connsiteX9" fmla="*/ 1008296 w 1381226"/>
                  <a:gd name="connsiteY9" fmla="*/ 1377 h 1381052"/>
                  <a:gd name="connsiteX10" fmla="*/ 1274996 w 1381226"/>
                  <a:gd name="connsiteY10" fmla="*/ 30333 h 1381052"/>
                  <a:gd name="connsiteX11" fmla="*/ 1358340 w 1381226"/>
                  <a:gd name="connsiteY11" fmla="*/ 99390 h 1381052"/>
                  <a:gd name="connsiteX12" fmla="*/ 1376723 w 1381226"/>
                  <a:gd name="connsiteY12" fmla="*/ 547255 h 1381052"/>
                  <a:gd name="connsiteX13" fmla="*/ 1301190 w 1381226"/>
                  <a:gd name="connsiteY13" fmla="*/ 611358 h 1381052"/>
                  <a:gd name="connsiteX14" fmla="*/ 1149361 w 1381226"/>
                  <a:gd name="connsiteY14" fmla="*/ 539922 h 1381052"/>
                  <a:gd name="connsiteX15" fmla="*/ 1002962 w 1381226"/>
                  <a:gd name="connsiteY15" fmla="*/ 688607 h 1381052"/>
                  <a:gd name="connsiteX16" fmla="*/ 1153552 w 1381226"/>
                  <a:gd name="connsiteY16" fmla="*/ 830434 h 1381052"/>
                  <a:gd name="connsiteX17" fmla="*/ 1298809 w 1381226"/>
                  <a:gd name="connsiteY17" fmla="*/ 775665 h 1381052"/>
                  <a:gd name="connsiteX18" fmla="*/ 1367865 w 1381226"/>
                  <a:gd name="connsiteY18" fmla="*/ 809002 h 1381052"/>
                  <a:gd name="connsiteX19" fmla="*/ 1353577 w 1381226"/>
                  <a:gd name="connsiteY19" fmla="*/ 1254295 h 1381052"/>
                  <a:gd name="connsiteX20" fmla="*/ 1274996 w 1381226"/>
                  <a:gd name="connsiteY20" fmla="*/ 1359071 h 1381052"/>
                  <a:gd name="connsiteX21" fmla="*/ 877899 w 1381226"/>
                  <a:gd name="connsiteY21" fmla="*/ 1379359 h 1381052"/>
                  <a:gd name="connsiteX22" fmla="*/ 774933 w 1381226"/>
                  <a:gd name="connsiteY22" fmla="*/ 1280490 h 1381052"/>
                  <a:gd name="connsiteX23" fmla="*/ 817225 w 1381226"/>
                  <a:gd name="connsiteY23" fmla="*/ 1086370 h 1381052"/>
                  <a:gd name="connsiteX24" fmla="*/ 693780 w 1381226"/>
                  <a:gd name="connsiteY24" fmla="*/ 1008170 h 1381052"/>
                  <a:gd name="connsiteX25" fmla="*/ 570146 w 1381226"/>
                  <a:gd name="connsiteY25" fmla="*/ 1130376 h 1381052"/>
                  <a:gd name="connsiteX26" fmla="*/ 617771 w 1381226"/>
                  <a:gd name="connsiteY26" fmla="*/ 1287538 h 1381052"/>
                  <a:gd name="connsiteX27" fmla="*/ 548715 w 1381226"/>
                  <a:gd name="connsiteY27" fmla="*/ 1378026 h 1381052"/>
                  <a:gd name="connsiteX28" fmla="*/ 134472 w 1381226"/>
                  <a:gd name="connsiteY28" fmla="*/ 1361452 h 1381052"/>
                  <a:gd name="connsiteX29" fmla="*/ 29983 w 1381226"/>
                  <a:gd name="connsiteY29" fmla="*/ 1257725 h 1381052"/>
                  <a:gd name="connsiteX30" fmla="*/ 3408 w 1381226"/>
                  <a:gd name="connsiteY30" fmla="*/ 849388 h 1381052"/>
                  <a:gd name="connsiteX31" fmla="*/ 113517 w 1381226"/>
                  <a:gd name="connsiteY31" fmla="*/ 771950 h 1381052"/>
                  <a:gd name="connsiteX32" fmla="*/ 383932 w 1381226"/>
                  <a:gd name="connsiteY32" fmla="*/ 696417 h 1381052"/>
                  <a:gd name="connsiteX33" fmla="*/ 236771 w 1381226"/>
                  <a:gd name="connsiteY33" fmla="*/ 568496 h 1381052"/>
                  <a:gd name="connsiteX34" fmla="*/ 99230 w 1381226"/>
                  <a:gd name="connsiteY34" fmla="*/ 616692 h 1381052"/>
                  <a:gd name="connsiteX35" fmla="*/ 11695 w 1381226"/>
                  <a:gd name="connsiteY35" fmla="*/ 539921 h 1381052"/>
                  <a:gd name="connsiteX36" fmla="*/ 38460 w 1381226"/>
                  <a:gd name="connsiteY36" fmla="*/ 79101 h 1381052"/>
                  <a:gd name="connsiteX37" fmla="*/ 91896 w 1381226"/>
                  <a:gd name="connsiteY37" fmla="*/ 33953 h 1381052"/>
                  <a:gd name="connsiteX0" fmla="*/ 91896 w 1381226"/>
                  <a:gd name="connsiteY0" fmla="*/ 33953 h 1381052"/>
                  <a:gd name="connsiteX1" fmla="*/ 388599 w 1381226"/>
                  <a:gd name="connsiteY1" fmla="*/ 806 h 1381052"/>
                  <a:gd name="connsiteX2" fmla="*/ 602912 w 1381226"/>
                  <a:gd name="connsiteY2" fmla="*/ 20237 h 1381052"/>
                  <a:gd name="connsiteX3" fmla="*/ 617580 w 1381226"/>
                  <a:gd name="connsiteY3" fmla="*/ 104343 h 1381052"/>
                  <a:gd name="connsiteX4" fmla="*/ 567765 w 1381226"/>
                  <a:gd name="connsiteY4" fmla="*/ 254171 h 1381052"/>
                  <a:gd name="connsiteX5" fmla="*/ 693685 w 1381226"/>
                  <a:gd name="connsiteY5" fmla="*/ 379996 h 1381052"/>
                  <a:gd name="connsiteX6" fmla="*/ 822558 w 1381226"/>
                  <a:gd name="connsiteY6" fmla="*/ 292271 h 1381052"/>
                  <a:gd name="connsiteX7" fmla="*/ 779410 w 1381226"/>
                  <a:gd name="connsiteY7" fmla="*/ 112915 h 1381052"/>
                  <a:gd name="connsiteX8" fmla="*/ 795317 w 1381226"/>
                  <a:gd name="connsiteY8" fmla="*/ 25476 h 1381052"/>
                  <a:gd name="connsiteX9" fmla="*/ 1008296 w 1381226"/>
                  <a:gd name="connsiteY9" fmla="*/ 1377 h 1381052"/>
                  <a:gd name="connsiteX10" fmla="*/ 1274996 w 1381226"/>
                  <a:gd name="connsiteY10" fmla="*/ 30333 h 1381052"/>
                  <a:gd name="connsiteX11" fmla="*/ 1358340 w 1381226"/>
                  <a:gd name="connsiteY11" fmla="*/ 99390 h 1381052"/>
                  <a:gd name="connsiteX12" fmla="*/ 1376723 w 1381226"/>
                  <a:gd name="connsiteY12" fmla="*/ 547255 h 1381052"/>
                  <a:gd name="connsiteX13" fmla="*/ 1301190 w 1381226"/>
                  <a:gd name="connsiteY13" fmla="*/ 611358 h 1381052"/>
                  <a:gd name="connsiteX14" fmla="*/ 1149361 w 1381226"/>
                  <a:gd name="connsiteY14" fmla="*/ 539922 h 1381052"/>
                  <a:gd name="connsiteX15" fmla="*/ 1002962 w 1381226"/>
                  <a:gd name="connsiteY15" fmla="*/ 688607 h 1381052"/>
                  <a:gd name="connsiteX16" fmla="*/ 1153552 w 1381226"/>
                  <a:gd name="connsiteY16" fmla="*/ 830434 h 1381052"/>
                  <a:gd name="connsiteX17" fmla="*/ 1298809 w 1381226"/>
                  <a:gd name="connsiteY17" fmla="*/ 775665 h 1381052"/>
                  <a:gd name="connsiteX18" fmla="*/ 1367865 w 1381226"/>
                  <a:gd name="connsiteY18" fmla="*/ 809002 h 1381052"/>
                  <a:gd name="connsiteX19" fmla="*/ 1353577 w 1381226"/>
                  <a:gd name="connsiteY19" fmla="*/ 1254295 h 1381052"/>
                  <a:gd name="connsiteX20" fmla="*/ 1274996 w 1381226"/>
                  <a:gd name="connsiteY20" fmla="*/ 1359071 h 1381052"/>
                  <a:gd name="connsiteX21" fmla="*/ 877899 w 1381226"/>
                  <a:gd name="connsiteY21" fmla="*/ 1379359 h 1381052"/>
                  <a:gd name="connsiteX22" fmla="*/ 774933 w 1381226"/>
                  <a:gd name="connsiteY22" fmla="*/ 1280490 h 1381052"/>
                  <a:gd name="connsiteX23" fmla="*/ 817225 w 1381226"/>
                  <a:gd name="connsiteY23" fmla="*/ 1086370 h 1381052"/>
                  <a:gd name="connsiteX24" fmla="*/ 693780 w 1381226"/>
                  <a:gd name="connsiteY24" fmla="*/ 1008170 h 1381052"/>
                  <a:gd name="connsiteX25" fmla="*/ 570146 w 1381226"/>
                  <a:gd name="connsiteY25" fmla="*/ 1130376 h 1381052"/>
                  <a:gd name="connsiteX26" fmla="*/ 617771 w 1381226"/>
                  <a:gd name="connsiteY26" fmla="*/ 1287538 h 1381052"/>
                  <a:gd name="connsiteX27" fmla="*/ 548715 w 1381226"/>
                  <a:gd name="connsiteY27" fmla="*/ 1378026 h 1381052"/>
                  <a:gd name="connsiteX28" fmla="*/ 134472 w 1381226"/>
                  <a:gd name="connsiteY28" fmla="*/ 1361452 h 1381052"/>
                  <a:gd name="connsiteX29" fmla="*/ 29983 w 1381226"/>
                  <a:gd name="connsiteY29" fmla="*/ 1257725 h 1381052"/>
                  <a:gd name="connsiteX30" fmla="*/ 3408 w 1381226"/>
                  <a:gd name="connsiteY30" fmla="*/ 849388 h 1381052"/>
                  <a:gd name="connsiteX31" fmla="*/ 113517 w 1381226"/>
                  <a:gd name="connsiteY31" fmla="*/ 771950 h 1381052"/>
                  <a:gd name="connsiteX32" fmla="*/ 383932 w 1381226"/>
                  <a:gd name="connsiteY32" fmla="*/ 696417 h 1381052"/>
                  <a:gd name="connsiteX33" fmla="*/ 236771 w 1381226"/>
                  <a:gd name="connsiteY33" fmla="*/ 568496 h 1381052"/>
                  <a:gd name="connsiteX34" fmla="*/ 99230 w 1381226"/>
                  <a:gd name="connsiteY34" fmla="*/ 616692 h 1381052"/>
                  <a:gd name="connsiteX35" fmla="*/ 11695 w 1381226"/>
                  <a:gd name="connsiteY35" fmla="*/ 539921 h 1381052"/>
                  <a:gd name="connsiteX36" fmla="*/ 38460 w 1381226"/>
                  <a:gd name="connsiteY36" fmla="*/ 79101 h 1381052"/>
                  <a:gd name="connsiteX37" fmla="*/ 91896 w 1381226"/>
                  <a:gd name="connsiteY37" fmla="*/ 33953 h 1381052"/>
                  <a:gd name="connsiteX0" fmla="*/ 91896 w 1381226"/>
                  <a:gd name="connsiteY0" fmla="*/ 33953 h 1383101"/>
                  <a:gd name="connsiteX1" fmla="*/ 388599 w 1381226"/>
                  <a:gd name="connsiteY1" fmla="*/ 806 h 1383101"/>
                  <a:gd name="connsiteX2" fmla="*/ 602912 w 1381226"/>
                  <a:gd name="connsiteY2" fmla="*/ 20237 h 1383101"/>
                  <a:gd name="connsiteX3" fmla="*/ 617580 w 1381226"/>
                  <a:gd name="connsiteY3" fmla="*/ 104343 h 1383101"/>
                  <a:gd name="connsiteX4" fmla="*/ 567765 w 1381226"/>
                  <a:gd name="connsiteY4" fmla="*/ 254171 h 1383101"/>
                  <a:gd name="connsiteX5" fmla="*/ 693685 w 1381226"/>
                  <a:gd name="connsiteY5" fmla="*/ 379996 h 1383101"/>
                  <a:gd name="connsiteX6" fmla="*/ 822558 w 1381226"/>
                  <a:gd name="connsiteY6" fmla="*/ 292271 h 1383101"/>
                  <a:gd name="connsiteX7" fmla="*/ 779410 w 1381226"/>
                  <a:gd name="connsiteY7" fmla="*/ 112915 h 1383101"/>
                  <a:gd name="connsiteX8" fmla="*/ 795317 w 1381226"/>
                  <a:gd name="connsiteY8" fmla="*/ 25476 h 1383101"/>
                  <a:gd name="connsiteX9" fmla="*/ 1008296 w 1381226"/>
                  <a:gd name="connsiteY9" fmla="*/ 1377 h 1383101"/>
                  <a:gd name="connsiteX10" fmla="*/ 1274996 w 1381226"/>
                  <a:gd name="connsiteY10" fmla="*/ 30333 h 1383101"/>
                  <a:gd name="connsiteX11" fmla="*/ 1358340 w 1381226"/>
                  <a:gd name="connsiteY11" fmla="*/ 99390 h 1383101"/>
                  <a:gd name="connsiteX12" fmla="*/ 1376723 w 1381226"/>
                  <a:gd name="connsiteY12" fmla="*/ 547255 h 1383101"/>
                  <a:gd name="connsiteX13" fmla="*/ 1301190 w 1381226"/>
                  <a:gd name="connsiteY13" fmla="*/ 611358 h 1383101"/>
                  <a:gd name="connsiteX14" fmla="*/ 1149361 w 1381226"/>
                  <a:gd name="connsiteY14" fmla="*/ 539922 h 1383101"/>
                  <a:gd name="connsiteX15" fmla="*/ 1002962 w 1381226"/>
                  <a:gd name="connsiteY15" fmla="*/ 688607 h 1383101"/>
                  <a:gd name="connsiteX16" fmla="*/ 1153552 w 1381226"/>
                  <a:gd name="connsiteY16" fmla="*/ 830434 h 1383101"/>
                  <a:gd name="connsiteX17" fmla="*/ 1298809 w 1381226"/>
                  <a:gd name="connsiteY17" fmla="*/ 775665 h 1383101"/>
                  <a:gd name="connsiteX18" fmla="*/ 1367865 w 1381226"/>
                  <a:gd name="connsiteY18" fmla="*/ 809002 h 1383101"/>
                  <a:gd name="connsiteX19" fmla="*/ 1353577 w 1381226"/>
                  <a:gd name="connsiteY19" fmla="*/ 1254295 h 1383101"/>
                  <a:gd name="connsiteX20" fmla="*/ 1279759 w 1381226"/>
                  <a:gd name="connsiteY20" fmla="*/ 1351927 h 1383101"/>
                  <a:gd name="connsiteX21" fmla="*/ 877899 w 1381226"/>
                  <a:gd name="connsiteY21" fmla="*/ 1379359 h 1383101"/>
                  <a:gd name="connsiteX22" fmla="*/ 774933 w 1381226"/>
                  <a:gd name="connsiteY22" fmla="*/ 1280490 h 1383101"/>
                  <a:gd name="connsiteX23" fmla="*/ 817225 w 1381226"/>
                  <a:gd name="connsiteY23" fmla="*/ 1086370 h 1383101"/>
                  <a:gd name="connsiteX24" fmla="*/ 693780 w 1381226"/>
                  <a:gd name="connsiteY24" fmla="*/ 1008170 h 1383101"/>
                  <a:gd name="connsiteX25" fmla="*/ 570146 w 1381226"/>
                  <a:gd name="connsiteY25" fmla="*/ 1130376 h 1383101"/>
                  <a:gd name="connsiteX26" fmla="*/ 617771 w 1381226"/>
                  <a:gd name="connsiteY26" fmla="*/ 1287538 h 1383101"/>
                  <a:gd name="connsiteX27" fmla="*/ 548715 w 1381226"/>
                  <a:gd name="connsiteY27" fmla="*/ 1378026 h 1383101"/>
                  <a:gd name="connsiteX28" fmla="*/ 134472 w 1381226"/>
                  <a:gd name="connsiteY28" fmla="*/ 1361452 h 1383101"/>
                  <a:gd name="connsiteX29" fmla="*/ 29983 w 1381226"/>
                  <a:gd name="connsiteY29" fmla="*/ 1257725 h 1383101"/>
                  <a:gd name="connsiteX30" fmla="*/ 3408 w 1381226"/>
                  <a:gd name="connsiteY30" fmla="*/ 849388 h 1383101"/>
                  <a:gd name="connsiteX31" fmla="*/ 113517 w 1381226"/>
                  <a:gd name="connsiteY31" fmla="*/ 771950 h 1383101"/>
                  <a:gd name="connsiteX32" fmla="*/ 383932 w 1381226"/>
                  <a:gd name="connsiteY32" fmla="*/ 696417 h 1383101"/>
                  <a:gd name="connsiteX33" fmla="*/ 236771 w 1381226"/>
                  <a:gd name="connsiteY33" fmla="*/ 568496 h 1383101"/>
                  <a:gd name="connsiteX34" fmla="*/ 99230 w 1381226"/>
                  <a:gd name="connsiteY34" fmla="*/ 616692 h 1383101"/>
                  <a:gd name="connsiteX35" fmla="*/ 11695 w 1381226"/>
                  <a:gd name="connsiteY35" fmla="*/ 539921 h 1383101"/>
                  <a:gd name="connsiteX36" fmla="*/ 38460 w 1381226"/>
                  <a:gd name="connsiteY36" fmla="*/ 79101 h 1383101"/>
                  <a:gd name="connsiteX37" fmla="*/ 91896 w 1381226"/>
                  <a:gd name="connsiteY37" fmla="*/ 33953 h 1383101"/>
                  <a:gd name="connsiteX0" fmla="*/ 91896 w 1381226"/>
                  <a:gd name="connsiteY0" fmla="*/ 33953 h 1383101"/>
                  <a:gd name="connsiteX1" fmla="*/ 388599 w 1381226"/>
                  <a:gd name="connsiteY1" fmla="*/ 806 h 1383101"/>
                  <a:gd name="connsiteX2" fmla="*/ 602912 w 1381226"/>
                  <a:gd name="connsiteY2" fmla="*/ 20237 h 1383101"/>
                  <a:gd name="connsiteX3" fmla="*/ 617580 w 1381226"/>
                  <a:gd name="connsiteY3" fmla="*/ 104343 h 1383101"/>
                  <a:gd name="connsiteX4" fmla="*/ 567765 w 1381226"/>
                  <a:gd name="connsiteY4" fmla="*/ 254171 h 1383101"/>
                  <a:gd name="connsiteX5" fmla="*/ 693685 w 1381226"/>
                  <a:gd name="connsiteY5" fmla="*/ 379996 h 1383101"/>
                  <a:gd name="connsiteX6" fmla="*/ 822558 w 1381226"/>
                  <a:gd name="connsiteY6" fmla="*/ 292271 h 1383101"/>
                  <a:gd name="connsiteX7" fmla="*/ 779410 w 1381226"/>
                  <a:gd name="connsiteY7" fmla="*/ 112915 h 1383101"/>
                  <a:gd name="connsiteX8" fmla="*/ 795317 w 1381226"/>
                  <a:gd name="connsiteY8" fmla="*/ 25476 h 1383101"/>
                  <a:gd name="connsiteX9" fmla="*/ 1008296 w 1381226"/>
                  <a:gd name="connsiteY9" fmla="*/ 1377 h 1383101"/>
                  <a:gd name="connsiteX10" fmla="*/ 1274996 w 1381226"/>
                  <a:gd name="connsiteY10" fmla="*/ 30333 h 1383101"/>
                  <a:gd name="connsiteX11" fmla="*/ 1358340 w 1381226"/>
                  <a:gd name="connsiteY11" fmla="*/ 99390 h 1383101"/>
                  <a:gd name="connsiteX12" fmla="*/ 1376723 w 1381226"/>
                  <a:gd name="connsiteY12" fmla="*/ 547255 h 1383101"/>
                  <a:gd name="connsiteX13" fmla="*/ 1301190 w 1381226"/>
                  <a:gd name="connsiteY13" fmla="*/ 611358 h 1383101"/>
                  <a:gd name="connsiteX14" fmla="*/ 1149361 w 1381226"/>
                  <a:gd name="connsiteY14" fmla="*/ 539922 h 1383101"/>
                  <a:gd name="connsiteX15" fmla="*/ 1002962 w 1381226"/>
                  <a:gd name="connsiteY15" fmla="*/ 688607 h 1383101"/>
                  <a:gd name="connsiteX16" fmla="*/ 1153552 w 1381226"/>
                  <a:gd name="connsiteY16" fmla="*/ 830434 h 1383101"/>
                  <a:gd name="connsiteX17" fmla="*/ 1298809 w 1381226"/>
                  <a:gd name="connsiteY17" fmla="*/ 775665 h 1383101"/>
                  <a:gd name="connsiteX18" fmla="*/ 1367865 w 1381226"/>
                  <a:gd name="connsiteY18" fmla="*/ 809002 h 1383101"/>
                  <a:gd name="connsiteX19" fmla="*/ 1353577 w 1381226"/>
                  <a:gd name="connsiteY19" fmla="*/ 1254295 h 1383101"/>
                  <a:gd name="connsiteX20" fmla="*/ 1279759 w 1381226"/>
                  <a:gd name="connsiteY20" fmla="*/ 1351927 h 1383101"/>
                  <a:gd name="connsiteX21" fmla="*/ 877899 w 1381226"/>
                  <a:gd name="connsiteY21" fmla="*/ 1379359 h 1383101"/>
                  <a:gd name="connsiteX22" fmla="*/ 774933 w 1381226"/>
                  <a:gd name="connsiteY22" fmla="*/ 1280490 h 1383101"/>
                  <a:gd name="connsiteX23" fmla="*/ 817225 w 1381226"/>
                  <a:gd name="connsiteY23" fmla="*/ 1086370 h 1383101"/>
                  <a:gd name="connsiteX24" fmla="*/ 693780 w 1381226"/>
                  <a:gd name="connsiteY24" fmla="*/ 1008170 h 1383101"/>
                  <a:gd name="connsiteX25" fmla="*/ 570146 w 1381226"/>
                  <a:gd name="connsiteY25" fmla="*/ 1130376 h 1383101"/>
                  <a:gd name="connsiteX26" fmla="*/ 617771 w 1381226"/>
                  <a:gd name="connsiteY26" fmla="*/ 1287538 h 1383101"/>
                  <a:gd name="connsiteX27" fmla="*/ 548715 w 1381226"/>
                  <a:gd name="connsiteY27" fmla="*/ 1378026 h 1383101"/>
                  <a:gd name="connsiteX28" fmla="*/ 134472 w 1381226"/>
                  <a:gd name="connsiteY28" fmla="*/ 1361452 h 1383101"/>
                  <a:gd name="connsiteX29" fmla="*/ 29983 w 1381226"/>
                  <a:gd name="connsiteY29" fmla="*/ 1257725 h 1383101"/>
                  <a:gd name="connsiteX30" fmla="*/ 3408 w 1381226"/>
                  <a:gd name="connsiteY30" fmla="*/ 849388 h 1383101"/>
                  <a:gd name="connsiteX31" fmla="*/ 113517 w 1381226"/>
                  <a:gd name="connsiteY31" fmla="*/ 771950 h 1383101"/>
                  <a:gd name="connsiteX32" fmla="*/ 383932 w 1381226"/>
                  <a:gd name="connsiteY32" fmla="*/ 696417 h 1383101"/>
                  <a:gd name="connsiteX33" fmla="*/ 236771 w 1381226"/>
                  <a:gd name="connsiteY33" fmla="*/ 568496 h 1383101"/>
                  <a:gd name="connsiteX34" fmla="*/ 99230 w 1381226"/>
                  <a:gd name="connsiteY34" fmla="*/ 616692 h 1383101"/>
                  <a:gd name="connsiteX35" fmla="*/ 11695 w 1381226"/>
                  <a:gd name="connsiteY35" fmla="*/ 539921 h 1383101"/>
                  <a:gd name="connsiteX36" fmla="*/ 38460 w 1381226"/>
                  <a:gd name="connsiteY36" fmla="*/ 79101 h 1383101"/>
                  <a:gd name="connsiteX37" fmla="*/ 91896 w 1381226"/>
                  <a:gd name="connsiteY37" fmla="*/ 33953 h 1383101"/>
                  <a:gd name="connsiteX0" fmla="*/ 91284 w 1380614"/>
                  <a:gd name="connsiteY0" fmla="*/ 33953 h 1383101"/>
                  <a:gd name="connsiteX1" fmla="*/ 387987 w 1380614"/>
                  <a:gd name="connsiteY1" fmla="*/ 806 h 1383101"/>
                  <a:gd name="connsiteX2" fmla="*/ 602300 w 1380614"/>
                  <a:gd name="connsiteY2" fmla="*/ 20237 h 1383101"/>
                  <a:gd name="connsiteX3" fmla="*/ 616968 w 1380614"/>
                  <a:gd name="connsiteY3" fmla="*/ 104343 h 1383101"/>
                  <a:gd name="connsiteX4" fmla="*/ 567153 w 1380614"/>
                  <a:gd name="connsiteY4" fmla="*/ 254171 h 1383101"/>
                  <a:gd name="connsiteX5" fmla="*/ 693073 w 1380614"/>
                  <a:gd name="connsiteY5" fmla="*/ 379996 h 1383101"/>
                  <a:gd name="connsiteX6" fmla="*/ 821946 w 1380614"/>
                  <a:gd name="connsiteY6" fmla="*/ 292271 h 1383101"/>
                  <a:gd name="connsiteX7" fmla="*/ 778798 w 1380614"/>
                  <a:gd name="connsiteY7" fmla="*/ 112915 h 1383101"/>
                  <a:gd name="connsiteX8" fmla="*/ 794705 w 1380614"/>
                  <a:gd name="connsiteY8" fmla="*/ 25476 h 1383101"/>
                  <a:gd name="connsiteX9" fmla="*/ 1007684 w 1380614"/>
                  <a:gd name="connsiteY9" fmla="*/ 1377 h 1383101"/>
                  <a:gd name="connsiteX10" fmla="*/ 1274384 w 1380614"/>
                  <a:gd name="connsiteY10" fmla="*/ 30333 h 1383101"/>
                  <a:gd name="connsiteX11" fmla="*/ 1357728 w 1380614"/>
                  <a:gd name="connsiteY11" fmla="*/ 99390 h 1383101"/>
                  <a:gd name="connsiteX12" fmla="*/ 1376111 w 1380614"/>
                  <a:gd name="connsiteY12" fmla="*/ 547255 h 1383101"/>
                  <a:gd name="connsiteX13" fmla="*/ 1300578 w 1380614"/>
                  <a:gd name="connsiteY13" fmla="*/ 611358 h 1383101"/>
                  <a:gd name="connsiteX14" fmla="*/ 1148749 w 1380614"/>
                  <a:gd name="connsiteY14" fmla="*/ 539922 h 1383101"/>
                  <a:gd name="connsiteX15" fmla="*/ 1002350 w 1380614"/>
                  <a:gd name="connsiteY15" fmla="*/ 688607 h 1383101"/>
                  <a:gd name="connsiteX16" fmla="*/ 1152940 w 1380614"/>
                  <a:gd name="connsiteY16" fmla="*/ 830434 h 1383101"/>
                  <a:gd name="connsiteX17" fmla="*/ 1298197 w 1380614"/>
                  <a:gd name="connsiteY17" fmla="*/ 775665 h 1383101"/>
                  <a:gd name="connsiteX18" fmla="*/ 1367253 w 1380614"/>
                  <a:gd name="connsiteY18" fmla="*/ 809002 h 1383101"/>
                  <a:gd name="connsiteX19" fmla="*/ 1352965 w 1380614"/>
                  <a:gd name="connsiteY19" fmla="*/ 1254295 h 1383101"/>
                  <a:gd name="connsiteX20" fmla="*/ 1279147 w 1380614"/>
                  <a:gd name="connsiteY20" fmla="*/ 1351927 h 1383101"/>
                  <a:gd name="connsiteX21" fmla="*/ 877287 w 1380614"/>
                  <a:gd name="connsiteY21" fmla="*/ 1379359 h 1383101"/>
                  <a:gd name="connsiteX22" fmla="*/ 774321 w 1380614"/>
                  <a:gd name="connsiteY22" fmla="*/ 1280490 h 1383101"/>
                  <a:gd name="connsiteX23" fmla="*/ 816613 w 1380614"/>
                  <a:gd name="connsiteY23" fmla="*/ 1086370 h 1383101"/>
                  <a:gd name="connsiteX24" fmla="*/ 693168 w 1380614"/>
                  <a:gd name="connsiteY24" fmla="*/ 1008170 h 1383101"/>
                  <a:gd name="connsiteX25" fmla="*/ 569534 w 1380614"/>
                  <a:gd name="connsiteY25" fmla="*/ 1130376 h 1383101"/>
                  <a:gd name="connsiteX26" fmla="*/ 617159 w 1380614"/>
                  <a:gd name="connsiteY26" fmla="*/ 1287538 h 1383101"/>
                  <a:gd name="connsiteX27" fmla="*/ 548103 w 1380614"/>
                  <a:gd name="connsiteY27" fmla="*/ 1378026 h 1383101"/>
                  <a:gd name="connsiteX28" fmla="*/ 133860 w 1380614"/>
                  <a:gd name="connsiteY28" fmla="*/ 1361452 h 1383101"/>
                  <a:gd name="connsiteX29" fmla="*/ 36515 w 1380614"/>
                  <a:gd name="connsiteY29" fmla="*/ 1262488 h 1383101"/>
                  <a:gd name="connsiteX30" fmla="*/ 2796 w 1380614"/>
                  <a:gd name="connsiteY30" fmla="*/ 849388 h 1383101"/>
                  <a:gd name="connsiteX31" fmla="*/ 112905 w 1380614"/>
                  <a:gd name="connsiteY31" fmla="*/ 771950 h 1383101"/>
                  <a:gd name="connsiteX32" fmla="*/ 383320 w 1380614"/>
                  <a:gd name="connsiteY32" fmla="*/ 696417 h 1383101"/>
                  <a:gd name="connsiteX33" fmla="*/ 236159 w 1380614"/>
                  <a:gd name="connsiteY33" fmla="*/ 568496 h 1383101"/>
                  <a:gd name="connsiteX34" fmla="*/ 98618 w 1380614"/>
                  <a:gd name="connsiteY34" fmla="*/ 616692 h 1383101"/>
                  <a:gd name="connsiteX35" fmla="*/ 11083 w 1380614"/>
                  <a:gd name="connsiteY35" fmla="*/ 539921 h 1383101"/>
                  <a:gd name="connsiteX36" fmla="*/ 37848 w 1380614"/>
                  <a:gd name="connsiteY36" fmla="*/ 79101 h 1383101"/>
                  <a:gd name="connsiteX37" fmla="*/ 91284 w 1380614"/>
                  <a:gd name="connsiteY37" fmla="*/ 33953 h 1383101"/>
                  <a:gd name="connsiteX0" fmla="*/ 91635 w 1380965"/>
                  <a:gd name="connsiteY0" fmla="*/ 33953 h 1383101"/>
                  <a:gd name="connsiteX1" fmla="*/ 388338 w 1380965"/>
                  <a:gd name="connsiteY1" fmla="*/ 806 h 1383101"/>
                  <a:gd name="connsiteX2" fmla="*/ 602651 w 1380965"/>
                  <a:gd name="connsiteY2" fmla="*/ 20237 h 1383101"/>
                  <a:gd name="connsiteX3" fmla="*/ 617319 w 1380965"/>
                  <a:gd name="connsiteY3" fmla="*/ 104343 h 1383101"/>
                  <a:gd name="connsiteX4" fmla="*/ 567504 w 1380965"/>
                  <a:gd name="connsiteY4" fmla="*/ 254171 h 1383101"/>
                  <a:gd name="connsiteX5" fmla="*/ 693424 w 1380965"/>
                  <a:gd name="connsiteY5" fmla="*/ 379996 h 1383101"/>
                  <a:gd name="connsiteX6" fmla="*/ 822297 w 1380965"/>
                  <a:gd name="connsiteY6" fmla="*/ 292271 h 1383101"/>
                  <a:gd name="connsiteX7" fmla="*/ 779149 w 1380965"/>
                  <a:gd name="connsiteY7" fmla="*/ 112915 h 1383101"/>
                  <a:gd name="connsiteX8" fmla="*/ 795056 w 1380965"/>
                  <a:gd name="connsiteY8" fmla="*/ 25476 h 1383101"/>
                  <a:gd name="connsiteX9" fmla="*/ 1008035 w 1380965"/>
                  <a:gd name="connsiteY9" fmla="*/ 1377 h 1383101"/>
                  <a:gd name="connsiteX10" fmla="*/ 1274735 w 1380965"/>
                  <a:gd name="connsiteY10" fmla="*/ 30333 h 1383101"/>
                  <a:gd name="connsiteX11" fmla="*/ 1358079 w 1380965"/>
                  <a:gd name="connsiteY11" fmla="*/ 99390 h 1383101"/>
                  <a:gd name="connsiteX12" fmla="*/ 1376462 w 1380965"/>
                  <a:gd name="connsiteY12" fmla="*/ 547255 h 1383101"/>
                  <a:gd name="connsiteX13" fmla="*/ 1300929 w 1380965"/>
                  <a:gd name="connsiteY13" fmla="*/ 611358 h 1383101"/>
                  <a:gd name="connsiteX14" fmla="*/ 1149100 w 1380965"/>
                  <a:gd name="connsiteY14" fmla="*/ 539922 h 1383101"/>
                  <a:gd name="connsiteX15" fmla="*/ 1002701 w 1380965"/>
                  <a:gd name="connsiteY15" fmla="*/ 688607 h 1383101"/>
                  <a:gd name="connsiteX16" fmla="*/ 1153291 w 1380965"/>
                  <a:gd name="connsiteY16" fmla="*/ 830434 h 1383101"/>
                  <a:gd name="connsiteX17" fmla="*/ 1298548 w 1380965"/>
                  <a:gd name="connsiteY17" fmla="*/ 775665 h 1383101"/>
                  <a:gd name="connsiteX18" fmla="*/ 1367604 w 1380965"/>
                  <a:gd name="connsiteY18" fmla="*/ 809002 h 1383101"/>
                  <a:gd name="connsiteX19" fmla="*/ 1353316 w 1380965"/>
                  <a:gd name="connsiteY19" fmla="*/ 1254295 h 1383101"/>
                  <a:gd name="connsiteX20" fmla="*/ 1279498 w 1380965"/>
                  <a:gd name="connsiteY20" fmla="*/ 1351927 h 1383101"/>
                  <a:gd name="connsiteX21" fmla="*/ 877638 w 1380965"/>
                  <a:gd name="connsiteY21" fmla="*/ 1379359 h 1383101"/>
                  <a:gd name="connsiteX22" fmla="*/ 774672 w 1380965"/>
                  <a:gd name="connsiteY22" fmla="*/ 1280490 h 1383101"/>
                  <a:gd name="connsiteX23" fmla="*/ 816964 w 1380965"/>
                  <a:gd name="connsiteY23" fmla="*/ 1086370 h 1383101"/>
                  <a:gd name="connsiteX24" fmla="*/ 693519 w 1380965"/>
                  <a:gd name="connsiteY24" fmla="*/ 1008170 h 1383101"/>
                  <a:gd name="connsiteX25" fmla="*/ 569885 w 1380965"/>
                  <a:gd name="connsiteY25" fmla="*/ 1130376 h 1383101"/>
                  <a:gd name="connsiteX26" fmla="*/ 617510 w 1380965"/>
                  <a:gd name="connsiteY26" fmla="*/ 1287538 h 1383101"/>
                  <a:gd name="connsiteX27" fmla="*/ 548454 w 1380965"/>
                  <a:gd name="connsiteY27" fmla="*/ 1378026 h 1383101"/>
                  <a:gd name="connsiteX28" fmla="*/ 134211 w 1380965"/>
                  <a:gd name="connsiteY28" fmla="*/ 1361452 h 1383101"/>
                  <a:gd name="connsiteX29" fmla="*/ 36866 w 1380965"/>
                  <a:gd name="connsiteY29" fmla="*/ 1262488 h 1383101"/>
                  <a:gd name="connsiteX30" fmla="*/ 3147 w 1380965"/>
                  <a:gd name="connsiteY30" fmla="*/ 849388 h 1383101"/>
                  <a:gd name="connsiteX31" fmla="*/ 113256 w 1380965"/>
                  <a:gd name="connsiteY31" fmla="*/ 771950 h 1383101"/>
                  <a:gd name="connsiteX32" fmla="*/ 383671 w 1380965"/>
                  <a:gd name="connsiteY32" fmla="*/ 696417 h 1383101"/>
                  <a:gd name="connsiteX33" fmla="*/ 236510 w 1380965"/>
                  <a:gd name="connsiteY33" fmla="*/ 568496 h 1383101"/>
                  <a:gd name="connsiteX34" fmla="*/ 98969 w 1380965"/>
                  <a:gd name="connsiteY34" fmla="*/ 616692 h 1383101"/>
                  <a:gd name="connsiteX35" fmla="*/ 11434 w 1380965"/>
                  <a:gd name="connsiteY35" fmla="*/ 539921 h 1383101"/>
                  <a:gd name="connsiteX36" fmla="*/ 38199 w 1380965"/>
                  <a:gd name="connsiteY36" fmla="*/ 79101 h 1383101"/>
                  <a:gd name="connsiteX37" fmla="*/ 91635 w 1380965"/>
                  <a:gd name="connsiteY37" fmla="*/ 33953 h 1383101"/>
                  <a:gd name="connsiteX0" fmla="*/ 91635 w 1380965"/>
                  <a:gd name="connsiteY0" fmla="*/ 33953 h 1383101"/>
                  <a:gd name="connsiteX1" fmla="*/ 388338 w 1380965"/>
                  <a:gd name="connsiteY1" fmla="*/ 806 h 1383101"/>
                  <a:gd name="connsiteX2" fmla="*/ 602651 w 1380965"/>
                  <a:gd name="connsiteY2" fmla="*/ 20237 h 1383101"/>
                  <a:gd name="connsiteX3" fmla="*/ 617319 w 1380965"/>
                  <a:gd name="connsiteY3" fmla="*/ 104343 h 1383101"/>
                  <a:gd name="connsiteX4" fmla="*/ 567504 w 1380965"/>
                  <a:gd name="connsiteY4" fmla="*/ 254171 h 1383101"/>
                  <a:gd name="connsiteX5" fmla="*/ 693424 w 1380965"/>
                  <a:gd name="connsiteY5" fmla="*/ 379996 h 1383101"/>
                  <a:gd name="connsiteX6" fmla="*/ 822297 w 1380965"/>
                  <a:gd name="connsiteY6" fmla="*/ 292271 h 1383101"/>
                  <a:gd name="connsiteX7" fmla="*/ 779149 w 1380965"/>
                  <a:gd name="connsiteY7" fmla="*/ 112915 h 1383101"/>
                  <a:gd name="connsiteX8" fmla="*/ 795056 w 1380965"/>
                  <a:gd name="connsiteY8" fmla="*/ 25476 h 1383101"/>
                  <a:gd name="connsiteX9" fmla="*/ 1008035 w 1380965"/>
                  <a:gd name="connsiteY9" fmla="*/ 1377 h 1383101"/>
                  <a:gd name="connsiteX10" fmla="*/ 1274735 w 1380965"/>
                  <a:gd name="connsiteY10" fmla="*/ 30333 h 1383101"/>
                  <a:gd name="connsiteX11" fmla="*/ 1358079 w 1380965"/>
                  <a:gd name="connsiteY11" fmla="*/ 99390 h 1383101"/>
                  <a:gd name="connsiteX12" fmla="*/ 1376462 w 1380965"/>
                  <a:gd name="connsiteY12" fmla="*/ 547255 h 1383101"/>
                  <a:gd name="connsiteX13" fmla="*/ 1300929 w 1380965"/>
                  <a:gd name="connsiteY13" fmla="*/ 611358 h 1383101"/>
                  <a:gd name="connsiteX14" fmla="*/ 1149100 w 1380965"/>
                  <a:gd name="connsiteY14" fmla="*/ 539922 h 1383101"/>
                  <a:gd name="connsiteX15" fmla="*/ 1002701 w 1380965"/>
                  <a:gd name="connsiteY15" fmla="*/ 688607 h 1383101"/>
                  <a:gd name="connsiteX16" fmla="*/ 1153291 w 1380965"/>
                  <a:gd name="connsiteY16" fmla="*/ 830434 h 1383101"/>
                  <a:gd name="connsiteX17" fmla="*/ 1298548 w 1380965"/>
                  <a:gd name="connsiteY17" fmla="*/ 775665 h 1383101"/>
                  <a:gd name="connsiteX18" fmla="*/ 1367604 w 1380965"/>
                  <a:gd name="connsiteY18" fmla="*/ 809002 h 1383101"/>
                  <a:gd name="connsiteX19" fmla="*/ 1353316 w 1380965"/>
                  <a:gd name="connsiteY19" fmla="*/ 1254295 h 1383101"/>
                  <a:gd name="connsiteX20" fmla="*/ 1279498 w 1380965"/>
                  <a:gd name="connsiteY20" fmla="*/ 1351927 h 1383101"/>
                  <a:gd name="connsiteX21" fmla="*/ 877638 w 1380965"/>
                  <a:gd name="connsiteY21" fmla="*/ 1379359 h 1383101"/>
                  <a:gd name="connsiteX22" fmla="*/ 774672 w 1380965"/>
                  <a:gd name="connsiteY22" fmla="*/ 1280490 h 1383101"/>
                  <a:gd name="connsiteX23" fmla="*/ 816964 w 1380965"/>
                  <a:gd name="connsiteY23" fmla="*/ 1086370 h 1383101"/>
                  <a:gd name="connsiteX24" fmla="*/ 693519 w 1380965"/>
                  <a:gd name="connsiteY24" fmla="*/ 1008170 h 1383101"/>
                  <a:gd name="connsiteX25" fmla="*/ 569885 w 1380965"/>
                  <a:gd name="connsiteY25" fmla="*/ 1130376 h 1383101"/>
                  <a:gd name="connsiteX26" fmla="*/ 617510 w 1380965"/>
                  <a:gd name="connsiteY26" fmla="*/ 1287538 h 1383101"/>
                  <a:gd name="connsiteX27" fmla="*/ 548454 w 1380965"/>
                  <a:gd name="connsiteY27" fmla="*/ 1378026 h 1383101"/>
                  <a:gd name="connsiteX28" fmla="*/ 134211 w 1380965"/>
                  <a:gd name="connsiteY28" fmla="*/ 1361452 h 1383101"/>
                  <a:gd name="connsiteX29" fmla="*/ 36866 w 1380965"/>
                  <a:gd name="connsiteY29" fmla="*/ 1262488 h 1383101"/>
                  <a:gd name="connsiteX30" fmla="*/ 3147 w 1380965"/>
                  <a:gd name="connsiteY30" fmla="*/ 849388 h 1383101"/>
                  <a:gd name="connsiteX31" fmla="*/ 113256 w 1380965"/>
                  <a:gd name="connsiteY31" fmla="*/ 771950 h 1383101"/>
                  <a:gd name="connsiteX32" fmla="*/ 383671 w 1380965"/>
                  <a:gd name="connsiteY32" fmla="*/ 696417 h 1383101"/>
                  <a:gd name="connsiteX33" fmla="*/ 236510 w 1380965"/>
                  <a:gd name="connsiteY33" fmla="*/ 568496 h 1383101"/>
                  <a:gd name="connsiteX34" fmla="*/ 98969 w 1380965"/>
                  <a:gd name="connsiteY34" fmla="*/ 616692 h 1383101"/>
                  <a:gd name="connsiteX35" fmla="*/ 11434 w 1380965"/>
                  <a:gd name="connsiteY35" fmla="*/ 539921 h 1383101"/>
                  <a:gd name="connsiteX36" fmla="*/ 38199 w 1380965"/>
                  <a:gd name="connsiteY36" fmla="*/ 79101 h 1383101"/>
                  <a:gd name="connsiteX37" fmla="*/ 91635 w 1380965"/>
                  <a:gd name="connsiteY37" fmla="*/ 33953 h 1383101"/>
                  <a:gd name="connsiteX0" fmla="*/ 91635 w 1380965"/>
                  <a:gd name="connsiteY0" fmla="*/ 33953 h 1383101"/>
                  <a:gd name="connsiteX1" fmla="*/ 388338 w 1380965"/>
                  <a:gd name="connsiteY1" fmla="*/ 806 h 1383101"/>
                  <a:gd name="connsiteX2" fmla="*/ 602651 w 1380965"/>
                  <a:gd name="connsiteY2" fmla="*/ 20237 h 1383101"/>
                  <a:gd name="connsiteX3" fmla="*/ 617319 w 1380965"/>
                  <a:gd name="connsiteY3" fmla="*/ 104343 h 1383101"/>
                  <a:gd name="connsiteX4" fmla="*/ 567504 w 1380965"/>
                  <a:gd name="connsiteY4" fmla="*/ 254171 h 1383101"/>
                  <a:gd name="connsiteX5" fmla="*/ 693424 w 1380965"/>
                  <a:gd name="connsiteY5" fmla="*/ 379996 h 1383101"/>
                  <a:gd name="connsiteX6" fmla="*/ 822297 w 1380965"/>
                  <a:gd name="connsiteY6" fmla="*/ 292271 h 1383101"/>
                  <a:gd name="connsiteX7" fmla="*/ 779149 w 1380965"/>
                  <a:gd name="connsiteY7" fmla="*/ 112915 h 1383101"/>
                  <a:gd name="connsiteX8" fmla="*/ 795056 w 1380965"/>
                  <a:gd name="connsiteY8" fmla="*/ 25476 h 1383101"/>
                  <a:gd name="connsiteX9" fmla="*/ 1008035 w 1380965"/>
                  <a:gd name="connsiteY9" fmla="*/ 1377 h 1383101"/>
                  <a:gd name="connsiteX10" fmla="*/ 1274735 w 1380965"/>
                  <a:gd name="connsiteY10" fmla="*/ 30333 h 1383101"/>
                  <a:gd name="connsiteX11" fmla="*/ 1358079 w 1380965"/>
                  <a:gd name="connsiteY11" fmla="*/ 99390 h 1383101"/>
                  <a:gd name="connsiteX12" fmla="*/ 1376462 w 1380965"/>
                  <a:gd name="connsiteY12" fmla="*/ 547255 h 1383101"/>
                  <a:gd name="connsiteX13" fmla="*/ 1300929 w 1380965"/>
                  <a:gd name="connsiteY13" fmla="*/ 611358 h 1383101"/>
                  <a:gd name="connsiteX14" fmla="*/ 1149100 w 1380965"/>
                  <a:gd name="connsiteY14" fmla="*/ 539922 h 1383101"/>
                  <a:gd name="connsiteX15" fmla="*/ 1002701 w 1380965"/>
                  <a:gd name="connsiteY15" fmla="*/ 688607 h 1383101"/>
                  <a:gd name="connsiteX16" fmla="*/ 1153291 w 1380965"/>
                  <a:gd name="connsiteY16" fmla="*/ 830434 h 1383101"/>
                  <a:gd name="connsiteX17" fmla="*/ 1298548 w 1380965"/>
                  <a:gd name="connsiteY17" fmla="*/ 775665 h 1383101"/>
                  <a:gd name="connsiteX18" fmla="*/ 1367604 w 1380965"/>
                  <a:gd name="connsiteY18" fmla="*/ 809002 h 1383101"/>
                  <a:gd name="connsiteX19" fmla="*/ 1353316 w 1380965"/>
                  <a:gd name="connsiteY19" fmla="*/ 1254295 h 1383101"/>
                  <a:gd name="connsiteX20" fmla="*/ 1279498 w 1380965"/>
                  <a:gd name="connsiteY20" fmla="*/ 1351927 h 1383101"/>
                  <a:gd name="connsiteX21" fmla="*/ 877638 w 1380965"/>
                  <a:gd name="connsiteY21" fmla="*/ 1379359 h 1383101"/>
                  <a:gd name="connsiteX22" fmla="*/ 774672 w 1380965"/>
                  <a:gd name="connsiteY22" fmla="*/ 1280490 h 1383101"/>
                  <a:gd name="connsiteX23" fmla="*/ 816964 w 1380965"/>
                  <a:gd name="connsiteY23" fmla="*/ 1086370 h 1383101"/>
                  <a:gd name="connsiteX24" fmla="*/ 693519 w 1380965"/>
                  <a:gd name="connsiteY24" fmla="*/ 1008170 h 1383101"/>
                  <a:gd name="connsiteX25" fmla="*/ 569885 w 1380965"/>
                  <a:gd name="connsiteY25" fmla="*/ 1130376 h 1383101"/>
                  <a:gd name="connsiteX26" fmla="*/ 617510 w 1380965"/>
                  <a:gd name="connsiteY26" fmla="*/ 1287538 h 1383101"/>
                  <a:gd name="connsiteX27" fmla="*/ 548454 w 1380965"/>
                  <a:gd name="connsiteY27" fmla="*/ 1378026 h 1383101"/>
                  <a:gd name="connsiteX28" fmla="*/ 134211 w 1380965"/>
                  <a:gd name="connsiteY28" fmla="*/ 1361452 h 1383101"/>
                  <a:gd name="connsiteX29" fmla="*/ 36866 w 1380965"/>
                  <a:gd name="connsiteY29" fmla="*/ 1262488 h 1383101"/>
                  <a:gd name="connsiteX30" fmla="*/ 3147 w 1380965"/>
                  <a:gd name="connsiteY30" fmla="*/ 849388 h 1383101"/>
                  <a:gd name="connsiteX31" fmla="*/ 113256 w 1380965"/>
                  <a:gd name="connsiteY31" fmla="*/ 771950 h 1383101"/>
                  <a:gd name="connsiteX32" fmla="*/ 383671 w 1380965"/>
                  <a:gd name="connsiteY32" fmla="*/ 696417 h 1383101"/>
                  <a:gd name="connsiteX33" fmla="*/ 236510 w 1380965"/>
                  <a:gd name="connsiteY33" fmla="*/ 568496 h 1383101"/>
                  <a:gd name="connsiteX34" fmla="*/ 98969 w 1380965"/>
                  <a:gd name="connsiteY34" fmla="*/ 616692 h 1383101"/>
                  <a:gd name="connsiteX35" fmla="*/ 11434 w 1380965"/>
                  <a:gd name="connsiteY35" fmla="*/ 539921 h 1383101"/>
                  <a:gd name="connsiteX36" fmla="*/ 38199 w 1380965"/>
                  <a:gd name="connsiteY36" fmla="*/ 79101 h 1383101"/>
                  <a:gd name="connsiteX37" fmla="*/ 91635 w 1380965"/>
                  <a:gd name="connsiteY37" fmla="*/ 33953 h 1383101"/>
                  <a:gd name="connsiteX0" fmla="*/ 91637 w 1380967"/>
                  <a:gd name="connsiteY0" fmla="*/ 33953 h 1383101"/>
                  <a:gd name="connsiteX1" fmla="*/ 388340 w 1380967"/>
                  <a:gd name="connsiteY1" fmla="*/ 806 h 1383101"/>
                  <a:gd name="connsiteX2" fmla="*/ 602653 w 1380967"/>
                  <a:gd name="connsiteY2" fmla="*/ 20237 h 1383101"/>
                  <a:gd name="connsiteX3" fmla="*/ 617321 w 1380967"/>
                  <a:gd name="connsiteY3" fmla="*/ 104343 h 1383101"/>
                  <a:gd name="connsiteX4" fmla="*/ 567506 w 1380967"/>
                  <a:gd name="connsiteY4" fmla="*/ 254171 h 1383101"/>
                  <a:gd name="connsiteX5" fmla="*/ 693426 w 1380967"/>
                  <a:gd name="connsiteY5" fmla="*/ 379996 h 1383101"/>
                  <a:gd name="connsiteX6" fmla="*/ 822299 w 1380967"/>
                  <a:gd name="connsiteY6" fmla="*/ 292271 h 1383101"/>
                  <a:gd name="connsiteX7" fmla="*/ 779151 w 1380967"/>
                  <a:gd name="connsiteY7" fmla="*/ 112915 h 1383101"/>
                  <a:gd name="connsiteX8" fmla="*/ 795058 w 1380967"/>
                  <a:gd name="connsiteY8" fmla="*/ 25476 h 1383101"/>
                  <a:gd name="connsiteX9" fmla="*/ 1008037 w 1380967"/>
                  <a:gd name="connsiteY9" fmla="*/ 1377 h 1383101"/>
                  <a:gd name="connsiteX10" fmla="*/ 1274737 w 1380967"/>
                  <a:gd name="connsiteY10" fmla="*/ 30333 h 1383101"/>
                  <a:gd name="connsiteX11" fmla="*/ 1358081 w 1380967"/>
                  <a:gd name="connsiteY11" fmla="*/ 99390 h 1383101"/>
                  <a:gd name="connsiteX12" fmla="*/ 1376464 w 1380967"/>
                  <a:gd name="connsiteY12" fmla="*/ 547255 h 1383101"/>
                  <a:gd name="connsiteX13" fmla="*/ 1300931 w 1380967"/>
                  <a:gd name="connsiteY13" fmla="*/ 611358 h 1383101"/>
                  <a:gd name="connsiteX14" fmla="*/ 1149102 w 1380967"/>
                  <a:gd name="connsiteY14" fmla="*/ 539922 h 1383101"/>
                  <a:gd name="connsiteX15" fmla="*/ 1002703 w 1380967"/>
                  <a:gd name="connsiteY15" fmla="*/ 688607 h 1383101"/>
                  <a:gd name="connsiteX16" fmla="*/ 1153293 w 1380967"/>
                  <a:gd name="connsiteY16" fmla="*/ 830434 h 1383101"/>
                  <a:gd name="connsiteX17" fmla="*/ 1298550 w 1380967"/>
                  <a:gd name="connsiteY17" fmla="*/ 775665 h 1383101"/>
                  <a:gd name="connsiteX18" fmla="*/ 1367606 w 1380967"/>
                  <a:gd name="connsiteY18" fmla="*/ 809002 h 1383101"/>
                  <a:gd name="connsiteX19" fmla="*/ 1353318 w 1380967"/>
                  <a:gd name="connsiteY19" fmla="*/ 1254295 h 1383101"/>
                  <a:gd name="connsiteX20" fmla="*/ 1279500 w 1380967"/>
                  <a:gd name="connsiteY20" fmla="*/ 1351927 h 1383101"/>
                  <a:gd name="connsiteX21" fmla="*/ 877640 w 1380967"/>
                  <a:gd name="connsiteY21" fmla="*/ 1379359 h 1383101"/>
                  <a:gd name="connsiteX22" fmla="*/ 774674 w 1380967"/>
                  <a:gd name="connsiteY22" fmla="*/ 1280490 h 1383101"/>
                  <a:gd name="connsiteX23" fmla="*/ 816966 w 1380967"/>
                  <a:gd name="connsiteY23" fmla="*/ 1086370 h 1383101"/>
                  <a:gd name="connsiteX24" fmla="*/ 693521 w 1380967"/>
                  <a:gd name="connsiteY24" fmla="*/ 1008170 h 1383101"/>
                  <a:gd name="connsiteX25" fmla="*/ 569887 w 1380967"/>
                  <a:gd name="connsiteY25" fmla="*/ 1130376 h 1383101"/>
                  <a:gd name="connsiteX26" fmla="*/ 617512 w 1380967"/>
                  <a:gd name="connsiteY26" fmla="*/ 1287538 h 1383101"/>
                  <a:gd name="connsiteX27" fmla="*/ 548456 w 1380967"/>
                  <a:gd name="connsiteY27" fmla="*/ 1378026 h 1383101"/>
                  <a:gd name="connsiteX28" fmla="*/ 131832 w 1380967"/>
                  <a:gd name="connsiteY28" fmla="*/ 1366215 h 1383101"/>
                  <a:gd name="connsiteX29" fmla="*/ 36868 w 1380967"/>
                  <a:gd name="connsiteY29" fmla="*/ 1262488 h 1383101"/>
                  <a:gd name="connsiteX30" fmla="*/ 3149 w 1380967"/>
                  <a:gd name="connsiteY30" fmla="*/ 849388 h 1383101"/>
                  <a:gd name="connsiteX31" fmla="*/ 113258 w 1380967"/>
                  <a:gd name="connsiteY31" fmla="*/ 771950 h 1383101"/>
                  <a:gd name="connsiteX32" fmla="*/ 383673 w 1380967"/>
                  <a:gd name="connsiteY32" fmla="*/ 696417 h 1383101"/>
                  <a:gd name="connsiteX33" fmla="*/ 236512 w 1380967"/>
                  <a:gd name="connsiteY33" fmla="*/ 568496 h 1383101"/>
                  <a:gd name="connsiteX34" fmla="*/ 98971 w 1380967"/>
                  <a:gd name="connsiteY34" fmla="*/ 616692 h 1383101"/>
                  <a:gd name="connsiteX35" fmla="*/ 11436 w 1380967"/>
                  <a:gd name="connsiteY35" fmla="*/ 539921 h 1383101"/>
                  <a:gd name="connsiteX36" fmla="*/ 38201 w 1380967"/>
                  <a:gd name="connsiteY36" fmla="*/ 79101 h 1383101"/>
                  <a:gd name="connsiteX37" fmla="*/ 91637 w 1380967"/>
                  <a:gd name="connsiteY37" fmla="*/ 33953 h 1383101"/>
                  <a:gd name="connsiteX0" fmla="*/ 89012 w 1378342"/>
                  <a:gd name="connsiteY0" fmla="*/ 33953 h 1383101"/>
                  <a:gd name="connsiteX1" fmla="*/ 385715 w 1378342"/>
                  <a:gd name="connsiteY1" fmla="*/ 806 h 1383101"/>
                  <a:gd name="connsiteX2" fmla="*/ 600028 w 1378342"/>
                  <a:gd name="connsiteY2" fmla="*/ 20237 h 1383101"/>
                  <a:gd name="connsiteX3" fmla="*/ 614696 w 1378342"/>
                  <a:gd name="connsiteY3" fmla="*/ 104343 h 1383101"/>
                  <a:gd name="connsiteX4" fmla="*/ 564881 w 1378342"/>
                  <a:gd name="connsiteY4" fmla="*/ 254171 h 1383101"/>
                  <a:gd name="connsiteX5" fmla="*/ 690801 w 1378342"/>
                  <a:gd name="connsiteY5" fmla="*/ 379996 h 1383101"/>
                  <a:gd name="connsiteX6" fmla="*/ 819674 w 1378342"/>
                  <a:gd name="connsiteY6" fmla="*/ 292271 h 1383101"/>
                  <a:gd name="connsiteX7" fmla="*/ 776526 w 1378342"/>
                  <a:gd name="connsiteY7" fmla="*/ 112915 h 1383101"/>
                  <a:gd name="connsiteX8" fmla="*/ 792433 w 1378342"/>
                  <a:gd name="connsiteY8" fmla="*/ 25476 h 1383101"/>
                  <a:gd name="connsiteX9" fmla="*/ 1005412 w 1378342"/>
                  <a:gd name="connsiteY9" fmla="*/ 1377 h 1383101"/>
                  <a:gd name="connsiteX10" fmla="*/ 1272112 w 1378342"/>
                  <a:gd name="connsiteY10" fmla="*/ 30333 h 1383101"/>
                  <a:gd name="connsiteX11" fmla="*/ 1355456 w 1378342"/>
                  <a:gd name="connsiteY11" fmla="*/ 99390 h 1383101"/>
                  <a:gd name="connsiteX12" fmla="*/ 1373839 w 1378342"/>
                  <a:gd name="connsiteY12" fmla="*/ 547255 h 1383101"/>
                  <a:gd name="connsiteX13" fmla="*/ 1298306 w 1378342"/>
                  <a:gd name="connsiteY13" fmla="*/ 611358 h 1383101"/>
                  <a:gd name="connsiteX14" fmla="*/ 1146477 w 1378342"/>
                  <a:gd name="connsiteY14" fmla="*/ 539922 h 1383101"/>
                  <a:gd name="connsiteX15" fmla="*/ 1000078 w 1378342"/>
                  <a:gd name="connsiteY15" fmla="*/ 688607 h 1383101"/>
                  <a:gd name="connsiteX16" fmla="*/ 1150668 w 1378342"/>
                  <a:gd name="connsiteY16" fmla="*/ 830434 h 1383101"/>
                  <a:gd name="connsiteX17" fmla="*/ 1295925 w 1378342"/>
                  <a:gd name="connsiteY17" fmla="*/ 775665 h 1383101"/>
                  <a:gd name="connsiteX18" fmla="*/ 1364981 w 1378342"/>
                  <a:gd name="connsiteY18" fmla="*/ 809002 h 1383101"/>
                  <a:gd name="connsiteX19" fmla="*/ 1350693 w 1378342"/>
                  <a:gd name="connsiteY19" fmla="*/ 1254295 h 1383101"/>
                  <a:gd name="connsiteX20" fmla="*/ 1276875 w 1378342"/>
                  <a:gd name="connsiteY20" fmla="*/ 1351927 h 1383101"/>
                  <a:gd name="connsiteX21" fmla="*/ 875015 w 1378342"/>
                  <a:gd name="connsiteY21" fmla="*/ 1379359 h 1383101"/>
                  <a:gd name="connsiteX22" fmla="*/ 772049 w 1378342"/>
                  <a:gd name="connsiteY22" fmla="*/ 1280490 h 1383101"/>
                  <a:gd name="connsiteX23" fmla="*/ 814341 w 1378342"/>
                  <a:gd name="connsiteY23" fmla="*/ 1086370 h 1383101"/>
                  <a:gd name="connsiteX24" fmla="*/ 690896 w 1378342"/>
                  <a:gd name="connsiteY24" fmla="*/ 1008170 h 1383101"/>
                  <a:gd name="connsiteX25" fmla="*/ 567262 w 1378342"/>
                  <a:gd name="connsiteY25" fmla="*/ 1130376 h 1383101"/>
                  <a:gd name="connsiteX26" fmla="*/ 614887 w 1378342"/>
                  <a:gd name="connsiteY26" fmla="*/ 1287538 h 1383101"/>
                  <a:gd name="connsiteX27" fmla="*/ 545831 w 1378342"/>
                  <a:gd name="connsiteY27" fmla="*/ 1378026 h 1383101"/>
                  <a:gd name="connsiteX28" fmla="*/ 129207 w 1378342"/>
                  <a:gd name="connsiteY28" fmla="*/ 1366215 h 1383101"/>
                  <a:gd name="connsiteX29" fmla="*/ 34243 w 1378342"/>
                  <a:gd name="connsiteY29" fmla="*/ 1262488 h 1383101"/>
                  <a:gd name="connsiteX30" fmla="*/ 14812 w 1378342"/>
                  <a:gd name="connsiteY30" fmla="*/ 847007 h 1383101"/>
                  <a:gd name="connsiteX31" fmla="*/ 110633 w 1378342"/>
                  <a:gd name="connsiteY31" fmla="*/ 771950 h 1383101"/>
                  <a:gd name="connsiteX32" fmla="*/ 381048 w 1378342"/>
                  <a:gd name="connsiteY32" fmla="*/ 696417 h 1383101"/>
                  <a:gd name="connsiteX33" fmla="*/ 233887 w 1378342"/>
                  <a:gd name="connsiteY33" fmla="*/ 568496 h 1383101"/>
                  <a:gd name="connsiteX34" fmla="*/ 96346 w 1378342"/>
                  <a:gd name="connsiteY34" fmla="*/ 616692 h 1383101"/>
                  <a:gd name="connsiteX35" fmla="*/ 8811 w 1378342"/>
                  <a:gd name="connsiteY35" fmla="*/ 539921 h 1383101"/>
                  <a:gd name="connsiteX36" fmla="*/ 35576 w 1378342"/>
                  <a:gd name="connsiteY36" fmla="*/ 79101 h 1383101"/>
                  <a:gd name="connsiteX37" fmla="*/ 89012 w 1378342"/>
                  <a:gd name="connsiteY37" fmla="*/ 33953 h 1383101"/>
                  <a:gd name="connsiteX0" fmla="*/ 89012 w 1378342"/>
                  <a:gd name="connsiteY0" fmla="*/ 33953 h 1383101"/>
                  <a:gd name="connsiteX1" fmla="*/ 385715 w 1378342"/>
                  <a:gd name="connsiteY1" fmla="*/ 806 h 1383101"/>
                  <a:gd name="connsiteX2" fmla="*/ 600028 w 1378342"/>
                  <a:gd name="connsiteY2" fmla="*/ 20237 h 1383101"/>
                  <a:gd name="connsiteX3" fmla="*/ 614696 w 1378342"/>
                  <a:gd name="connsiteY3" fmla="*/ 104343 h 1383101"/>
                  <a:gd name="connsiteX4" fmla="*/ 564881 w 1378342"/>
                  <a:gd name="connsiteY4" fmla="*/ 254171 h 1383101"/>
                  <a:gd name="connsiteX5" fmla="*/ 690801 w 1378342"/>
                  <a:gd name="connsiteY5" fmla="*/ 379996 h 1383101"/>
                  <a:gd name="connsiteX6" fmla="*/ 819674 w 1378342"/>
                  <a:gd name="connsiteY6" fmla="*/ 292271 h 1383101"/>
                  <a:gd name="connsiteX7" fmla="*/ 776526 w 1378342"/>
                  <a:gd name="connsiteY7" fmla="*/ 112915 h 1383101"/>
                  <a:gd name="connsiteX8" fmla="*/ 792433 w 1378342"/>
                  <a:gd name="connsiteY8" fmla="*/ 25476 h 1383101"/>
                  <a:gd name="connsiteX9" fmla="*/ 1005412 w 1378342"/>
                  <a:gd name="connsiteY9" fmla="*/ 1377 h 1383101"/>
                  <a:gd name="connsiteX10" fmla="*/ 1272112 w 1378342"/>
                  <a:gd name="connsiteY10" fmla="*/ 30333 h 1383101"/>
                  <a:gd name="connsiteX11" fmla="*/ 1355456 w 1378342"/>
                  <a:gd name="connsiteY11" fmla="*/ 99390 h 1383101"/>
                  <a:gd name="connsiteX12" fmla="*/ 1373839 w 1378342"/>
                  <a:gd name="connsiteY12" fmla="*/ 547255 h 1383101"/>
                  <a:gd name="connsiteX13" fmla="*/ 1298306 w 1378342"/>
                  <a:gd name="connsiteY13" fmla="*/ 611358 h 1383101"/>
                  <a:gd name="connsiteX14" fmla="*/ 1146477 w 1378342"/>
                  <a:gd name="connsiteY14" fmla="*/ 539922 h 1383101"/>
                  <a:gd name="connsiteX15" fmla="*/ 1000078 w 1378342"/>
                  <a:gd name="connsiteY15" fmla="*/ 688607 h 1383101"/>
                  <a:gd name="connsiteX16" fmla="*/ 1150668 w 1378342"/>
                  <a:gd name="connsiteY16" fmla="*/ 830434 h 1383101"/>
                  <a:gd name="connsiteX17" fmla="*/ 1295925 w 1378342"/>
                  <a:gd name="connsiteY17" fmla="*/ 775665 h 1383101"/>
                  <a:gd name="connsiteX18" fmla="*/ 1364981 w 1378342"/>
                  <a:gd name="connsiteY18" fmla="*/ 809002 h 1383101"/>
                  <a:gd name="connsiteX19" fmla="*/ 1350693 w 1378342"/>
                  <a:gd name="connsiteY19" fmla="*/ 1254295 h 1383101"/>
                  <a:gd name="connsiteX20" fmla="*/ 1276875 w 1378342"/>
                  <a:gd name="connsiteY20" fmla="*/ 1351927 h 1383101"/>
                  <a:gd name="connsiteX21" fmla="*/ 875015 w 1378342"/>
                  <a:gd name="connsiteY21" fmla="*/ 1379359 h 1383101"/>
                  <a:gd name="connsiteX22" fmla="*/ 772049 w 1378342"/>
                  <a:gd name="connsiteY22" fmla="*/ 1280490 h 1383101"/>
                  <a:gd name="connsiteX23" fmla="*/ 814341 w 1378342"/>
                  <a:gd name="connsiteY23" fmla="*/ 1086370 h 1383101"/>
                  <a:gd name="connsiteX24" fmla="*/ 690896 w 1378342"/>
                  <a:gd name="connsiteY24" fmla="*/ 1008170 h 1383101"/>
                  <a:gd name="connsiteX25" fmla="*/ 567262 w 1378342"/>
                  <a:gd name="connsiteY25" fmla="*/ 1130376 h 1383101"/>
                  <a:gd name="connsiteX26" fmla="*/ 614887 w 1378342"/>
                  <a:gd name="connsiteY26" fmla="*/ 1287538 h 1383101"/>
                  <a:gd name="connsiteX27" fmla="*/ 545831 w 1378342"/>
                  <a:gd name="connsiteY27" fmla="*/ 1378026 h 1383101"/>
                  <a:gd name="connsiteX28" fmla="*/ 129207 w 1378342"/>
                  <a:gd name="connsiteY28" fmla="*/ 1366215 h 1383101"/>
                  <a:gd name="connsiteX29" fmla="*/ 34243 w 1378342"/>
                  <a:gd name="connsiteY29" fmla="*/ 1262488 h 1383101"/>
                  <a:gd name="connsiteX30" fmla="*/ 14812 w 1378342"/>
                  <a:gd name="connsiteY30" fmla="*/ 847007 h 1383101"/>
                  <a:gd name="connsiteX31" fmla="*/ 110633 w 1378342"/>
                  <a:gd name="connsiteY31" fmla="*/ 771950 h 1383101"/>
                  <a:gd name="connsiteX32" fmla="*/ 381048 w 1378342"/>
                  <a:gd name="connsiteY32" fmla="*/ 696417 h 1383101"/>
                  <a:gd name="connsiteX33" fmla="*/ 233887 w 1378342"/>
                  <a:gd name="connsiteY33" fmla="*/ 568496 h 1383101"/>
                  <a:gd name="connsiteX34" fmla="*/ 96346 w 1378342"/>
                  <a:gd name="connsiteY34" fmla="*/ 616692 h 1383101"/>
                  <a:gd name="connsiteX35" fmla="*/ 8811 w 1378342"/>
                  <a:gd name="connsiteY35" fmla="*/ 539921 h 1383101"/>
                  <a:gd name="connsiteX36" fmla="*/ 35576 w 1378342"/>
                  <a:gd name="connsiteY36" fmla="*/ 79101 h 1383101"/>
                  <a:gd name="connsiteX37" fmla="*/ 89012 w 1378342"/>
                  <a:gd name="connsiteY37" fmla="*/ 33953 h 1383101"/>
                  <a:gd name="connsiteX0" fmla="*/ 89012 w 1378342"/>
                  <a:gd name="connsiteY0" fmla="*/ 33953 h 1383101"/>
                  <a:gd name="connsiteX1" fmla="*/ 385715 w 1378342"/>
                  <a:gd name="connsiteY1" fmla="*/ 806 h 1383101"/>
                  <a:gd name="connsiteX2" fmla="*/ 600028 w 1378342"/>
                  <a:gd name="connsiteY2" fmla="*/ 20237 h 1383101"/>
                  <a:gd name="connsiteX3" fmla="*/ 614696 w 1378342"/>
                  <a:gd name="connsiteY3" fmla="*/ 104343 h 1383101"/>
                  <a:gd name="connsiteX4" fmla="*/ 564881 w 1378342"/>
                  <a:gd name="connsiteY4" fmla="*/ 254171 h 1383101"/>
                  <a:gd name="connsiteX5" fmla="*/ 690801 w 1378342"/>
                  <a:gd name="connsiteY5" fmla="*/ 379996 h 1383101"/>
                  <a:gd name="connsiteX6" fmla="*/ 819674 w 1378342"/>
                  <a:gd name="connsiteY6" fmla="*/ 292271 h 1383101"/>
                  <a:gd name="connsiteX7" fmla="*/ 776526 w 1378342"/>
                  <a:gd name="connsiteY7" fmla="*/ 112915 h 1383101"/>
                  <a:gd name="connsiteX8" fmla="*/ 792433 w 1378342"/>
                  <a:gd name="connsiteY8" fmla="*/ 25476 h 1383101"/>
                  <a:gd name="connsiteX9" fmla="*/ 1005412 w 1378342"/>
                  <a:gd name="connsiteY9" fmla="*/ 1377 h 1383101"/>
                  <a:gd name="connsiteX10" fmla="*/ 1272112 w 1378342"/>
                  <a:gd name="connsiteY10" fmla="*/ 30333 h 1383101"/>
                  <a:gd name="connsiteX11" fmla="*/ 1355456 w 1378342"/>
                  <a:gd name="connsiteY11" fmla="*/ 99390 h 1383101"/>
                  <a:gd name="connsiteX12" fmla="*/ 1373839 w 1378342"/>
                  <a:gd name="connsiteY12" fmla="*/ 547255 h 1383101"/>
                  <a:gd name="connsiteX13" fmla="*/ 1298306 w 1378342"/>
                  <a:gd name="connsiteY13" fmla="*/ 611358 h 1383101"/>
                  <a:gd name="connsiteX14" fmla="*/ 1146477 w 1378342"/>
                  <a:gd name="connsiteY14" fmla="*/ 539922 h 1383101"/>
                  <a:gd name="connsiteX15" fmla="*/ 1000078 w 1378342"/>
                  <a:gd name="connsiteY15" fmla="*/ 688607 h 1383101"/>
                  <a:gd name="connsiteX16" fmla="*/ 1150668 w 1378342"/>
                  <a:gd name="connsiteY16" fmla="*/ 830434 h 1383101"/>
                  <a:gd name="connsiteX17" fmla="*/ 1295925 w 1378342"/>
                  <a:gd name="connsiteY17" fmla="*/ 775665 h 1383101"/>
                  <a:gd name="connsiteX18" fmla="*/ 1364981 w 1378342"/>
                  <a:gd name="connsiteY18" fmla="*/ 809002 h 1383101"/>
                  <a:gd name="connsiteX19" fmla="*/ 1350693 w 1378342"/>
                  <a:gd name="connsiteY19" fmla="*/ 1254295 h 1383101"/>
                  <a:gd name="connsiteX20" fmla="*/ 1276875 w 1378342"/>
                  <a:gd name="connsiteY20" fmla="*/ 1351927 h 1383101"/>
                  <a:gd name="connsiteX21" fmla="*/ 875015 w 1378342"/>
                  <a:gd name="connsiteY21" fmla="*/ 1379359 h 1383101"/>
                  <a:gd name="connsiteX22" fmla="*/ 772049 w 1378342"/>
                  <a:gd name="connsiteY22" fmla="*/ 1280490 h 1383101"/>
                  <a:gd name="connsiteX23" fmla="*/ 814341 w 1378342"/>
                  <a:gd name="connsiteY23" fmla="*/ 1086370 h 1383101"/>
                  <a:gd name="connsiteX24" fmla="*/ 690896 w 1378342"/>
                  <a:gd name="connsiteY24" fmla="*/ 1008170 h 1383101"/>
                  <a:gd name="connsiteX25" fmla="*/ 567262 w 1378342"/>
                  <a:gd name="connsiteY25" fmla="*/ 1130376 h 1383101"/>
                  <a:gd name="connsiteX26" fmla="*/ 614887 w 1378342"/>
                  <a:gd name="connsiteY26" fmla="*/ 1287538 h 1383101"/>
                  <a:gd name="connsiteX27" fmla="*/ 545831 w 1378342"/>
                  <a:gd name="connsiteY27" fmla="*/ 1378026 h 1383101"/>
                  <a:gd name="connsiteX28" fmla="*/ 129207 w 1378342"/>
                  <a:gd name="connsiteY28" fmla="*/ 1366215 h 1383101"/>
                  <a:gd name="connsiteX29" fmla="*/ 34243 w 1378342"/>
                  <a:gd name="connsiteY29" fmla="*/ 1262488 h 1383101"/>
                  <a:gd name="connsiteX30" fmla="*/ 14812 w 1378342"/>
                  <a:gd name="connsiteY30" fmla="*/ 847007 h 1383101"/>
                  <a:gd name="connsiteX31" fmla="*/ 110633 w 1378342"/>
                  <a:gd name="connsiteY31" fmla="*/ 771950 h 1383101"/>
                  <a:gd name="connsiteX32" fmla="*/ 381048 w 1378342"/>
                  <a:gd name="connsiteY32" fmla="*/ 696417 h 1383101"/>
                  <a:gd name="connsiteX33" fmla="*/ 233887 w 1378342"/>
                  <a:gd name="connsiteY33" fmla="*/ 568496 h 1383101"/>
                  <a:gd name="connsiteX34" fmla="*/ 96346 w 1378342"/>
                  <a:gd name="connsiteY34" fmla="*/ 616692 h 1383101"/>
                  <a:gd name="connsiteX35" fmla="*/ 8811 w 1378342"/>
                  <a:gd name="connsiteY35" fmla="*/ 539921 h 1383101"/>
                  <a:gd name="connsiteX36" fmla="*/ 35576 w 1378342"/>
                  <a:gd name="connsiteY36" fmla="*/ 79101 h 1383101"/>
                  <a:gd name="connsiteX37" fmla="*/ 89012 w 1378342"/>
                  <a:gd name="connsiteY37" fmla="*/ 33953 h 1383101"/>
                  <a:gd name="connsiteX0" fmla="*/ 89012 w 1378342"/>
                  <a:gd name="connsiteY0" fmla="*/ 33953 h 1383101"/>
                  <a:gd name="connsiteX1" fmla="*/ 385715 w 1378342"/>
                  <a:gd name="connsiteY1" fmla="*/ 806 h 1383101"/>
                  <a:gd name="connsiteX2" fmla="*/ 600028 w 1378342"/>
                  <a:gd name="connsiteY2" fmla="*/ 20237 h 1383101"/>
                  <a:gd name="connsiteX3" fmla="*/ 614696 w 1378342"/>
                  <a:gd name="connsiteY3" fmla="*/ 104343 h 1383101"/>
                  <a:gd name="connsiteX4" fmla="*/ 564881 w 1378342"/>
                  <a:gd name="connsiteY4" fmla="*/ 254171 h 1383101"/>
                  <a:gd name="connsiteX5" fmla="*/ 690801 w 1378342"/>
                  <a:gd name="connsiteY5" fmla="*/ 379996 h 1383101"/>
                  <a:gd name="connsiteX6" fmla="*/ 819674 w 1378342"/>
                  <a:gd name="connsiteY6" fmla="*/ 292271 h 1383101"/>
                  <a:gd name="connsiteX7" fmla="*/ 776526 w 1378342"/>
                  <a:gd name="connsiteY7" fmla="*/ 112915 h 1383101"/>
                  <a:gd name="connsiteX8" fmla="*/ 792433 w 1378342"/>
                  <a:gd name="connsiteY8" fmla="*/ 25476 h 1383101"/>
                  <a:gd name="connsiteX9" fmla="*/ 1005412 w 1378342"/>
                  <a:gd name="connsiteY9" fmla="*/ 1377 h 1383101"/>
                  <a:gd name="connsiteX10" fmla="*/ 1272112 w 1378342"/>
                  <a:gd name="connsiteY10" fmla="*/ 30333 h 1383101"/>
                  <a:gd name="connsiteX11" fmla="*/ 1355456 w 1378342"/>
                  <a:gd name="connsiteY11" fmla="*/ 99390 h 1383101"/>
                  <a:gd name="connsiteX12" fmla="*/ 1373839 w 1378342"/>
                  <a:gd name="connsiteY12" fmla="*/ 547255 h 1383101"/>
                  <a:gd name="connsiteX13" fmla="*/ 1298306 w 1378342"/>
                  <a:gd name="connsiteY13" fmla="*/ 611358 h 1383101"/>
                  <a:gd name="connsiteX14" fmla="*/ 1146477 w 1378342"/>
                  <a:gd name="connsiteY14" fmla="*/ 539922 h 1383101"/>
                  <a:gd name="connsiteX15" fmla="*/ 1000078 w 1378342"/>
                  <a:gd name="connsiteY15" fmla="*/ 688607 h 1383101"/>
                  <a:gd name="connsiteX16" fmla="*/ 1150668 w 1378342"/>
                  <a:gd name="connsiteY16" fmla="*/ 830434 h 1383101"/>
                  <a:gd name="connsiteX17" fmla="*/ 1295925 w 1378342"/>
                  <a:gd name="connsiteY17" fmla="*/ 775665 h 1383101"/>
                  <a:gd name="connsiteX18" fmla="*/ 1364981 w 1378342"/>
                  <a:gd name="connsiteY18" fmla="*/ 809002 h 1383101"/>
                  <a:gd name="connsiteX19" fmla="*/ 1350693 w 1378342"/>
                  <a:gd name="connsiteY19" fmla="*/ 1254295 h 1383101"/>
                  <a:gd name="connsiteX20" fmla="*/ 1276875 w 1378342"/>
                  <a:gd name="connsiteY20" fmla="*/ 1351927 h 1383101"/>
                  <a:gd name="connsiteX21" fmla="*/ 875015 w 1378342"/>
                  <a:gd name="connsiteY21" fmla="*/ 1379359 h 1383101"/>
                  <a:gd name="connsiteX22" fmla="*/ 772049 w 1378342"/>
                  <a:gd name="connsiteY22" fmla="*/ 1280490 h 1383101"/>
                  <a:gd name="connsiteX23" fmla="*/ 814341 w 1378342"/>
                  <a:gd name="connsiteY23" fmla="*/ 1086370 h 1383101"/>
                  <a:gd name="connsiteX24" fmla="*/ 690896 w 1378342"/>
                  <a:gd name="connsiteY24" fmla="*/ 1008170 h 1383101"/>
                  <a:gd name="connsiteX25" fmla="*/ 567262 w 1378342"/>
                  <a:gd name="connsiteY25" fmla="*/ 1130376 h 1383101"/>
                  <a:gd name="connsiteX26" fmla="*/ 614887 w 1378342"/>
                  <a:gd name="connsiteY26" fmla="*/ 1287538 h 1383101"/>
                  <a:gd name="connsiteX27" fmla="*/ 545831 w 1378342"/>
                  <a:gd name="connsiteY27" fmla="*/ 1378026 h 1383101"/>
                  <a:gd name="connsiteX28" fmla="*/ 129207 w 1378342"/>
                  <a:gd name="connsiteY28" fmla="*/ 1366215 h 1383101"/>
                  <a:gd name="connsiteX29" fmla="*/ 34243 w 1378342"/>
                  <a:gd name="connsiteY29" fmla="*/ 1262488 h 1383101"/>
                  <a:gd name="connsiteX30" fmla="*/ 14812 w 1378342"/>
                  <a:gd name="connsiteY30" fmla="*/ 847007 h 1383101"/>
                  <a:gd name="connsiteX31" fmla="*/ 105870 w 1378342"/>
                  <a:gd name="connsiteY31" fmla="*/ 798144 h 1383101"/>
                  <a:gd name="connsiteX32" fmla="*/ 381048 w 1378342"/>
                  <a:gd name="connsiteY32" fmla="*/ 696417 h 1383101"/>
                  <a:gd name="connsiteX33" fmla="*/ 233887 w 1378342"/>
                  <a:gd name="connsiteY33" fmla="*/ 568496 h 1383101"/>
                  <a:gd name="connsiteX34" fmla="*/ 96346 w 1378342"/>
                  <a:gd name="connsiteY34" fmla="*/ 616692 h 1383101"/>
                  <a:gd name="connsiteX35" fmla="*/ 8811 w 1378342"/>
                  <a:gd name="connsiteY35" fmla="*/ 539921 h 1383101"/>
                  <a:gd name="connsiteX36" fmla="*/ 35576 w 1378342"/>
                  <a:gd name="connsiteY36" fmla="*/ 79101 h 1383101"/>
                  <a:gd name="connsiteX37" fmla="*/ 89012 w 1378342"/>
                  <a:gd name="connsiteY37" fmla="*/ 33953 h 1383101"/>
                  <a:gd name="connsiteX0" fmla="*/ 89012 w 1378342"/>
                  <a:gd name="connsiteY0" fmla="*/ 33953 h 1383101"/>
                  <a:gd name="connsiteX1" fmla="*/ 385715 w 1378342"/>
                  <a:gd name="connsiteY1" fmla="*/ 806 h 1383101"/>
                  <a:gd name="connsiteX2" fmla="*/ 600028 w 1378342"/>
                  <a:gd name="connsiteY2" fmla="*/ 20237 h 1383101"/>
                  <a:gd name="connsiteX3" fmla="*/ 614696 w 1378342"/>
                  <a:gd name="connsiteY3" fmla="*/ 104343 h 1383101"/>
                  <a:gd name="connsiteX4" fmla="*/ 564881 w 1378342"/>
                  <a:gd name="connsiteY4" fmla="*/ 254171 h 1383101"/>
                  <a:gd name="connsiteX5" fmla="*/ 690801 w 1378342"/>
                  <a:gd name="connsiteY5" fmla="*/ 379996 h 1383101"/>
                  <a:gd name="connsiteX6" fmla="*/ 819674 w 1378342"/>
                  <a:gd name="connsiteY6" fmla="*/ 292271 h 1383101"/>
                  <a:gd name="connsiteX7" fmla="*/ 776526 w 1378342"/>
                  <a:gd name="connsiteY7" fmla="*/ 112915 h 1383101"/>
                  <a:gd name="connsiteX8" fmla="*/ 792433 w 1378342"/>
                  <a:gd name="connsiteY8" fmla="*/ 25476 h 1383101"/>
                  <a:gd name="connsiteX9" fmla="*/ 1005412 w 1378342"/>
                  <a:gd name="connsiteY9" fmla="*/ 1377 h 1383101"/>
                  <a:gd name="connsiteX10" fmla="*/ 1272112 w 1378342"/>
                  <a:gd name="connsiteY10" fmla="*/ 30333 h 1383101"/>
                  <a:gd name="connsiteX11" fmla="*/ 1355456 w 1378342"/>
                  <a:gd name="connsiteY11" fmla="*/ 99390 h 1383101"/>
                  <a:gd name="connsiteX12" fmla="*/ 1373839 w 1378342"/>
                  <a:gd name="connsiteY12" fmla="*/ 547255 h 1383101"/>
                  <a:gd name="connsiteX13" fmla="*/ 1298306 w 1378342"/>
                  <a:gd name="connsiteY13" fmla="*/ 611358 h 1383101"/>
                  <a:gd name="connsiteX14" fmla="*/ 1146477 w 1378342"/>
                  <a:gd name="connsiteY14" fmla="*/ 539922 h 1383101"/>
                  <a:gd name="connsiteX15" fmla="*/ 1000078 w 1378342"/>
                  <a:gd name="connsiteY15" fmla="*/ 688607 h 1383101"/>
                  <a:gd name="connsiteX16" fmla="*/ 1150668 w 1378342"/>
                  <a:gd name="connsiteY16" fmla="*/ 830434 h 1383101"/>
                  <a:gd name="connsiteX17" fmla="*/ 1295925 w 1378342"/>
                  <a:gd name="connsiteY17" fmla="*/ 775665 h 1383101"/>
                  <a:gd name="connsiteX18" fmla="*/ 1364981 w 1378342"/>
                  <a:gd name="connsiteY18" fmla="*/ 809002 h 1383101"/>
                  <a:gd name="connsiteX19" fmla="*/ 1350693 w 1378342"/>
                  <a:gd name="connsiteY19" fmla="*/ 1254295 h 1383101"/>
                  <a:gd name="connsiteX20" fmla="*/ 1276875 w 1378342"/>
                  <a:gd name="connsiteY20" fmla="*/ 1351927 h 1383101"/>
                  <a:gd name="connsiteX21" fmla="*/ 875015 w 1378342"/>
                  <a:gd name="connsiteY21" fmla="*/ 1379359 h 1383101"/>
                  <a:gd name="connsiteX22" fmla="*/ 772049 w 1378342"/>
                  <a:gd name="connsiteY22" fmla="*/ 1280490 h 1383101"/>
                  <a:gd name="connsiteX23" fmla="*/ 814341 w 1378342"/>
                  <a:gd name="connsiteY23" fmla="*/ 1086370 h 1383101"/>
                  <a:gd name="connsiteX24" fmla="*/ 690896 w 1378342"/>
                  <a:gd name="connsiteY24" fmla="*/ 1008170 h 1383101"/>
                  <a:gd name="connsiteX25" fmla="*/ 567262 w 1378342"/>
                  <a:gd name="connsiteY25" fmla="*/ 1130376 h 1383101"/>
                  <a:gd name="connsiteX26" fmla="*/ 614887 w 1378342"/>
                  <a:gd name="connsiteY26" fmla="*/ 1287538 h 1383101"/>
                  <a:gd name="connsiteX27" fmla="*/ 545831 w 1378342"/>
                  <a:gd name="connsiteY27" fmla="*/ 1378026 h 1383101"/>
                  <a:gd name="connsiteX28" fmla="*/ 129207 w 1378342"/>
                  <a:gd name="connsiteY28" fmla="*/ 1366215 h 1383101"/>
                  <a:gd name="connsiteX29" fmla="*/ 34243 w 1378342"/>
                  <a:gd name="connsiteY29" fmla="*/ 1262488 h 1383101"/>
                  <a:gd name="connsiteX30" fmla="*/ 14812 w 1378342"/>
                  <a:gd name="connsiteY30" fmla="*/ 847007 h 1383101"/>
                  <a:gd name="connsiteX31" fmla="*/ 105870 w 1378342"/>
                  <a:gd name="connsiteY31" fmla="*/ 798144 h 1383101"/>
                  <a:gd name="connsiteX32" fmla="*/ 381048 w 1378342"/>
                  <a:gd name="connsiteY32" fmla="*/ 696417 h 1383101"/>
                  <a:gd name="connsiteX33" fmla="*/ 233887 w 1378342"/>
                  <a:gd name="connsiteY33" fmla="*/ 568496 h 1383101"/>
                  <a:gd name="connsiteX34" fmla="*/ 96346 w 1378342"/>
                  <a:gd name="connsiteY34" fmla="*/ 616692 h 1383101"/>
                  <a:gd name="connsiteX35" fmla="*/ 8811 w 1378342"/>
                  <a:gd name="connsiteY35" fmla="*/ 539921 h 1383101"/>
                  <a:gd name="connsiteX36" fmla="*/ 35576 w 1378342"/>
                  <a:gd name="connsiteY36" fmla="*/ 79101 h 1383101"/>
                  <a:gd name="connsiteX37" fmla="*/ 89012 w 1378342"/>
                  <a:gd name="connsiteY37" fmla="*/ 33953 h 1383101"/>
                  <a:gd name="connsiteX0" fmla="*/ 89012 w 1378342"/>
                  <a:gd name="connsiteY0" fmla="*/ 33953 h 1383556"/>
                  <a:gd name="connsiteX1" fmla="*/ 385715 w 1378342"/>
                  <a:gd name="connsiteY1" fmla="*/ 806 h 1383556"/>
                  <a:gd name="connsiteX2" fmla="*/ 600028 w 1378342"/>
                  <a:gd name="connsiteY2" fmla="*/ 20237 h 1383556"/>
                  <a:gd name="connsiteX3" fmla="*/ 614696 w 1378342"/>
                  <a:gd name="connsiteY3" fmla="*/ 104343 h 1383556"/>
                  <a:gd name="connsiteX4" fmla="*/ 564881 w 1378342"/>
                  <a:gd name="connsiteY4" fmla="*/ 254171 h 1383556"/>
                  <a:gd name="connsiteX5" fmla="*/ 690801 w 1378342"/>
                  <a:gd name="connsiteY5" fmla="*/ 379996 h 1383556"/>
                  <a:gd name="connsiteX6" fmla="*/ 819674 w 1378342"/>
                  <a:gd name="connsiteY6" fmla="*/ 292271 h 1383556"/>
                  <a:gd name="connsiteX7" fmla="*/ 776526 w 1378342"/>
                  <a:gd name="connsiteY7" fmla="*/ 112915 h 1383556"/>
                  <a:gd name="connsiteX8" fmla="*/ 792433 w 1378342"/>
                  <a:gd name="connsiteY8" fmla="*/ 25476 h 1383556"/>
                  <a:gd name="connsiteX9" fmla="*/ 1005412 w 1378342"/>
                  <a:gd name="connsiteY9" fmla="*/ 1377 h 1383556"/>
                  <a:gd name="connsiteX10" fmla="*/ 1272112 w 1378342"/>
                  <a:gd name="connsiteY10" fmla="*/ 30333 h 1383556"/>
                  <a:gd name="connsiteX11" fmla="*/ 1355456 w 1378342"/>
                  <a:gd name="connsiteY11" fmla="*/ 99390 h 1383556"/>
                  <a:gd name="connsiteX12" fmla="*/ 1373839 w 1378342"/>
                  <a:gd name="connsiteY12" fmla="*/ 547255 h 1383556"/>
                  <a:gd name="connsiteX13" fmla="*/ 1298306 w 1378342"/>
                  <a:gd name="connsiteY13" fmla="*/ 611358 h 1383556"/>
                  <a:gd name="connsiteX14" fmla="*/ 1146477 w 1378342"/>
                  <a:gd name="connsiteY14" fmla="*/ 539922 h 1383556"/>
                  <a:gd name="connsiteX15" fmla="*/ 1000078 w 1378342"/>
                  <a:gd name="connsiteY15" fmla="*/ 688607 h 1383556"/>
                  <a:gd name="connsiteX16" fmla="*/ 1150668 w 1378342"/>
                  <a:gd name="connsiteY16" fmla="*/ 830434 h 1383556"/>
                  <a:gd name="connsiteX17" fmla="*/ 1295925 w 1378342"/>
                  <a:gd name="connsiteY17" fmla="*/ 775665 h 1383556"/>
                  <a:gd name="connsiteX18" fmla="*/ 1364981 w 1378342"/>
                  <a:gd name="connsiteY18" fmla="*/ 809002 h 1383556"/>
                  <a:gd name="connsiteX19" fmla="*/ 1350693 w 1378342"/>
                  <a:gd name="connsiteY19" fmla="*/ 1254295 h 1383556"/>
                  <a:gd name="connsiteX20" fmla="*/ 1276875 w 1378342"/>
                  <a:gd name="connsiteY20" fmla="*/ 1351927 h 1383556"/>
                  <a:gd name="connsiteX21" fmla="*/ 875015 w 1378342"/>
                  <a:gd name="connsiteY21" fmla="*/ 1379359 h 1383556"/>
                  <a:gd name="connsiteX22" fmla="*/ 772049 w 1378342"/>
                  <a:gd name="connsiteY22" fmla="*/ 1280490 h 1383556"/>
                  <a:gd name="connsiteX23" fmla="*/ 814341 w 1378342"/>
                  <a:gd name="connsiteY23" fmla="*/ 1086370 h 1383556"/>
                  <a:gd name="connsiteX24" fmla="*/ 690896 w 1378342"/>
                  <a:gd name="connsiteY24" fmla="*/ 1008170 h 1383556"/>
                  <a:gd name="connsiteX25" fmla="*/ 567262 w 1378342"/>
                  <a:gd name="connsiteY25" fmla="*/ 1130376 h 1383556"/>
                  <a:gd name="connsiteX26" fmla="*/ 614887 w 1378342"/>
                  <a:gd name="connsiteY26" fmla="*/ 1287538 h 1383556"/>
                  <a:gd name="connsiteX27" fmla="*/ 545831 w 1378342"/>
                  <a:gd name="connsiteY27" fmla="*/ 1378026 h 1383556"/>
                  <a:gd name="connsiteX28" fmla="*/ 157782 w 1378342"/>
                  <a:gd name="connsiteY28" fmla="*/ 1368597 h 1383556"/>
                  <a:gd name="connsiteX29" fmla="*/ 34243 w 1378342"/>
                  <a:gd name="connsiteY29" fmla="*/ 1262488 h 1383556"/>
                  <a:gd name="connsiteX30" fmla="*/ 14812 w 1378342"/>
                  <a:gd name="connsiteY30" fmla="*/ 847007 h 1383556"/>
                  <a:gd name="connsiteX31" fmla="*/ 105870 w 1378342"/>
                  <a:gd name="connsiteY31" fmla="*/ 798144 h 1383556"/>
                  <a:gd name="connsiteX32" fmla="*/ 381048 w 1378342"/>
                  <a:gd name="connsiteY32" fmla="*/ 696417 h 1383556"/>
                  <a:gd name="connsiteX33" fmla="*/ 233887 w 1378342"/>
                  <a:gd name="connsiteY33" fmla="*/ 568496 h 1383556"/>
                  <a:gd name="connsiteX34" fmla="*/ 96346 w 1378342"/>
                  <a:gd name="connsiteY34" fmla="*/ 616692 h 1383556"/>
                  <a:gd name="connsiteX35" fmla="*/ 8811 w 1378342"/>
                  <a:gd name="connsiteY35" fmla="*/ 539921 h 1383556"/>
                  <a:gd name="connsiteX36" fmla="*/ 35576 w 1378342"/>
                  <a:gd name="connsiteY36" fmla="*/ 79101 h 1383556"/>
                  <a:gd name="connsiteX37" fmla="*/ 89012 w 1378342"/>
                  <a:gd name="connsiteY37" fmla="*/ 33953 h 1383556"/>
                  <a:gd name="connsiteX0" fmla="*/ 89012 w 1378342"/>
                  <a:gd name="connsiteY0" fmla="*/ 33953 h 1384273"/>
                  <a:gd name="connsiteX1" fmla="*/ 385715 w 1378342"/>
                  <a:gd name="connsiteY1" fmla="*/ 806 h 1384273"/>
                  <a:gd name="connsiteX2" fmla="*/ 600028 w 1378342"/>
                  <a:gd name="connsiteY2" fmla="*/ 20237 h 1384273"/>
                  <a:gd name="connsiteX3" fmla="*/ 614696 w 1378342"/>
                  <a:gd name="connsiteY3" fmla="*/ 104343 h 1384273"/>
                  <a:gd name="connsiteX4" fmla="*/ 564881 w 1378342"/>
                  <a:gd name="connsiteY4" fmla="*/ 254171 h 1384273"/>
                  <a:gd name="connsiteX5" fmla="*/ 690801 w 1378342"/>
                  <a:gd name="connsiteY5" fmla="*/ 379996 h 1384273"/>
                  <a:gd name="connsiteX6" fmla="*/ 819674 w 1378342"/>
                  <a:gd name="connsiteY6" fmla="*/ 292271 h 1384273"/>
                  <a:gd name="connsiteX7" fmla="*/ 776526 w 1378342"/>
                  <a:gd name="connsiteY7" fmla="*/ 112915 h 1384273"/>
                  <a:gd name="connsiteX8" fmla="*/ 792433 w 1378342"/>
                  <a:gd name="connsiteY8" fmla="*/ 25476 h 1384273"/>
                  <a:gd name="connsiteX9" fmla="*/ 1005412 w 1378342"/>
                  <a:gd name="connsiteY9" fmla="*/ 1377 h 1384273"/>
                  <a:gd name="connsiteX10" fmla="*/ 1272112 w 1378342"/>
                  <a:gd name="connsiteY10" fmla="*/ 30333 h 1384273"/>
                  <a:gd name="connsiteX11" fmla="*/ 1355456 w 1378342"/>
                  <a:gd name="connsiteY11" fmla="*/ 99390 h 1384273"/>
                  <a:gd name="connsiteX12" fmla="*/ 1373839 w 1378342"/>
                  <a:gd name="connsiteY12" fmla="*/ 547255 h 1384273"/>
                  <a:gd name="connsiteX13" fmla="*/ 1298306 w 1378342"/>
                  <a:gd name="connsiteY13" fmla="*/ 611358 h 1384273"/>
                  <a:gd name="connsiteX14" fmla="*/ 1146477 w 1378342"/>
                  <a:gd name="connsiteY14" fmla="*/ 539922 h 1384273"/>
                  <a:gd name="connsiteX15" fmla="*/ 1000078 w 1378342"/>
                  <a:gd name="connsiteY15" fmla="*/ 688607 h 1384273"/>
                  <a:gd name="connsiteX16" fmla="*/ 1150668 w 1378342"/>
                  <a:gd name="connsiteY16" fmla="*/ 830434 h 1384273"/>
                  <a:gd name="connsiteX17" fmla="*/ 1295925 w 1378342"/>
                  <a:gd name="connsiteY17" fmla="*/ 775665 h 1384273"/>
                  <a:gd name="connsiteX18" fmla="*/ 1364981 w 1378342"/>
                  <a:gd name="connsiteY18" fmla="*/ 809002 h 1384273"/>
                  <a:gd name="connsiteX19" fmla="*/ 1350693 w 1378342"/>
                  <a:gd name="connsiteY19" fmla="*/ 1254295 h 1384273"/>
                  <a:gd name="connsiteX20" fmla="*/ 1276875 w 1378342"/>
                  <a:gd name="connsiteY20" fmla="*/ 1351927 h 1384273"/>
                  <a:gd name="connsiteX21" fmla="*/ 875015 w 1378342"/>
                  <a:gd name="connsiteY21" fmla="*/ 1379359 h 1384273"/>
                  <a:gd name="connsiteX22" fmla="*/ 772049 w 1378342"/>
                  <a:gd name="connsiteY22" fmla="*/ 1280490 h 1384273"/>
                  <a:gd name="connsiteX23" fmla="*/ 814341 w 1378342"/>
                  <a:gd name="connsiteY23" fmla="*/ 1086370 h 1384273"/>
                  <a:gd name="connsiteX24" fmla="*/ 690896 w 1378342"/>
                  <a:gd name="connsiteY24" fmla="*/ 1008170 h 1384273"/>
                  <a:gd name="connsiteX25" fmla="*/ 567262 w 1378342"/>
                  <a:gd name="connsiteY25" fmla="*/ 1130376 h 1384273"/>
                  <a:gd name="connsiteX26" fmla="*/ 614887 w 1378342"/>
                  <a:gd name="connsiteY26" fmla="*/ 1287538 h 1384273"/>
                  <a:gd name="connsiteX27" fmla="*/ 545831 w 1378342"/>
                  <a:gd name="connsiteY27" fmla="*/ 1378026 h 1384273"/>
                  <a:gd name="connsiteX28" fmla="*/ 150638 w 1378342"/>
                  <a:gd name="connsiteY28" fmla="*/ 1370978 h 1384273"/>
                  <a:gd name="connsiteX29" fmla="*/ 34243 w 1378342"/>
                  <a:gd name="connsiteY29" fmla="*/ 1262488 h 1384273"/>
                  <a:gd name="connsiteX30" fmla="*/ 14812 w 1378342"/>
                  <a:gd name="connsiteY30" fmla="*/ 847007 h 1384273"/>
                  <a:gd name="connsiteX31" fmla="*/ 105870 w 1378342"/>
                  <a:gd name="connsiteY31" fmla="*/ 798144 h 1384273"/>
                  <a:gd name="connsiteX32" fmla="*/ 381048 w 1378342"/>
                  <a:gd name="connsiteY32" fmla="*/ 696417 h 1384273"/>
                  <a:gd name="connsiteX33" fmla="*/ 233887 w 1378342"/>
                  <a:gd name="connsiteY33" fmla="*/ 568496 h 1384273"/>
                  <a:gd name="connsiteX34" fmla="*/ 96346 w 1378342"/>
                  <a:gd name="connsiteY34" fmla="*/ 616692 h 1384273"/>
                  <a:gd name="connsiteX35" fmla="*/ 8811 w 1378342"/>
                  <a:gd name="connsiteY35" fmla="*/ 539921 h 1384273"/>
                  <a:gd name="connsiteX36" fmla="*/ 35576 w 1378342"/>
                  <a:gd name="connsiteY36" fmla="*/ 79101 h 1384273"/>
                  <a:gd name="connsiteX37" fmla="*/ 89012 w 1378342"/>
                  <a:gd name="connsiteY37" fmla="*/ 33953 h 1384273"/>
                  <a:gd name="connsiteX0" fmla="*/ 89012 w 1378342"/>
                  <a:gd name="connsiteY0" fmla="*/ 33953 h 1384273"/>
                  <a:gd name="connsiteX1" fmla="*/ 385715 w 1378342"/>
                  <a:gd name="connsiteY1" fmla="*/ 806 h 1384273"/>
                  <a:gd name="connsiteX2" fmla="*/ 600028 w 1378342"/>
                  <a:gd name="connsiteY2" fmla="*/ 20237 h 1384273"/>
                  <a:gd name="connsiteX3" fmla="*/ 614696 w 1378342"/>
                  <a:gd name="connsiteY3" fmla="*/ 104343 h 1384273"/>
                  <a:gd name="connsiteX4" fmla="*/ 564881 w 1378342"/>
                  <a:gd name="connsiteY4" fmla="*/ 254171 h 1384273"/>
                  <a:gd name="connsiteX5" fmla="*/ 690801 w 1378342"/>
                  <a:gd name="connsiteY5" fmla="*/ 379996 h 1384273"/>
                  <a:gd name="connsiteX6" fmla="*/ 819674 w 1378342"/>
                  <a:gd name="connsiteY6" fmla="*/ 292271 h 1384273"/>
                  <a:gd name="connsiteX7" fmla="*/ 776526 w 1378342"/>
                  <a:gd name="connsiteY7" fmla="*/ 112915 h 1384273"/>
                  <a:gd name="connsiteX8" fmla="*/ 792433 w 1378342"/>
                  <a:gd name="connsiteY8" fmla="*/ 25476 h 1384273"/>
                  <a:gd name="connsiteX9" fmla="*/ 1005412 w 1378342"/>
                  <a:gd name="connsiteY9" fmla="*/ 1377 h 1384273"/>
                  <a:gd name="connsiteX10" fmla="*/ 1272112 w 1378342"/>
                  <a:gd name="connsiteY10" fmla="*/ 30333 h 1384273"/>
                  <a:gd name="connsiteX11" fmla="*/ 1355456 w 1378342"/>
                  <a:gd name="connsiteY11" fmla="*/ 99390 h 1384273"/>
                  <a:gd name="connsiteX12" fmla="*/ 1373839 w 1378342"/>
                  <a:gd name="connsiteY12" fmla="*/ 547255 h 1384273"/>
                  <a:gd name="connsiteX13" fmla="*/ 1298306 w 1378342"/>
                  <a:gd name="connsiteY13" fmla="*/ 611358 h 1384273"/>
                  <a:gd name="connsiteX14" fmla="*/ 1146477 w 1378342"/>
                  <a:gd name="connsiteY14" fmla="*/ 539922 h 1384273"/>
                  <a:gd name="connsiteX15" fmla="*/ 1000078 w 1378342"/>
                  <a:gd name="connsiteY15" fmla="*/ 688607 h 1384273"/>
                  <a:gd name="connsiteX16" fmla="*/ 1150668 w 1378342"/>
                  <a:gd name="connsiteY16" fmla="*/ 830434 h 1384273"/>
                  <a:gd name="connsiteX17" fmla="*/ 1295925 w 1378342"/>
                  <a:gd name="connsiteY17" fmla="*/ 775665 h 1384273"/>
                  <a:gd name="connsiteX18" fmla="*/ 1364981 w 1378342"/>
                  <a:gd name="connsiteY18" fmla="*/ 809002 h 1384273"/>
                  <a:gd name="connsiteX19" fmla="*/ 1350693 w 1378342"/>
                  <a:gd name="connsiteY19" fmla="*/ 1254295 h 1384273"/>
                  <a:gd name="connsiteX20" fmla="*/ 1276875 w 1378342"/>
                  <a:gd name="connsiteY20" fmla="*/ 1351927 h 1384273"/>
                  <a:gd name="connsiteX21" fmla="*/ 875015 w 1378342"/>
                  <a:gd name="connsiteY21" fmla="*/ 1379359 h 1384273"/>
                  <a:gd name="connsiteX22" fmla="*/ 772049 w 1378342"/>
                  <a:gd name="connsiteY22" fmla="*/ 1280490 h 1384273"/>
                  <a:gd name="connsiteX23" fmla="*/ 814341 w 1378342"/>
                  <a:gd name="connsiteY23" fmla="*/ 1086370 h 1384273"/>
                  <a:gd name="connsiteX24" fmla="*/ 690896 w 1378342"/>
                  <a:gd name="connsiteY24" fmla="*/ 1008170 h 1384273"/>
                  <a:gd name="connsiteX25" fmla="*/ 567262 w 1378342"/>
                  <a:gd name="connsiteY25" fmla="*/ 1130376 h 1384273"/>
                  <a:gd name="connsiteX26" fmla="*/ 614887 w 1378342"/>
                  <a:gd name="connsiteY26" fmla="*/ 1287538 h 1384273"/>
                  <a:gd name="connsiteX27" fmla="*/ 545831 w 1378342"/>
                  <a:gd name="connsiteY27" fmla="*/ 1378026 h 1384273"/>
                  <a:gd name="connsiteX28" fmla="*/ 150638 w 1378342"/>
                  <a:gd name="connsiteY28" fmla="*/ 1370978 h 1384273"/>
                  <a:gd name="connsiteX29" fmla="*/ 34243 w 1378342"/>
                  <a:gd name="connsiteY29" fmla="*/ 1262488 h 1384273"/>
                  <a:gd name="connsiteX30" fmla="*/ 14812 w 1378342"/>
                  <a:gd name="connsiteY30" fmla="*/ 847007 h 1384273"/>
                  <a:gd name="connsiteX31" fmla="*/ 105870 w 1378342"/>
                  <a:gd name="connsiteY31" fmla="*/ 798144 h 1384273"/>
                  <a:gd name="connsiteX32" fmla="*/ 381048 w 1378342"/>
                  <a:gd name="connsiteY32" fmla="*/ 696417 h 1384273"/>
                  <a:gd name="connsiteX33" fmla="*/ 233887 w 1378342"/>
                  <a:gd name="connsiteY33" fmla="*/ 568496 h 1384273"/>
                  <a:gd name="connsiteX34" fmla="*/ 96346 w 1378342"/>
                  <a:gd name="connsiteY34" fmla="*/ 616692 h 1384273"/>
                  <a:gd name="connsiteX35" fmla="*/ 8811 w 1378342"/>
                  <a:gd name="connsiteY35" fmla="*/ 539921 h 1384273"/>
                  <a:gd name="connsiteX36" fmla="*/ 35576 w 1378342"/>
                  <a:gd name="connsiteY36" fmla="*/ 79101 h 1384273"/>
                  <a:gd name="connsiteX37" fmla="*/ 89012 w 1378342"/>
                  <a:gd name="connsiteY37" fmla="*/ 33953 h 1384273"/>
                  <a:gd name="connsiteX0" fmla="*/ 89012 w 1378342"/>
                  <a:gd name="connsiteY0" fmla="*/ 33953 h 1384273"/>
                  <a:gd name="connsiteX1" fmla="*/ 385715 w 1378342"/>
                  <a:gd name="connsiteY1" fmla="*/ 806 h 1384273"/>
                  <a:gd name="connsiteX2" fmla="*/ 600028 w 1378342"/>
                  <a:gd name="connsiteY2" fmla="*/ 20237 h 1384273"/>
                  <a:gd name="connsiteX3" fmla="*/ 614696 w 1378342"/>
                  <a:gd name="connsiteY3" fmla="*/ 104343 h 1384273"/>
                  <a:gd name="connsiteX4" fmla="*/ 564881 w 1378342"/>
                  <a:gd name="connsiteY4" fmla="*/ 254171 h 1384273"/>
                  <a:gd name="connsiteX5" fmla="*/ 690801 w 1378342"/>
                  <a:gd name="connsiteY5" fmla="*/ 379996 h 1384273"/>
                  <a:gd name="connsiteX6" fmla="*/ 819674 w 1378342"/>
                  <a:gd name="connsiteY6" fmla="*/ 292271 h 1384273"/>
                  <a:gd name="connsiteX7" fmla="*/ 776526 w 1378342"/>
                  <a:gd name="connsiteY7" fmla="*/ 112915 h 1384273"/>
                  <a:gd name="connsiteX8" fmla="*/ 792433 w 1378342"/>
                  <a:gd name="connsiteY8" fmla="*/ 25476 h 1384273"/>
                  <a:gd name="connsiteX9" fmla="*/ 1005412 w 1378342"/>
                  <a:gd name="connsiteY9" fmla="*/ 1377 h 1384273"/>
                  <a:gd name="connsiteX10" fmla="*/ 1272112 w 1378342"/>
                  <a:gd name="connsiteY10" fmla="*/ 30333 h 1384273"/>
                  <a:gd name="connsiteX11" fmla="*/ 1355456 w 1378342"/>
                  <a:gd name="connsiteY11" fmla="*/ 99390 h 1384273"/>
                  <a:gd name="connsiteX12" fmla="*/ 1373839 w 1378342"/>
                  <a:gd name="connsiteY12" fmla="*/ 547255 h 1384273"/>
                  <a:gd name="connsiteX13" fmla="*/ 1298306 w 1378342"/>
                  <a:gd name="connsiteY13" fmla="*/ 611358 h 1384273"/>
                  <a:gd name="connsiteX14" fmla="*/ 1146477 w 1378342"/>
                  <a:gd name="connsiteY14" fmla="*/ 539922 h 1384273"/>
                  <a:gd name="connsiteX15" fmla="*/ 1000078 w 1378342"/>
                  <a:gd name="connsiteY15" fmla="*/ 688607 h 1384273"/>
                  <a:gd name="connsiteX16" fmla="*/ 1150668 w 1378342"/>
                  <a:gd name="connsiteY16" fmla="*/ 830434 h 1384273"/>
                  <a:gd name="connsiteX17" fmla="*/ 1295925 w 1378342"/>
                  <a:gd name="connsiteY17" fmla="*/ 775665 h 1384273"/>
                  <a:gd name="connsiteX18" fmla="*/ 1364981 w 1378342"/>
                  <a:gd name="connsiteY18" fmla="*/ 809002 h 1384273"/>
                  <a:gd name="connsiteX19" fmla="*/ 1350693 w 1378342"/>
                  <a:gd name="connsiteY19" fmla="*/ 1254295 h 1384273"/>
                  <a:gd name="connsiteX20" fmla="*/ 1276875 w 1378342"/>
                  <a:gd name="connsiteY20" fmla="*/ 1351927 h 1384273"/>
                  <a:gd name="connsiteX21" fmla="*/ 875015 w 1378342"/>
                  <a:gd name="connsiteY21" fmla="*/ 1379359 h 1384273"/>
                  <a:gd name="connsiteX22" fmla="*/ 772049 w 1378342"/>
                  <a:gd name="connsiteY22" fmla="*/ 1280490 h 1384273"/>
                  <a:gd name="connsiteX23" fmla="*/ 814341 w 1378342"/>
                  <a:gd name="connsiteY23" fmla="*/ 1086370 h 1384273"/>
                  <a:gd name="connsiteX24" fmla="*/ 690896 w 1378342"/>
                  <a:gd name="connsiteY24" fmla="*/ 1008170 h 1384273"/>
                  <a:gd name="connsiteX25" fmla="*/ 567262 w 1378342"/>
                  <a:gd name="connsiteY25" fmla="*/ 1130376 h 1384273"/>
                  <a:gd name="connsiteX26" fmla="*/ 614887 w 1378342"/>
                  <a:gd name="connsiteY26" fmla="*/ 1287538 h 1384273"/>
                  <a:gd name="connsiteX27" fmla="*/ 545831 w 1378342"/>
                  <a:gd name="connsiteY27" fmla="*/ 1378026 h 1384273"/>
                  <a:gd name="connsiteX28" fmla="*/ 150638 w 1378342"/>
                  <a:gd name="connsiteY28" fmla="*/ 1370978 h 1384273"/>
                  <a:gd name="connsiteX29" fmla="*/ 34243 w 1378342"/>
                  <a:gd name="connsiteY29" fmla="*/ 1262488 h 1384273"/>
                  <a:gd name="connsiteX30" fmla="*/ 14812 w 1378342"/>
                  <a:gd name="connsiteY30" fmla="*/ 847007 h 1384273"/>
                  <a:gd name="connsiteX31" fmla="*/ 105870 w 1378342"/>
                  <a:gd name="connsiteY31" fmla="*/ 798144 h 1384273"/>
                  <a:gd name="connsiteX32" fmla="*/ 381048 w 1378342"/>
                  <a:gd name="connsiteY32" fmla="*/ 696417 h 1384273"/>
                  <a:gd name="connsiteX33" fmla="*/ 233887 w 1378342"/>
                  <a:gd name="connsiteY33" fmla="*/ 568496 h 1384273"/>
                  <a:gd name="connsiteX34" fmla="*/ 96346 w 1378342"/>
                  <a:gd name="connsiteY34" fmla="*/ 616692 h 1384273"/>
                  <a:gd name="connsiteX35" fmla="*/ 8811 w 1378342"/>
                  <a:gd name="connsiteY35" fmla="*/ 539921 h 1384273"/>
                  <a:gd name="connsiteX36" fmla="*/ 35576 w 1378342"/>
                  <a:gd name="connsiteY36" fmla="*/ 79101 h 1384273"/>
                  <a:gd name="connsiteX37" fmla="*/ 89012 w 1378342"/>
                  <a:gd name="connsiteY37" fmla="*/ 33953 h 1384273"/>
                  <a:gd name="connsiteX0" fmla="*/ 89012 w 1378342"/>
                  <a:gd name="connsiteY0" fmla="*/ 33953 h 1384273"/>
                  <a:gd name="connsiteX1" fmla="*/ 385715 w 1378342"/>
                  <a:gd name="connsiteY1" fmla="*/ 806 h 1384273"/>
                  <a:gd name="connsiteX2" fmla="*/ 600028 w 1378342"/>
                  <a:gd name="connsiteY2" fmla="*/ 20237 h 1384273"/>
                  <a:gd name="connsiteX3" fmla="*/ 614696 w 1378342"/>
                  <a:gd name="connsiteY3" fmla="*/ 104343 h 1384273"/>
                  <a:gd name="connsiteX4" fmla="*/ 564881 w 1378342"/>
                  <a:gd name="connsiteY4" fmla="*/ 254171 h 1384273"/>
                  <a:gd name="connsiteX5" fmla="*/ 690801 w 1378342"/>
                  <a:gd name="connsiteY5" fmla="*/ 379996 h 1384273"/>
                  <a:gd name="connsiteX6" fmla="*/ 819674 w 1378342"/>
                  <a:gd name="connsiteY6" fmla="*/ 292271 h 1384273"/>
                  <a:gd name="connsiteX7" fmla="*/ 776526 w 1378342"/>
                  <a:gd name="connsiteY7" fmla="*/ 112915 h 1384273"/>
                  <a:gd name="connsiteX8" fmla="*/ 792433 w 1378342"/>
                  <a:gd name="connsiteY8" fmla="*/ 25476 h 1384273"/>
                  <a:gd name="connsiteX9" fmla="*/ 1005412 w 1378342"/>
                  <a:gd name="connsiteY9" fmla="*/ 1377 h 1384273"/>
                  <a:gd name="connsiteX10" fmla="*/ 1272112 w 1378342"/>
                  <a:gd name="connsiteY10" fmla="*/ 30333 h 1384273"/>
                  <a:gd name="connsiteX11" fmla="*/ 1355456 w 1378342"/>
                  <a:gd name="connsiteY11" fmla="*/ 99390 h 1384273"/>
                  <a:gd name="connsiteX12" fmla="*/ 1373839 w 1378342"/>
                  <a:gd name="connsiteY12" fmla="*/ 547255 h 1384273"/>
                  <a:gd name="connsiteX13" fmla="*/ 1298306 w 1378342"/>
                  <a:gd name="connsiteY13" fmla="*/ 611358 h 1384273"/>
                  <a:gd name="connsiteX14" fmla="*/ 1146477 w 1378342"/>
                  <a:gd name="connsiteY14" fmla="*/ 539922 h 1384273"/>
                  <a:gd name="connsiteX15" fmla="*/ 1000078 w 1378342"/>
                  <a:gd name="connsiteY15" fmla="*/ 688607 h 1384273"/>
                  <a:gd name="connsiteX16" fmla="*/ 1150668 w 1378342"/>
                  <a:gd name="connsiteY16" fmla="*/ 830434 h 1384273"/>
                  <a:gd name="connsiteX17" fmla="*/ 1295925 w 1378342"/>
                  <a:gd name="connsiteY17" fmla="*/ 775665 h 1384273"/>
                  <a:gd name="connsiteX18" fmla="*/ 1364981 w 1378342"/>
                  <a:gd name="connsiteY18" fmla="*/ 809002 h 1384273"/>
                  <a:gd name="connsiteX19" fmla="*/ 1350693 w 1378342"/>
                  <a:gd name="connsiteY19" fmla="*/ 1254295 h 1384273"/>
                  <a:gd name="connsiteX20" fmla="*/ 1276875 w 1378342"/>
                  <a:gd name="connsiteY20" fmla="*/ 1351927 h 1384273"/>
                  <a:gd name="connsiteX21" fmla="*/ 875015 w 1378342"/>
                  <a:gd name="connsiteY21" fmla="*/ 1379359 h 1384273"/>
                  <a:gd name="connsiteX22" fmla="*/ 772049 w 1378342"/>
                  <a:gd name="connsiteY22" fmla="*/ 1280490 h 1384273"/>
                  <a:gd name="connsiteX23" fmla="*/ 814341 w 1378342"/>
                  <a:gd name="connsiteY23" fmla="*/ 1086370 h 1384273"/>
                  <a:gd name="connsiteX24" fmla="*/ 690896 w 1378342"/>
                  <a:gd name="connsiteY24" fmla="*/ 1008170 h 1384273"/>
                  <a:gd name="connsiteX25" fmla="*/ 567262 w 1378342"/>
                  <a:gd name="connsiteY25" fmla="*/ 1130376 h 1384273"/>
                  <a:gd name="connsiteX26" fmla="*/ 614887 w 1378342"/>
                  <a:gd name="connsiteY26" fmla="*/ 1287538 h 1384273"/>
                  <a:gd name="connsiteX27" fmla="*/ 545831 w 1378342"/>
                  <a:gd name="connsiteY27" fmla="*/ 1378026 h 1384273"/>
                  <a:gd name="connsiteX28" fmla="*/ 150638 w 1378342"/>
                  <a:gd name="connsiteY28" fmla="*/ 1370978 h 1384273"/>
                  <a:gd name="connsiteX29" fmla="*/ 34243 w 1378342"/>
                  <a:gd name="connsiteY29" fmla="*/ 1262488 h 1384273"/>
                  <a:gd name="connsiteX30" fmla="*/ 14812 w 1378342"/>
                  <a:gd name="connsiteY30" fmla="*/ 847007 h 1384273"/>
                  <a:gd name="connsiteX31" fmla="*/ 105870 w 1378342"/>
                  <a:gd name="connsiteY31" fmla="*/ 798144 h 1384273"/>
                  <a:gd name="connsiteX32" fmla="*/ 381048 w 1378342"/>
                  <a:gd name="connsiteY32" fmla="*/ 696417 h 1384273"/>
                  <a:gd name="connsiteX33" fmla="*/ 233887 w 1378342"/>
                  <a:gd name="connsiteY33" fmla="*/ 568496 h 1384273"/>
                  <a:gd name="connsiteX34" fmla="*/ 96346 w 1378342"/>
                  <a:gd name="connsiteY34" fmla="*/ 616692 h 1384273"/>
                  <a:gd name="connsiteX35" fmla="*/ 8811 w 1378342"/>
                  <a:gd name="connsiteY35" fmla="*/ 539921 h 1384273"/>
                  <a:gd name="connsiteX36" fmla="*/ 35576 w 1378342"/>
                  <a:gd name="connsiteY36" fmla="*/ 79101 h 1384273"/>
                  <a:gd name="connsiteX37" fmla="*/ 89012 w 1378342"/>
                  <a:gd name="connsiteY37" fmla="*/ 33953 h 1384273"/>
                  <a:gd name="connsiteX0" fmla="*/ 89012 w 1378342"/>
                  <a:gd name="connsiteY0" fmla="*/ 33953 h 1384273"/>
                  <a:gd name="connsiteX1" fmla="*/ 385715 w 1378342"/>
                  <a:gd name="connsiteY1" fmla="*/ 806 h 1384273"/>
                  <a:gd name="connsiteX2" fmla="*/ 600028 w 1378342"/>
                  <a:gd name="connsiteY2" fmla="*/ 20237 h 1384273"/>
                  <a:gd name="connsiteX3" fmla="*/ 614696 w 1378342"/>
                  <a:gd name="connsiteY3" fmla="*/ 104343 h 1384273"/>
                  <a:gd name="connsiteX4" fmla="*/ 564881 w 1378342"/>
                  <a:gd name="connsiteY4" fmla="*/ 254171 h 1384273"/>
                  <a:gd name="connsiteX5" fmla="*/ 690801 w 1378342"/>
                  <a:gd name="connsiteY5" fmla="*/ 379996 h 1384273"/>
                  <a:gd name="connsiteX6" fmla="*/ 819674 w 1378342"/>
                  <a:gd name="connsiteY6" fmla="*/ 292271 h 1384273"/>
                  <a:gd name="connsiteX7" fmla="*/ 776526 w 1378342"/>
                  <a:gd name="connsiteY7" fmla="*/ 112915 h 1384273"/>
                  <a:gd name="connsiteX8" fmla="*/ 792433 w 1378342"/>
                  <a:gd name="connsiteY8" fmla="*/ 25476 h 1384273"/>
                  <a:gd name="connsiteX9" fmla="*/ 1005412 w 1378342"/>
                  <a:gd name="connsiteY9" fmla="*/ 1377 h 1384273"/>
                  <a:gd name="connsiteX10" fmla="*/ 1272112 w 1378342"/>
                  <a:gd name="connsiteY10" fmla="*/ 30333 h 1384273"/>
                  <a:gd name="connsiteX11" fmla="*/ 1355456 w 1378342"/>
                  <a:gd name="connsiteY11" fmla="*/ 99390 h 1384273"/>
                  <a:gd name="connsiteX12" fmla="*/ 1373839 w 1378342"/>
                  <a:gd name="connsiteY12" fmla="*/ 547255 h 1384273"/>
                  <a:gd name="connsiteX13" fmla="*/ 1298306 w 1378342"/>
                  <a:gd name="connsiteY13" fmla="*/ 611358 h 1384273"/>
                  <a:gd name="connsiteX14" fmla="*/ 1146477 w 1378342"/>
                  <a:gd name="connsiteY14" fmla="*/ 539922 h 1384273"/>
                  <a:gd name="connsiteX15" fmla="*/ 1000078 w 1378342"/>
                  <a:gd name="connsiteY15" fmla="*/ 688607 h 1384273"/>
                  <a:gd name="connsiteX16" fmla="*/ 1150668 w 1378342"/>
                  <a:gd name="connsiteY16" fmla="*/ 830434 h 1384273"/>
                  <a:gd name="connsiteX17" fmla="*/ 1295925 w 1378342"/>
                  <a:gd name="connsiteY17" fmla="*/ 775665 h 1384273"/>
                  <a:gd name="connsiteX18" fmla="*/ 1364981 w 1378342"/>
                  <a:gd name="connsiteY18" fmla="*/ 809002 h 1384273"/>
                  <a:gd name="connsiteX19" fmla="*/ 1350693 w 1378342"/>
                  <a:gd name="connsiteY19" fmla="*/ 1254295 h 1384273"/>
                  <a:gd name="connsiteX20" fmla="*/ 1276875 w 1378342"/>
                  <a:gd name="connsiteY20" fmla="*/ 1351927 h 1384273"/>
                  <a:gd name="connsiteX21" fmla="*/ 875015 w 1378342"/>
                  <a:gd name="connsiteY21" fmla="*/ 1379359 h 1384273"/>
                  <a:gd name="connsiteX22" fmla="*/ 772049 w 1378342"/>
                  <a:gd name="connsiteY22" fmla="*/ 1280490 h 1384273"/>
                  <a:gd name="connsiteX23" fmla="*/ 814341 w 1378342"/>
                  <a:gd name="connsiteY23" fmla="*/ 1086370 h 1384273"/>
                  <a:gd name="connsiteX24" fmla="*/ 690896 w 1378342"/>
                  <a:gd name="connsiteY24" fmla="*/ 1008170 h 1384273"/>
                  <a:gd name="connsiteX25" fmla="*/ 567262 w 1378342"/>
                  <a:gd name="connsiteY25" fmla="*/ 1130376 h 1384273"/>
                  <a:gd name="connsiteX26" fmla="*/ 614887 w 1378342"/>
                  <a:gd name="connsiteY26" fmla="*/ 1287538 h 1384273"/>
                  <a:gd name="connsiteX27" fmla="*/ 545831 w 1378342"/>
                  <a:gd name="connsiteY27" fmla="*/ 1378026 h 1384273"/>
                  <a:gd name="connsiteX28" fmla="*/ 150638 w 1378342"/>
                  <a:gd name="connsiteY28" fmla="*/ 1370978 h 1384273"/>
                  <a:gd name="connsiteX29" fmla="*/ 34243 w 1378342"/>
                  <a:gd name="connsiteY29" fmla="*/ 1262488 h 1384273"/>
                  <a:gd name="connsiteX30" fmla="*/ 14812 w 1378342"/>
                  <a:gd name="connsiteY30" fmla="*/ 847007 h 1384273"/>
                  <a:gd name="connsiteX31" fmla="*/ 105870 w 1378342"/>
                  <a:gd name="connsiteY31" fmla="*/ 798144 h 1384273"/>
                  <a:gd name="connsiteX32" fmla="*/ 381048 w 1378342"/>
                  <a:gd name="connsiteY32" fmla="*/ 696417 h 1384273"/>
                  <a:gd name="connsiteX33" fmla="*/ 219599 w 1378342"/>
                  <a:gd name="connsiteY33" fmla="*/ 542302 h 1384273"/>
                  <a:gd name="connsiteX34" fmla="*/ 96346 w 1378342"/>
                  <a:gd name="connsiteY34" fmla="*/ 616692 h 1384273"/>
                  <a:gd name="connsiteX35" fmla="*/ 8811 w 1378342"/>
                  <a:gd name="connsiteY35" fmla="*/ 539921 h 1384273"/>
                  <a:gd name="connsiteX36" fmla="*/ 35576 w 1378342"/>
                  <a:gd name="connsiteY36" fmla="*/ 79101 h 1384273"/>
                  <a:gd name="connsiteX37" fmla="*/ 89012 w 1378342"/>
                  <a:gd name="connsiteY37" fmla="*/ 33953 h 1384273"/>
                  <a:gd name="connsiteX0" fmla="*/ 89012 w 1378342"/>
                  <a:gd name="connsiteY0" fmla="*/ 33953 h 1384273"/>
                  <a:gd name="connsiteX1" fmla="*/ 385715 w 1378342"/>
                  <a:gd name="connsiteY1" fmla="*/ 806 h 1384273"/>
                  <a:gd name="connsiteX2" fmla="*/ 600028 w 1378342"/>
                  <a:gd name="connsiteY2" fmla="*/ 20237 h 1384273"/>
                  <a:gd name="connsiteX3" fmla="*/ 614696 w 1378342"/>
                  <a:gd name="connsiteY3" fmla="*/ 104343 h 1384273"/>
                  <a:gd name="connsiteX4" fmla="*/ 564881 w 1378342"/>
                  <a:gd name="connsiteY4" fmla="*/ 254171 h 1384273"/>
                  <a:gd name="connsiteX5" fmla="*/ 690801 w 1378342"/>
                  <a:gd name="connsiteY5" fmla="*/ 379996 h 1384273"/>
                  <a:gd name="connsiteX6" fmla="*/ 819674 w 1378342"/>
                  <a:gd name="connsiteY6" fmla="*/ 292271 h 1384273"/>
                  <a:gd name="connsiteX7" fmla="*/ 776526 w 1378342"/>
                  <a:gd name="connsiteY7" fmla="*/ 112915 h 1384273"/>
                  <a:gd name="connsiteX8" fmla="*/ 792433 w 1378342"/>
                  <a:gd name="connsiteY8" fmla="*/ 25476 h 1384273"/>
                  <a:gd name="connsiteX9" fmla="*/ 1005412 w 1378342"/>
                  <a:gd name="connsiteY9" fmla="*/ 1377 h 1384273"/>
                  <a:gd name="connsiteX10" fmla="*/ 1272112 w 1378342"/>
                  <a:gd name="connsiteY10" fmla="*/ 30333 h 1384273"/>
                  <a:gd name="connsiteX11" fmla="*/ 1355456 w 1378342"/>
                  <a:gd name="connsiteY11" fmla="*/ 99390 h 1384273"/>
                  <a:gd name="connsiteX12" fmla="*/ 1373839 w 1378342"/>
                  <a:gd name="connsiteY12" fmla="*/ 547255 h 1384273"/>
                  <a:gd name="connsiteX13" fmla="*/ 1298306 w 1378342"/>
                  <a:gd name="connsiteY13" fmla="*/ 611358 h 1384273"/>
                  <a:gd name="connsiteX14" fmla="*/ 1146477 w 1378342"/>
                  <a:gd name="connsiteY14" fmla="*/ 539922 h 1384273"/>
                  <a:gd name="connsiteX15" fmla="*/ 1000078 w 1378342"/>
                  <a:gd name="connsiteY15" fmla="*/ 688607 h 1384273"/>
                  <a:gd name="connsiteX16" fmla="*/ 1150668 w 1378342"/>
                  <a:gd name="connsiteY16" fmla="*/ 830434 h 1384273"/>
                  <a:gd name="connsiteX17" fmla="*/ 1295925 w 1378342"/>
                  <a:gd name="connsiteY17" fmla="*/ 775665 h 1384273"/>
                  <a:gd name="connsiteX18" fmla="*/ 1364981 w 1378342"/>
                  <a:gd name="connsiteY18" fmla="*/ 809002 h 1384273"/>
                  <a:gd name="connsiteX19" fmla="*/ 1350693 w 1378342"/>
                  <a:gd name="connsiteY19" fmla="*/ 1254295 h 1384273"/>
                  <a:gd name="connsiteX20" fmla="*/ 1276875 w 1378342"/>
                  <a:gd name="connsiteY20" fmla="*/ 1351927 h 1384273"/>
                  <a:gd name="connsiteX21" fmla="*/ 875015 w 1378342"/>
                  <a:gd name="connsiteY21" fmla="*/ 1379359 h 1384273"/>
                  <a:gd name="connsiteX22" fmla="*/ 772049 w 1378342"/>
                  <a:gd name="connsiteY22" fmla="*/ 1280490 h 1384273"/>
                  <a:gd name="connsiteX23" fmla="*/ 814341 w 1378342"/>
                  <a:gd name="connsiteY23" fmla="*/ 1086370 h 1384273"/>
                  <a:gd name="connsiteX24" fmla="*/ 690896 w 1378342"/>
                  <a:gd name="connsiteY24" fmla="*/ 1008170 h 1384273"/>
                  <a:gd name="connsiteX25" fmla="*/ 567262 w 1378342"/>
                  <a:gd name="connsiteY25" fmla="*/ 1130376 h 1384273"/>
                  <a:gd name="connsiteX26" fmla="*/ 614887 w 1378342"/>
                  <a:gd name="connsiteY26" fmla="*/ 1287538 h 1384273"/>
                  <a:gd name="connsiteX27" fmla="*/ 545831 w 1378342"/>
                  <a:gd name="connsiteY27" fmla="*/ 1378026 h 1384273"/>
                  <a:gd name="connsiteX28" fmla="*/ 150638 w 1378342"/>
                  <a:gd name="connsiteY28" fmla="*/ 1370978 h 1384273"/>
                  <a:gd name="connsiteX29" fmla="*/ 34243 w 1378342"/>
                  <a:gd name="connsiteY29" fmla="*/ 1262488 h 1384273"/>
                  <a:gd name="connsiteX30" fmla="*/ 14812 w 1378342"/>
                  <a:gd name="connsiteY30" fmla="*/ 847007 h 1384273"/>
                  <a:gd name="connsiteX31" fmla="*/ 105870 w 1378342"/>
                  <a:gd name="connsiteY31" fmla="*/ 798144 h 1384273"/>
                  <a:gd name="connsiteX32" fmla="*/ 381048 w 1378342"/>
                  <a:gd name="connsiteY32" fmla="*/ 696417 h 1384273"/>
                  <a:gd name="connsiteX33" fmla="*/ 219599 w 1378342"/>
                  <a:gd name="connsiteY33" fmla="*/ 542302 h 1384273"/>
                  <a:gd name="connsiteX34" fmla="*/ 96346 w 1378342"/>
                  <a:gd name="connsiteY34" fmla="*/ 616692 h 1384273"/>
                  <a:gd name="connsiteX35" fmla="*/ 8811 w 1378342"/>
                  <a:gd name="connsiteY35" fmla="*/ 539921 h 1384273"/>
                  <a:gd name="connsiteX36" fmla="*/ 35576 w 1378342"/>
                  <a:gd name="connsiteY36" fmla="*/ 79101 h 1384273"/>
                  <a:gd name="connsiteX37" fmla="*/ 89012 w 1378342"/>
                  <a:gd name="connsiteY37" fmla="*/ 33953 h 1384273"/>
                  <a:gd name="connsiteX0" fmla="*/ 89012 w 1378342"/>
                  <a:gd name="connsiteY0" fmla="*/ 33953 h 1384273"/>
                  <a:gd name="connsiteX1" fmla="*/ 385715 w 1378342"/>
                  <a:gd name="connsiteY1" fmla="*/ 806 h 1384273"/>
                  <a:gd name="connsiteX2" fmla="*/ 600028 w 1378342"/>
                  <a:gd name="connsiteY2" fmla="*/ 20237 h 1384273"/>
                  <a:gd name="connsiteX3" fmla="*/ 614696 w 1378342"/>
                  <a:gd name="connsiteY3" fmla="*/ 104343 h 1384273"/>
                  <a:gd name="connsiteX4" fmla="*/ 564881 w 1378342"/>
                  <a:gd name="connsiteY4" fmla="*/ 254171 h 1384273"/>
                  <a:gd name="connsiteX5" fmla="*/ 690801 w 1378342"/>
                  <a:gd name="connsiteY5" fmla="*/ 379996 h 1384273"/>
                  <a:gd name="connsiteX6" fmla="*/ 819674 w 1378342"/>
                  <a:gd name="connsiteY6" fmla="*/ 292271 h 1384273"/>
                  <a:gd name="connsiteX7" fmla="*/ 776526 w 1378342"/>
                  <a:gd name="connsiteY7" fmla="*/ 112915 h 1384273"/>
                  <a:gd name="connsiteX8" fmla="*/ 792433 w 1378342"/>
                  <a:gd name="connsiteY8" fmla="*/ 25476 h 1384273"/>
                  <a:gd name="connsiteX9" fmla="*/ 1005412 w 1378342"/>
                  <a:gd name="connsiteY9" fmla="*/ 1377 h 1384273"/>
                  <a:gd name="connsiteX10" fmla="*/ 1272112 w 1378342"/>
                  <a:gd name="connsiteY10" fmla="*/ 30333 h 1384273"/>
                  <a:gd name="connsiteX11" fmla="*/ 1355456 w 1378342"/>
                  <a:gd name="connsiteY11" fmla="*/ 99390 h 1384273"/>
                  <a:gd name="connsiteX12" fmla="*/ 1373839 w 1378342"/>
                  <a:gd name="connsiteY12" fmla="*/ 547255 h 1384273"/>
                  <a:gd name="connsiteX13" fmla="*/ 1298306 w 1378342"/>
                  <a:gd name="connsiteY13" fmla="*/ 611358 h 1384273"/>
                  <a:gd name="connsiteX14" fmla="*/ 1146477 w 1378342"/>
                  <a:gd name="connsiteY14" fmla="*/ 539922 h 1384273"/>
                  <a:gd name="connsiteX15" fmla="*/ 1000078 w 1378342"/>
                  <a:gd name="connsiteY15" fmla="*/ 688607 h 1384273"/>
                  <a:gd name="connsiteX16" fmla="*/ 1150668 w 1378342"/>
                  <a:gd name="connsiteY16" fmla="*/ 830434 h 1384273"/>
                  <a:gd name="connsiteX17" fmla="*/ 1295925 w 1378342"/>
                  <a:gd name="connsiteY17" fmla="*/ 775665 h 1384273"/>
                  <a:gd name="connsiteX18" fmla="*/ 1364981 w 1378342"/>
                  <a:gd name="connsiteY18" fmla="*/ 809002 h 1384273"/>
                  <a:gd name="connsiteX19" fmla="*/ 1350693 w 1378342"/>
                  <a:gd name="connsiteY19" fmla="*/ 1254295 h 1384273"/>
                  <a:gd name="connsiteX20" fmla="*/ 1276875 w 1378342"/>
                  <a:gd name="connsiteY20" fmla="*/ 1351927 h 1384273"/>
                  <a:gd name="connsiteX21" fmla="*/ 875015 w 1378342"/>
                  <a:gd name="connsiteY21" fmla="*/ 1379359 h 1384273"/>
                  <a:gd name="connsiteX22" fmla="*/ 772049 w 1378342"/>
                  <a:gd name="connsiteY22" fmla="*/ 1280490 h 1384273"/>
                  <a:gd name="connsiteX23" fmla="*/ 814341 w 1378342"/>
                  <a:gd name="connsiteY23" fmla="*/ 1086370 h 1384273"/>
                  <a:gd name="connsiteX24" fmla="*/ 690896 w 1378342"/>
                  <a:gd name="connsiteY24" fmla="*/ 1008170 h 1384273"/>
                  <a:gd name="connsiteX25" fmla="*/ 567262 w 1378342"/>
                  <a:gd name="connsiteY25" fmla="*/ 1130376 h 1384273"/>
                  <a:gd name="connsiteX26" fmla="*/ 614887 w 1378342"/>
                  <a:gd name="connsiteY26" fmla="*/ 1287538 h 1384273"/>
                  <a:gd name="connsiteX27" fmla="*/ 545831 w 1378342"/>
                  <a:gd name="connsiteY27" fmla="*/ 1378026 h 1384273"/>
                  <a:gd name="connsiteX28" fmla="*/ 150638 w 1378342"/>
                  <a:gd name="connsiteY28" fmla="*/ 1370978 h 1384273"/>
                  <a:gd name="connsiteX29" fmla="*/ 34243 w 1378342"/>
                  <a:gd name="connsiteY29" fmla="*/ 1262488 h 1384273"/>
                  <a:gd name="connsiteX30" fmla="*/ 14812 w 1378342"/>
                  <a:gd name="connsiteY30" fmla="*/ 847007 h 1384273"/>
                  <a:gd name="connsiteX31" fmla="*/ 105870 w 1378342"/>
                  <a:gd name="connsiteY31" fmla="*/ 798144 h 1384273"/>
                  <a:gd name="connsiteX32" fmla="*/ 381048 w 1378342"/>
                  <a:gd name="connsiteY32" fmla="*/ 696417 h 1384273"/>
                  <a:gd name="connsiteX33" fmla="*/ 219599 w 1378342"/>
                  <a:gd name="connsiteY33" fmla="*/ 542302 h 1384273"/>
                  <a:gd name="connsiteX34" fmla="*/ 82058 w 1378342"/>
                  <a:gd name="connsiteY34" fmla="*/ 607167 h 1384273"/>
                  <a:gd name="connsiteX35" fmla="*/ 8811 w 1378342"/>
                  <a:gd name="connsiteY35" fmla="*/ 539921 h 1384273"/>
                  <a:gd name="connsiteX36" fmla="*/ 35576 w 1378342"/>
                  <a:gd name="connsiteY36" fmla="*/ 79101 h 1384273"/>
                  <a:gd name="connsiteX37" fmla="*/ 89012 w 1378342"/>
                  <a:gd name="connsiteY37" fmla="*/ 33953 h 1384273"/>
                  <a:gd name="connsiteX0" fmla="*/ 89012 w 1378342"/>
                  <a:gd name="connsiteY0" fmla="*/ 33953 h 1384273"/>
                  <a:gd name="connsiteX1" fmla="*/ 385715 w 1378342"/>
                  <a:gd name="connsiteY1" fmla="*/ 806 h 1384273"/>
                  <a:gd name="connsiteX2" fmla="*/ 600028 w 1378342"/>
                  <a:gd name="connsiteY2" fmla="*/ 20237 h 1384273"/>
                  <a:gd name="connsiteX3" fmla="*/ 614696 w 1378342"/>
                  <a:gd name="connsiteY3" fmla="*/ 104343 h 1384273"/>
                  <a:gd name="connsiteX4" fmla="*/ 564881 w 1378342"/>
                  <a:gd name="connsiteY4" fmla="*/ 254171 h 1384273"/>
                  <a:gd name="connsiteX5" fmla="*/ 690801 w 1378342"/>
                  <a:gd name="connsiteY5" fmla="*/ 379996 h 1384273"/>
                  <a:gd name="connsiteX6" fmla="*/ 819674 w 1378342"/>
                  <a:gd name="connsiteY6" fmla="*/ 292271 h 1384273"/>
                  <a:gd name="connsiteX7" fmla="*/ 776526 w 1378342"/>
                  <a:gd name="connsiteY7" fmla="*/ 112915 h 1384273"/>
                  <a:gd name="connsiteX8" fmla="*/ 792433 w 1378342"/>
                  <a:gd name="connsiteY8" fmla="*/ 25476 h 1384273"/>
                  <a:gd name="connsiteX9" fmla="*/ 1005412 w 1378342"/>
                  <a:gd name="connsiteY9" fmla="*/ 1377 h 1384273"/>
                  <a:gd name="connsiteX10" fmla="*/ 1272112 w 1378342"/>
                  <a:gd name="connsiteY10" fmla="*/ 30333 h 1384273"/>
                  <a:gd name="connsiteX11" fmla="*/ 1355456 w 1378342"/>
                  <a:gd name="connsiteY11" fmla="*/ 99390 h 1384273"/>
                  <a:gd name="connsiteX12" fmla="*/ 1373839 w 1378342"/>
                  <a:gd name="connsiteY12" fmla="*/ 547255 h 1384273"/>
                  <a:gd name="connsiteX13" fmla="*/ 1298306 w 1378342"/>
                  <a:gd name="connsiteY13" fmla="*/ 611358 h 1384273"/>
                  <a:gd name="connsiteX14" fmla="*/ 1146477 w 1378342"/>
                  <a:gd name="connsiteY14" fmla="*/ 539922 h 1384273"/>
                  <a:gd name="connsiteX15" fmla="*/ 1000078 w 1378342"/>
                  <a:gd name="connsiteY15" fmla="*/ 688607 h 1384273"/>
                  <a:gd name="connsiteX16" fmla="*/ 1150668 w 1378342"/>
                  <a:gd name="connsiteY16" fmla="*/ 830434 h 1384273"/>
                  <a:gd name="connsiteX17" fmla="*/ 1295925 w 1378342"/>
                  <a:gd name="connsiteY17" fmla="*/ 775665 h 1384273"/>
                  <a:gd name="connsiteX18" fmla="*/ 1364981 w 1378342"/>
                  <a:gd name="connsiteY18" fmla="*/ 809002 h 1384273"/>
                  <a:gd name="connsiteX19" fmla="*/ 1350693 w 1378342"/>
                  <a:gd name="connsiteY19" fmla="*/ 1254295 h 1384273"/>
                  <a:gd name="connsiteX20" fmla="*/ 1276875 w 1378342"/>
                  <a:gd name="connsiteY20" fmla="*/ 1351927 h 1384273"/>
                  <a:gd name="connsiteX21" fmla="*/ 875015 w 1378342"/>
                  <a:gd name="connsiteY21" fmla="*/ 1379359 h 1384273"/>
                  <a:gd name="connsiteX22" fmla="*/ 772049 w 1378342"/>
                  <a:gd name="connsiteY22" fmla="*/ 1280490 h 1384273"/>
                  <a:gd name="connsiteX23" fmla="*/ 814341 w 1378342"/>
                  <a:gd name="connsiteY23" fmla="*/ 1086370 h 1384273"/>
                  <a:gd name="connsiteX24" fmla="*/ 690896 w 1378342"/>
                  <a:gd name="connsiteY24" fmla="*/ 1008170 h 1384273"/>
                  <a:gd name="connsiteX25" fmla="*/ 567262 w 1378342"/>
                  <a:gd name="connsiteY25" fmla="*/ 1130376 h 1384273"/>
                  <a:gd name="connsiteX26" fmla="*/ 614887 w 1378342"/>
                  <a:gd name="connsiteY26" fmla="*/ 1287538 h 1384273"/>
                  <a:gd name="connsiteX27" fmla="*/ 545831 w 1378342"/>
                  <a:gd name="connsiteY27" fmla="*/ 1378026 h 1384273"/>
                  <a:gd name="connsiteX28" fmla="*/ 150638 w 1378342"/>
                  <a:gd name="connsiteY28" fmla="*/ 1370978 h 1384273"/>
                  <a:gd name="connsiteX29" fmla="*/ 34243 w 1378342"/>
                  <a:gd name="connsiteY29" fmla="*/ 1262488 h 1384273"/>
                  <a:gd name="connsiteX30" fmla="*/ 14812 w 1378342"/>
                  <a:gd name="connsiteY30" fmla="*/ 847007 h 1384273"/>
                  <a:gd name="connsiteX31" fmla="*/ 105870 w 1378342"/>
                  <a:gd name="connsiteY31" fmla="*/ 798144 h 1384273"/>
                  <a:gd name="connsiteX32" fmla="*/ 381048 w 1378342"/>
                  <a:gd name="connsiteY32" fmla="*/ 696417 h 1384273"/>
                  <a:gd name="connsiteX33" fmla="*/ 219599 w 1378342"/>
                  <a:gd name="connsiteY33" fmla="*/ 542302 h 1384273"/>
                  <a:gd name="connsiteX34" fmla="*/ 82058 w 1378342"/>
                  <a:gd name="connsiteY34" fmla="*/ 607167 h 1384273"/>
                  <a:gd name="connsiteX35" fmla="*/ 8811 w 1378342"/>
                  <a:gd name="connsiteY35" fmla="*/ 539921 h 1384273"/>
                  <a:gd name="connsiteX36" fmla="*/ 35576 w 1378342"/>
                  <a:gd name="connsiteY36" fmla="*/ 79101 h 1384273"/>
                  <a:gd name="connsiteX37" fmla="*/ 89012 w 1378342"/>
                  <a:gd name="connsiteY37" fmla="*/ 33953 h 1384273"/>
                  <a:gd name="connsiteX0" fmla="*/ 89012 w 1378342"/>
                  <a:gd name="connsiteY0" fmla="*/ 33953 h 1384273"/>
                  <a:gd name="connsiteX1" fmla="*/ 385715 w 1378342"/>
                  <a:gd name="connsiteY1" fmla="*/ 806 h 1384273"/>
                  <a:gd name="connsiteX2" fmla="*/ 600028 w 1378342"/>
                  <a:gd name="connsiteY2" fmla="*/ 20237 h 1384273"/>
                  <a:gd name="connsiteX3" fmla="*/ 614696 w 1378342"/>
                  <a:gd name="connsiteY3" fmla="*/ 104343 h 1384273"/>
                  <a:gd name="connsiteX4" fmla="*/ 564881 w 1378342"/>
                  <a:gd name="connsiteY4" fmla="*/ 254171 h 1384273"/>
                  <a:gd name="connsiteX5" fmla="*/ 690801 w 1378342"/>
                  <a:gd name="connsiteY5" fmla="*/ 379996 h 1384273"/>
                  <a:gd name="connsiteX6" fmla="*/ 819674 w 1378342"/>
                  <a:gd name="connsiteY6" fmla="*/ 292271 h 1384273"/>
                  <a:gd name="connsiteX7" fmla="*/ 776526 w 1378342"/>
                  <a:gd name="connsiteY7" fmla="*/ 112915 h 1384273"/>
                  <a:gd name="connsiteX8" fmla="*/ 792433 w 1378342"/>
                  <a:gd name="connsiteY8" fmla="*/ 25476 h 1384273"/>
                  <a:gd name="connsiteX9" fmla="*/ 1005412 w 1378342"/>
                  <a:gd name="connsiteY9" fmla="*/ 1377 h 1384273"/>
                  <a:gd name="connsiteX10" fmla="*/ 1272112 w 1378342"/>
                  <a:gd name="connsiteY10" fmla="*/ 30333 h 1384273"/>
                  <a:gd name="connsiteX11" fmla="*/ 1355456 w 1378342"/>
                  <a:gd name="connsiteY11" fmla="*/ 99390 h 1384273"/>
                  <a:gd name="connsiteX12" fmla="*/ 1373839 w 1378342"/>
                  <a:gd name="connsiteY12" fmla="*/ 547255 h 1384273"/>
                  <a:gd name="connsiteX13" fmla="*/ 1298306 w 1378342"/>
                  <a:gd name="connsiteY13" fmla="*/ 611358 h 1384273"/>
                  <a:gd name="connsiteX14" fmla="*/ 1146477 w 1378342"/>
                  <a:gd name="connsiteY14" fmla="*/ 539922 h 1384273"/>
                  <a:gd name="connsiteX15" fmla="*/ 1000078 w 1378342"/>
                  <a:gd name="connsiteY15" fmla="*/ 688607 h 1384273"/>
                  <a:gd name="connsiteX16" fmla="*/ 1150668 w 1378342"/>
                  <a:gd name="connsiteY16" fmla="*/ 830434 h 1384273"/>
                  <a:gd name="connsiteX17" fmla="*/ 1295925 w 1378342"/>
                  <a:gd name="connsiteY17" fmla="*/ 775665 h 1384273"/>
                  <a:gd name="connsiteX18" fmla="*/ 1364981 w 1378342"/>
                  <a:gd name="connsiteY18" fmla="*/ 809002 h 1384273"/>
                  <a:gd name="connsiteX19" fmla="*/ 1350693 w 1378342"/>
                  <a:gd name="connsiteY19" fmla="*/ 1254295 h 1384273"/>
                  <a:gd name="connsiteX20" fmla="*/ 1276875 w 1378342"/>
                  <a:gd name="connsiteY20" fmla="*/ 1351927 h 1384273"/>
                  <a:gd name="connsiteX21" fmla="*/ 875015 w 1378342"/>
                  <a:gd name="connsiteY21" fmla="*/ 1379359 h 1384273"/>
                  <a:gd name="connsiteX22" fmla="*/ 772049 w 1378342"/>
                  <a:gd name="connsiteY22" fmla="*/ 1280490 h 1384273"/>
                  <a:gd name="connsiteX23" fmla="*/ 814341 w 1378342"/>
                  <a:gd name="connsiteY23" fmla="*/ 1086370 h 1384273"/>
                  <a:gd name="connsiteX24" fmla="*/ 690896 w 1378342"/>
                  <a:gd name="connsiteY24" fmla="*/ 1008170 h 1384273"/>
                  <a:gd name="connsiteX25" fmla="*/ 567262 w 1378342"/>
                  <a:gd name="connsiteY25" fmla="*/ 1130376 h 1384273"/>
                  <a:gd name="connsiteX26" fmla="*/ 614887 w 1378342"/>
                  <a:gd name="connsiteY26" fmla="*/ 1287538 h 1384273"/>
                  <a:gd name="connsiteX27" fmla="*/ 545831 w 1378342"/>
                  <a:gd name="connsiteY27" fmla="*/ 1378026 h 1384273"/>
                  <a:gd name="connsiteX28" fmla="*/ 150638 w 1378342"/>
                  <a:gd name="connsiteY28" fmla="*/ 1370978 h 1384273"/>
                  <a:gd name="connsiteX29" fmla="*/ 34243 w 1378342"/>
                  <a:gd name="connsiteY29" fmla="*/ 1262488 h 1384273"/>
                  <a:gd name="connsiteX30" fmla="*/ 14812 w 1378342"/>
                  <a:gd name="connsiteY30" fmla="*/ 847007 h 1384273"/>
                  <a:gd name="connsiteX31" fmla="*/ 105870 w 1378342"/>
                  <a:gd name="connsiteY31" fmla="*/ 798144 h 1384273"/>
                  <a:gd name="connsiteX32" fmla="*/ 381048 w 1378342"/>
                  <a:gd name="connsiteY32" fmla="*/ 696417 h 1384273"/>
                  <a:gd name="connsiteX33" fmla="*/ 219599 w 1378342"/>
                  <a:gd name="connsiteY33" fmla="*/ 542302 h 1384273"/>
                  <a:gd name="connsiteX34" fmla="*/ 82058 w 1378342"/>
                  <a:gd name="connsiteY34" fmla="*/ 607167 h 1384273"/>
                  <a:gd name="connsiteX35" fmla="*/ 8811 w 1378342"/>
                  <a:gd name="connsiteY35" fmla="*/ 539921 h 1384273"/>
                  <a:gd name="connsiteX36" fmla="*/ 35576 w 1378342"/>
                  <a:gd name="connsiteY36" fmla="*/ 79101 h 1384273"/>
                  <a:gd name="connsiteX37" fmla="*/ 89012 w 1378342"/>
                  <a:gd name="connsiteY37" fmla="*/ 33953 h 1384273"/>
                  <a:gd name="connsiteX0" fmla="*/ 89012 w 1378342"/>
                  <a:gd name="connsiteY0" fmla="*/ 33953 h 1384273"/>
                  <a:gd name="connsiteX1" fmla="*/ 385715 w 1378342"/>
                  <a:gd name="connsiteY1" fmla="*/ 806 h 1384273"/>
                  <a:gd name="connsiteX2" fmla="*/ 600028 w 1378342"/>
                  <a:gd name="connsiteY2" fmla="*/ 20237 h 1384273"/>
                  <a:gd name="connsiteX3" fmla="*/ 614696 w 1378342"/>
                  <a:gd name="connsiteY3" fmla="*/ 104343 h 1384273"/>
                  <a:gd name="connsiteX4" fmla="*/ 564881 w 1378342"/>
                  <a:gd name="connsiteY4" fmla="*/ 254171 h 1384273"/>
                  <a:gd name="connsiteX5" fmla="*/ 690801 w 1378342"/>
                  <a:gd name="connsiteY5" fmla="*/ 379996 h 1384273"/>
                  <a:gd name="connsiteX6" fmla="*/ 819674 w 1378342"/>
                  <a:gd name="connsiteY6" fmla="*/ 292271 h 1384273"/>
                  <a:gd name="connsiteX7" fmla="*/ 776526 w 1378342"/>
                  <a:gd name="connsiteY7" fmla="*/ 112915 h 1384273"/>
                  <a:gd name="connsiteX8" fmla="*/ 792433 w 1378342"/>
                  <a:gd name="connsiteY8" fmla="*/ 25476 h 1384273"/>
                  <a:gd name="connsiteX9" fmla="*/ 1005412 w 1378342"/>
                  <a:gd name="connsiteY9" fmla="*/ 1377 h 1384273"/>
                  <a:gd name="connsiteX10" fmla="*/ 1272112 w 1378342"/>
                  <a:gd name="connsiteY10" fmla="*/ 30333 h 1384273"/>
                  <a:gd name="connsiteX11" fmla="*/ 1355456 w 1378342"/>
                  <a:gd name="connsiteY11" fmla="*/ 99390 h 1384273"/>
                  <a:gd name="connsiteX12" fmla="*/ 1373839 w 1378342"/>
                  <a:gd name="connsiteY12" fmla="*/ 547255 h 1384273"/>
                  <a:gd name="connsiteX13" fmla="*/ 1298306 w 1378342"/>
                  <a:gd name="connsiteY13" fmla="*/ 611358 h 1384273"/>
                  <a:gd name="connsiteX14" fmla="*/ 1146477 w 1378342"/>
                  <a:gd name="connsiteY14" fmla="*/ 539922 h 1384273"/>
                  <a:gd name="connsiteX15" fmla="*/ 1000078 w 1378342"/>
                  <a:gd name="connsiteY15" fmla="*/ 688607 h 1384273"/>
                  <a:gd name="connsiteX16" fmla="*/ 1150668 w 1378342"/>
                  <a:gd name="connsiteY16" fmla="*/ 830434 h 1384273"/>
                  <a:gd name="connsiteX17" fmla="*/ 1295925 w 1378342"/>
                  <a:gd name="connsiteY17" fmla="*/ 775665 h 1384273"/>
                  <a:gd name="connsiteX18" fmla="*/ 1364981 w 1378342"/>
                  <a:gd name="connsiteY18" fmla="*/ 809002 h 1384273"/>
                  <a:gd name="connsiteX19" fmla="*/ 1350693 w 1378342"/>
                  <a:gd name="connsiteY19" fmla="*/ 1254295 h 1384273"/>
                  <a:gd name="connsiteX20" fmla="*/ 1276875 w 1378342"/>
                  <a:gd name="connsiteY20" fmla="*/ 1351927 h 1384273"/>
                  <a:gd name="connsiteX21" fmla="*/ 875015 w 1378342"/>
                  <a:gd name="connsiteY21" fmla="*/ 1379359 h 1384273"/>
                  <a:gd name="connsiteX22" fmla="*/ 772049 w 1378342"/>
                  <a:gd name="connsiteY22" fmla="*/ 1280490 h 1384273"/>
                  <a:gd name="connsiteX23" fmla="*/ 814341 w 1378342"/>
                  <a:gd name="connsiteY23" fmla="*/ 1086370 h 1384273"/>
                  <a:gd name="connsiteX24" fmla="*/ 690896 w 1378342"/>
                  <a:gd name="connsiteY24" fmla="*/ 1008170 h 1384273"/>
                  <a:gd name="connsiteX25" fmla="*/ 567262 w 1378342"/>
                  <a:gd name="connsiteY25" fmla="*/ 1130376 h 1384273"/>
                  <a:gd name="connsiteX26" fmla="*/ 614887 w 1378342"/>
                  <a:gd name="connsiteY26" fmla="*/ 1287538 h 1384273"/>
                  <a:gd name="connsiteX27" fmla="*/ 545831 w 1378342"/>
                  <a:gd name="connsiteY27" fmla="*/ 1378026 h 1384273"/>
                  <a:gd name="connsiteX28" fmla="*/ 150638 w 1378342"/>
                  <a:gd name="connsiteY28" fmla="*/ 1370978 h 1384273"/>
                  <a:gd name="connsiteX29" fmla="*/ 34243 w 1378342"/>
                  <a:gd name="connsiteY29" fmla="*/ 1262488 h 1384273"/>
                  <a:gd name="connsiteX30" fmla="*/ 14812 w 1378342"/>
                  <a:gd name="connsiteY30" fmla="*/ 847007 h 1384273"/>
                  <a:gd name="connsiteX31" fmla="*/ 105870 w 1378342"/>
                  <a:gd name="connsiteY31" fmla="*/ 798144 h 1384273"/>
                  <a:gd name="connsiteX32" fmla="*/ 381048 w 1378342"/>
                  <a:gd name="connsiteY32" fmla="*/ 696417 h 1384273"/>
                  <a:gd name="connsiteX33" fmla="*/ 219599 w 1378342"/>
                  <a:gd name="connsiteY33" fmla="*/ 542302 h 1384273"/>
                  <a:gd name="connsiteX34" fmla="*/ 79677 w 1378342"/>
                  <a:gd name="connsiteY34" fmla="*/ 600024 h 1384273"/>
                  <a:gd name="connsiteX35" fmla="*/ 8811 w 1378342"/>
                  <a:gd name="connsiteY35" fmla="*/ 539921 h 1384273"/>
                  <a:gd name="connsiteX36" fmla="*/ 35576 w 1378342"/>
                  <a:gd name="connsiteY36" fmla="*/ 79101 h 1384273"/>
                  <a:gd name="connsiteX37" fmla="*/ 89012 w 1378342"/>
                  <a:gd name="connsiteY37" fmla="*/ 33953 h 1384273"/>
                  <a:gd name="connsiteX0" fmla="*/ 89012 w 1378342"/>
                  <a:gd name="connsiteY0" fmla="*/ 33953 h 1384273"/>
                  <a:gd name="connsiteX1" fmla="*/ 385715 w 1378342"/>
                  <a:gd name="connsiteY1" fmla="*/ 806 h 1384273"/>
                  <a:gd name="connsiteX2" fmla="*/ 600028 w 1378342"/>
                  <a:gd name="connsiteY2" fmla="*/ 20237 h 1384273"/>
                  <a:gd name="connsiteX3" fmla="*/ 614696 w 1378342"/>
                  <a:gd name="connsiteY3" fmla="*/ 104343 h 1384273"/>
                  <a:gd name="connsiteX4" fmla="*/ 564881 w 1378342"/>
                  <a:gd name="connsiteY4" fmla="*/ 254171 h 1384273"/>
                  <a:gd name="connsiteX5" fmla="*/ 690801 w 1378342"/>
                  <a:gd name="connsiteY5" fmla="*/ 379996 h 1384273"/>
                  <a:gd name="connsiteX6" fmla="*/ 819674 w 1378342"/>
                  <a:gd name="connsiteY6" fmla="*/ 292271 h 1384273"/>
                  <a:gd name="connsiteX7" fmla="*/ 776526 w 1378342"/>
                  <a:gd name="connsiteY7" fmla="*/ 112915 h 1384273"/>
                  <a:gd name="connsiteX8" fmla="*/ 792433 w 1378342"/>
                  <a:gd name="connsiteY8" fmla="*/ 25476 h 1384273"/>
                  <a:gd name="connsiteX9" fmla="*/ 1005412 w 1378342"/>
                  <a:gd name="connsiteY9" fmla="*/ 1377 h 1384273"/>
                  <a:gd name="connsiteX10" fmla="*/ 1272112 w 1378342"/>
                  <a:gd name="connsiteY10" fmla="*/ 30333 h 1384273"/>
                  <a:gd name="connsiteX11" fmla="*/ 1355456 w 1378342"/>
                  <a:gd name="connsiteY11" fmla="*/ 99390 h 1384273"/>
                  <a:gd name="connsiteX12" fmla="*/ 1373839 w 1378342"/>
                  <a:gd name="connsiteY12" fmla="*/ 547255 h 1384273"/>
                  <a:gd name="connsiteX13" fmla="*/ 1298306 w 1378342"/>
                  <a:gd name="connsiteY13" fmla="*/ 611358 h 1384273"/>
                  <a:gd name="connsiteX14" fmla="*/ 1146477 w 1378342"/>
                  <a:gd name="connsiteY14" fmla="*/ 539922 h 1384273"/>
                  <a:gd name="connsiteX15" fmla="*/ 1000078 w 1378342"/>
                  <a:gd name="connsiteY15" fmla="*/ 688607 h 1384273"/>
                  <a:gd name="connsiteX16" fmla="*/ 1150668 w 1378342"/>
                  <a:gd name="connsiteY16" fmla="*/ 830434 h 1384273"/>
                  <a:gd name="connsiteX17" fmla="*/ 1295925 w 1378342"/>
                  <a:gd name="connsiteY17" fmla="*/ 775665 h 1384273"/>
                  <a:gd name="connsiteX18" fmla="*/ 1364981 w 1378342"/>
                  <a:gd name="connsiteY18" fmla="*/ 809002 h 1384273"/>
                  <a:gd name="connsiteX19" fmla="*/ 1350693 w 1378342"/>
                  <a:gd name="connsiteY19" fmla="*/ 1254295 h 1384273"/>
                  <a:gd name="connsiteX20" fmla="*/ 1276875 w 1378342"/>
                  <a:gd name="connsiteY20" fmla="*/ 1351927 h 1384273"/>
                  <a:gd name="connsiteX21" fmla="*/ 875015 w 1378342"/>
                  <a:gd name="connsiteY21" fmla="*/ 1379359 h 1384273"/>
                  <a:gd name="connsiteX22" fmla="*/ 772049 w 1378342"/>
                  <a:gd name="connsiteY22" fmla="*/ 1280490 h 1384273"/>
                  <a:gd name="connsiteX23" fmla="*/ 814341 w 1378342"/>
                  <a:gd name="connsiteY23" fmla="*/ 1086370 h 1384273"/>
                  <a:gd name="connsiteX24" fmla="*/ 690896 w 1378342"/>
                  <a:gd name="connsiteY24" fmla="*/ 1008170 h 1384273"/>
                  <a:gd name="connsiteX25" fmla="*/ 567262 w 1378342"/>
                  <a:gd name="connsiteY25" fmla="*/ 1130376 h 1384273"/>
                  <a:gd name="connsiteX26" fmla="*/ 614887 w 1378342"/>
                  <a:gd name="connsiteY26" fmla="*/ 1287538 h 1384273"/>
                  <a:gd name="connsiteX27" fmla="*/ 545831 w 1378342"/>
                  <a:gd name="connsiteY27" fmla="*/ 1378026 h 1384273"/>
                  <a:gd name="connsiteX28" fmla="*/ 150638 w 1378342"/>
                  <a:gd name="connsiteY28" fmla="*/ 1370978 h 1384273"/>
                  <a:gd name="connsiteX29" fmla="*/ 34243 w 1378342"/>
                  <a:gd name="connsiteY29" fmla="*/ 1262488 h 1384273"/>
                  <a:gd name="connsiteX30" fmla="*/ 14812 w 1378342"/>
                  <a:gd name="connsiteY30" fmla="*/ 847007 h 1384273"/>
                  <a:gd name="connsiteX31" fmla="*/ 105870 w 1378342"/>
                  <a:gd name="connsiteY31" fmla="*/ 798144 h 1384273"/>
                  <a:gd name="connsiteX32" fmla="*/ 381048 w 1378342"/>
                  <a:gd name="connsiteY32" fmla="*/ 696417 h 1384273"/>
                  <a:gd name="connsiteX33" fmla="*/ 219599 w 1378342"/>
                  <a:gd name="connsiteY33" fmla="*/ 542302 h 1384273"/>
                  <a:gd name="connsiteX34" fmla="*/ 79677 w 1378342"/>
                  <a:gd name="connsiteY34" fmla="*/ 600024 h 1384273"/>
                  <a:gd name="connsiteX35" fmla="*/ 8811 w 1378342"/>
                  <a:gd name="connsiteY35" fmla="*/ 539921 h 1384273"/>
                  <a:gd name="connsiteX36" fmla="*/ 35576 w 1378342"/>
                  <a:gd name="connsiteY36" fmla="*/ 79101 h 1384273"/>
                  <a:gd name="connsiteX37" fmla="*/ 89012 w 1378342"/>
                  <a:gd name="connsiteY37" fmla="*/ 33953 h 1384273"/>
                  <a:gd name="connsiteX0" fmla="*/ 87975 w 1377305"/>
                  <a:gd name="connsiteY0" fmla="*/ 33953 h 1384273"/>
                  <a:gd name="connsiteX1" fmla="*/ 384678 w 1377305"/>
                  <a:gd name="connsiteY1" fmla="*/ 806 h 1384273"/>
                  <a:gd name="connsiteX2" fmla="*/ 598991 w 1377305"/>
                  <a:gd name="connsiteY2" fmla="*/ 20237 h 1384273"/>
                  <a:gd name="connsiteX3" fmla="*/ 613659 w 1377305"/>
                  <a:gd name="connsiteY3" fmla="*/ 104343 h 1384273"/>
                  <a:gd name="connsiteX4" fmla="*/ 563844 w 1377305"/>
                  <a:gd name="connsiteY4" fmla="*/ 254171 h 1384273"/>
                  <a:gd name="connsiteX5" fmla="*/ 689764 w 1377305"/>
                  <a:gd name="connsiteY5" fmla="*/ 379996 h 1384273"/>
                  <a:gd name="connsiteX6" fmla="*/ 818637 w 1377305"/>
                  <a:gd name="connsiteY6" fmla="*/ 292271 h 1384273"/>
                  <a:gd name="connsiteX7" fmla="*/ 775489 w 1377305"/>
                  <a:gd name="connsiteY7" fmla="*/ 112915 h 1384273"/>
                  <a:gd name="connsiteX8" fmla="*/ 791396 w 1377305"/>
                  <a:gd name="connsiteY8" fmla="*/ 25476 h 1384273"/>
                  <a:gd name="connsiteX9" fmla="*/ 1004375 w 1377305"/>
                  <a:gd name="connsiteY9" fmla="*/ 1377 h 1384273"/>
                  <a:gd name="connsiteX10" fmla="*/ 1271075 w 1377305"/>
                  <a:gd name="connsiteY10" fmla="*/ 30333 h 1384273"/>
                  <a:gd name="connsiteX11" fmla="*/ 1354419 w 1377305"/>
                  <a:gd name="connsiteY11" fmla="*/ 99390 h 1384273"/>
                  <a:gd name="connsiteX12" fmla="*/ 1372802 w 1377305"/>
                  <a:gd name="connsiteY12" fmla="*/ 547255 h 1384273"/>
                  <a:gd name="connsiteX13" fmla="*/ 1297269 w 1377305"/>
                  <a:gd name="connsiteY13" fmla="*/ 611358 h 1384273"/>
                  <a:gd name="connsiteX14" fmla="*/ 1145440 w 1377305"/>
                  <a:gd name="connsiteY14" fmla="*/ 539922 h 1384273"/>
                  <a:gd name="connsiteX15" fmla="*/ 999041 w 1377305"/>
                  <a:gd name="connsiteY15" fmla="*/ 688607 h 1384273"/>
                  <a:gd name="connsiteX16" fmla="*/ 1149631 w 1377305"/>
                  <a:gd name="connsiteY16" fmla="*/ 830434 h 1384273"/>
                  <a:gd name="connsiteX17" fmla="*/ 1294888 w 1377305"/>
                  <a:gd name="connsiteY17" fmla="*/ 775665 h 1384273"/>
                  <a:gd name="connsiteX18" fmla="*/ 1363944 w 1377305"/>
                  <a:gd name="connsiteY18" fmla="*/ 809002 h 1384273"/>
                  <a:gd name="connsiteX19" fmla="*/ 1349656 w 1377305"/>
                  <a:gd name="connsiteY19" fmla="*/ 1254295 h 1384273"/>
                  <a:gd name="connsiteX20" fmla="*/ 1275838 w 1377305"/>
                  <a:gd name="connsiteY20" fmla="*/ 1351927 h 1384273"/>
                  <a:gd name="connsiteX21" fmla="*/ 873978 w 1377305"/>
                  <a:gd name="connsiteY21" fmla="*/ 1379359 h 1384273"/>
                  <a:gd name="connsiteX22" fmla="*/ 771012 w 1377305"/>
                  <a:gd name="connsiteY22" fmla="*/ 1280490 h 1384273"/>
                  <a:gd name="connsiteX23" fmla="*/ 813304 w 1377305"/>
                  <a:gd name="connsiteY23" fmla="*/ 1086370 h 1384273"/>
                  <a:gd name="connsiteX24" fmla="*/ 689859 w 1377305"/>
                  <a:gd name="connsiteY24" fmla="*/ 1008170 h 1384273"/>
                  <a:gd name="connsiteX25" fmla="*/ 566225 w 1377305"/>
                  <a:gd name="connsiteY25" fmla="*/ 1130376 h 1384273"/>
                  <a:gd name="connsiteX26" fmla="*/ 613850 w 1377305"/>
                  <a:gd name="connsiteY26" fmla="*/ 1287538 h 1384273"/>
                  <a:gd name="connsiteX27" fmla="*/ 544794 w 1377305"/>
                  <a:gd name="connsiteY27" fmla="*/ 1378026 h 1384273"/>
                  <a:gd name="connsiteX28" fmla="*/ 149601 w 1377305"/>
                  <a:gd name="connsiteY28" fmla="*/ 1370978 h 1384273"/>
                  <a:gd name="connsiteX29" fmla="*/ 33206 w 1377305"/>
                  <a:gd name="connsiteY29" fmla="*/ 1262488 h 1384273"/>
                  <a:gd name="connsiteX30" fmla="*/ 13775 w 1377305"/>
                  <a:gd name="connsiteY30" fmla="*/ 847007 h 1384273"/>
                  <a:gd name="connsiteX31" fmla="*/ 104833 w 1377305"/>
                  <a:gd name="connsiteY31" fmla="*/ 798144 h 1384273"/>
                  <a:gd name="connsiteX32" fmla="*/ 380011 w 1377305"/>
                  <a:gd name="connsiteY32" fmla="*/ 696417 h 1384273"/>
                  <a:gd name="connsiteX33" fmla="*/ 218562 w 1377305"/>
                  <a:gd name="connsiteY33" fmla="*/ 542302 h 1384273"/>
                  <a:gd name="connsiteX34" fmla="*/ 78640 w 1377305"/>
                  <a:gd name="connsiteY34" fmla="*/ 600024 h 1384273"/>
                  <a:gd name="connsiteX35" fmla="*/ 17299 w 1377305"/>
                  <a:gd name="connsiteY35" fmla="*/ 542302 h 1384273"/>
                  <a:gd name="connsiteX36" fmla="*/ 34539 w 1377305"/>
                  <a:gd name="connsiteY36" fmla="*/ 79101 h 1384273"/>
                  <a:gd name="connsiteX37" fmla="*/ 87975 w 1377305"/>
                  <a:gd name="connsiteY37" fmla="*/ 33953 h 1384273"/>
                  <a:gd name="connsiteX0" fmla="*/ 87975 w 1377305"/>
                  <a:gd name="connsiteY0" fmla="*/ 33953 h 1384273"/>
                  <a:gd name="connsiteX1" fmla="*/ 384678 w 1377305"/>
                  <a:gd name="connsiteY1" fmla="*/ 806 h 1384273"/>
                  <a:gd name="connsiteX2" fmla="*/ 598991 w 1377305"/>
                  <a:gd name="connsiteY2" fmla="*/ 20237 h 1384273"/>
                  <a:gd name="connsiteX3" fmla="*/ 613659 w 1377305"/>
                  <a:gd name="connsiteY3" fmla="*/ 104343 h 1384273"/>
                  <a:gd name="connsiteX4" fmla="*/ 563844 w 1377305"/>
                  <a:gd name="connsiteY4" fmla="*/ 254171 h 1384273"/>
                  <a:gd name="connsiteX5" fmla="*/ 689764 w 1377305"/>
                  <a:gd name="connsiteY5" fmla="*/ 379996 h 1384273"/>
                  <a:gd name="connsiteX6" fmla="*/ 818637 w 1377305"/>
                  <a:gd name="connsiteY6" fmla="*/ 292271 h 1384273"/>
                  <a:gd name="connsiteX7" fmla="*/ 775489 w 1377305"/>
                  <a:gd name="connsiteY7" fmla="*/ 112915 h 1384273"/>
                  <a:gd name="connsiteX8" fmla="*/ 791396 w 1377305"/>
                  <a:gd name="connsiteY8" fmla="*/ 25476 h 1384273"/>
                  <a:gd name="connsiteX9" fmla="*/ 1004375 w 1377305"/>
                  <a:gd name="connsiteY9" fmla="*/ 1377 h 1384273"/>
                  <a:gd name="connsiteX10" fmla="*/ 1271075 w 1377305"/>
                  <a:gd name="connsiteY10" fmla="*/ 30333 h 1384273"/>
                  <a:gd name="connsiteX11" fmla="*/ 1354419 w 1377305"/>
                  <a:gd name="connsiteY11" fmla="*/ 99390 h 1384273"/>
                  <a:gd name="connsiteX12" fmla="*/ 1372802 w 1377305"/>
                  <a:gd name="connsiteY12" fmla="*/ 547255 h 1384273"/>
                  <a:gd name="connsiteX13" fmla="*/ 1297269 w 1377305"/>
                  <a:gd name="connsiteY13" fmla="*/ 611358 h 1384273"/>
                  <a:gd name="connsiteX14" fmla="*/ 1145440 w 1377305"/>
                  <a:gd name="connsiteY14" fmla="*/ 539922 h 1384273"/>
                  <a:gd name="connsiteX15" fmla="*/ 999041 w 1377305"/>
                  <a:gd name="connsiteY15" fmla="*/ 688607 h 1384273"/>
                  <a:gd name="connsiteX16" fmla="*/ 1149631 w 1377305"/>
                  <a:gd name="connsiteY16" fmla="*/ 830434 h 1384273"/>
                  <a:gd name="connsiteX17" fmla="*/ 1294888 w 1377305"/>
                  <a:gd name="connsiteY17" fmla="*/ 775665 h 1384273"/>
                  <a:gd name="connsiteX18" fmla="*/ 1363944 w 1377305"/>
                  <a:gd name="connsiteY18" fmla="*/ 809002 h 1384273"/>
                  <a:gd name="connsiteX19" fmla="*/ 1349656 w 1377305"/>
                  <a:gd name="connsiteY19" fmla="*/ 1254295 h 1384273"/>
                  <a:gd name="connsiteX20" fmla="*/ 1275838 w 1377305"/>
                  <a:gd name="connsiteY20" fmla="*/ 1351927 h 1384273"/>
                  <a:gd name="connsiteX21" fmla="*/ 873978 w 1377305"/>
                  <a:gd name="connsiteY21" fmla="*/ 1379359 h 1384273"/>
                  <a:gd name="connsiteX22" fmla="*/ 771012 w 1377305"/>
                  <a:gd name="connsiteY22" fmla="*/ 1280490 h 1384273"/>
                  <a:gd name="connsiteX23" fmla="*/ 813304 w 1377305"/>
                  <a:gd name="connsiteY23" fmla="*/ 1086370 h 1384273"/>
                  <a:gd name="connsiteX24" fmla="*/ 689859 w 1377305"/>
                  <a:gd name="connsiteY24" fmla="*/ 1008170 h 1384273"/>
                  <a:gd name="connsiteX25" fmla="*/ 566225 w 1377305"/>
                  <a:gd name="connsiteY25" fmla="*/ 1130376 h 1384273"/>
                  <a:gd name="connsiteX26" fmla="*/ 613850 w 1377305"/>
                  <a:gd name="connsiteY26" fmla="*/ 1287538 h 1384273"/>
                  <a:gd name="connsiteX27" fmla="*/ 544794 w 1377305"/>
                  <a:gd name="connsiteY27" fmla="*/ 1378026 h 1384273"/>
                  <a:gd name="connsiteX28" fmla="*/ 149601 w 1377305"/>
                  <a:gd name="connsiteY28" fmla="*/ 1370978 h 1384273"/>
                  <a:gd name="connsiteX29" fmla="*/ 33206 w 1377305"/>
                  <a:gd name="connsiteY29" fmla="*/ 1262488 h 1384273"/>
                  <a:gd name="connsiteX30" fmla="*/ 13775 w 1377305"/>
                  <a:gd name="connsiteY30" fmla="*/ 847007 h 1384273"/>
                  <a:gd name="connsiteX31" fmla="*/ 104833 w 1377305"/>
                  <a:gd name="connsiteY31" fmla="*/ 798144 h 1384273"/>
                  <a:gd name="connsiteX32" fmla="*/ 380011 w 1377305"/>
                  <a:gd name="connsiteY32" fmla="*/ 696417 h 1384273"/>
                  <a:gd name="connsiteX33" fmla="*/ 218562 w 1377305"/>
                  <a:gd name="connsiteY33" fmla="*/ 542302 h 1384273"/>
                  <a:gd name="connsiteX34" fmla="*/ 78640 w 1377305"/>
                  <a:gd name="connsiteY34" fmla="*/ 600024 h 1384273"/>
                  <a:gd name="connsiteX35" fmla="*/ 17299 w 1377305"/>
                  <a:gd name="connsiteY35" fmla="*/ 542302 h 1384273"/>
                  <a:gd name="connsiteX36" fmla="*/ 34539 w 1377305"/>
                  <a:gd name="connsiteY36" fmla="*/ 79101 h 1384273"/>
                  <a:gd name="connsiteX37" fmla="*/ 87975 w 1377305"/>
                  <a:gd name="connsiteY37" fmla="*/ 33953 h 1384273"/>
                  <a:gd name="connsiteX0" fmla="*/ 87975 w 1377305"/>
                  <a:gd name="connsiteY0" fmla="*/ 33953 h 1384273"/>
                  <a:gd name="connsiteX1" fmla="*/ 384678 w 1377305"/>
                  <a:gd name="connsiteY1" fmla="*/ 806 h 1384273"/>
                  <a:gd name="connsiteX2" fmla="*/ 598991 w 1377305"/>
                  <a:gd name="connsiteY2" fmla="*/ 20237 h 1384273"/>
                  <a:gd name="connsiteX3" fmla="*/ 613659 w 1377305"/>
                  <a:gd name="connsiteY3" fmla="*/ 104343 h 1384273"/>
                  <a:gd name="connsiteX4" fmla="*/ 563844 w 1377305"/>
                  <a:gd name="connsiteY4" fmla="*/ 254171 h 1384273"/>
                  <a:gd name="connsiteX5" fmla="*/ 689764 w 1377305"/>
                  <a:gd name="connsiteY5" fmla="*/ 379996 h 1384273"/>
                  <a:gd name="connsiteX6" fmla="*/ 818637 w 1377305"/>
                  <a:gd name="connsiteY6" fmla="*/ 292271 h 1384273"/>
                  <a:gd name="connsiteX7" fmla="*/ 775489 w 1377305"/>
                  <a:gd name="connsiteY7" fmla="*/ 112915 h 1384273"/>
                  <a:gd name="connsiteX8" fmla="*/ 791396 w 1377305"/>
                  <a:gd name="connsiteY8" fmla="*/ 25476 h 1384273"/>
                  <a:gd name="connsiteX9" fmla="*/ 1004375 w 1377305"/>
                  <a:gd name="connsiteY9" fmla="*/ 1377 h 1384273"/>
                  <a:gd name="connsiteX10" fmla="*/ 1271075 w 1377305"/>
                  <a:gd name="connsiteY10" fmla="*/ 30333 h 1384273"/>
                  <a:gd name="connsiteX11" fmla="*/ 1354419 w 1377305"/>
                  <a:gd name="connsiteY11" fmla="*/ 99390 h 1384273"/>
                  <a:gd name="connsiteX12" fmla="*/ 1372802 w 1377305"/>
                  <a:gd name="connsiteY12" fmla="*/ 547255 h 1384273"/>
                  <a:gd name="connsiteX13" fmla="*/ 1297269 w 1377305"/>
                  <a:gd name="connsiteY13" fmla="*/ 611358 h 1384273"/>
                  <a:gd name="connsiteX14" fmla="*/ 1145440 w 1377305"/>
                  <a:gd name="connsiteY14" fmla="*/ 539922 h 1384273"/>
                  <a:gd name="connsiteX15" fmla="*/ 999041 w 1377305"/>
                  <a:gd name="connsiteY15" fmla="*/ 688607 h 1384273"/>
                  <a:gd name="connsiteX16" fmla="*/ 1149631 w 1377305"/>
                  <a:gd name="connsiteY16" fmla="*/ 830434 h 1384273"/>
                  <a:gd name="connsiteX17" fmla="*/ 1294888 w 1377305"/>
                  <a:gd name="connsiteY17" fmla="*/ 775665 h 1384273"/>
                  <a:gd name="connsiteX18" fmla="*/ 1363944 w 1377305"/>
                  <a:gd name="connsiteY18" fmla="*/ 809002 h 1384273"/>
                  <a:gd name="connsiteX19" fmla="*/ 1349656 w 1377305"/>
                  <a:gd name="connsiteY19" fmla="*/ 1254295 h 1384273"/>
                  <a:gd name="connsiteX20" fmla="*/ 1275838 w 1377305"/>
                  <a:gd name="connsiteY20" fmla="*/ 1351927 h 1384273"/>
                  <a:gd name="connsiteX21" fmla="*/ 873978 w 1377305"/>
                  <a:gd name="connsiteY21" fmla="*/ 1379359 h 1384273"/>
                  <a:gd name="connsiteX22" fmla="*/ 771012 w 1377305"/>
                  <a:gd name="connsiteY22" fmla="*/ 1280490 h 1384273"/>
                  <a:gd name="connsiteX23" fmla="*/ 813304 w 1377305"/>
                  <a:gd name="connsiteY23" fmla="*/ 1086370 h 1384273"/>
                  <a:gd name="connsiteX24" fmla="*/ 689859 w 1377305"/>
                  <a:gd name="connsiteY24" fmla="*/ 1008170 h 1384273"/>
                  <a:gd name="connsiteX25" fmla="*/ 566225 w 1377305"/>
                  <a:gd name="connsiteY25" fmla="*/ 1130376 h 1384273"/>
                  <a:gd name="connsiteX26" fmla="*/ 613850 w 1377305"/>
                  <a:gd name="connsiteY26" fmla="*/ 1287538 h 1384273"/>
                  <a:gd name="connsiteX27" fmla="*/ 544794 w 1377305"/>
                  <a:gd name="connsiteY27" fmla="*/ 1378026 h 1384273"/>
                  <a:gd name="connsiteX28" fmla="*/ 149601 w 1377305"/>
                  <a:gd name="connsiteY28" fmla="*/ 1370978 h 1384273"/>
                  <a:gd name="connsiteX29" fmla="*/ 33206 w 1377305"/>
                  <a:gd name="connsiteY29" fmla="*/ 1262488 h 1384273"/>
                  <a:gd name="connsiteX30" fmla="*/ 13775 w 1377305"/>
                  <a:gd name="connsiteY30" fmla="*/ 847007 h 1384273"/>
                  <a:gd name="connsiteX31" fmla="*/ 104833 w 1377305"/>
                  <a:gd name="connsiteY31" fmla="*/ 798144 h 1384273"/>
                  <a:gd name="connsiteX32" fmla="*/ 380011 w 1377305"/>
                  <a:gd name="connsiteY32" fmla="*/ 696417 h 1384273"/>
                  <a:gd name="connsiteX33" fmla="*/ 218562 w 1377305"/>
                  <a:gd name="connsiteY33" fmla="*/ 542302 h 1384273"/>
                  <a:gd name="connsiteX34" fmla="*/ 78640 w 1377305"/>
                  <a:gd name="connsiteY34" fmla="*/ 600024 h 1384273"/>
                  <a:gd name="connsiteX35" fmla="*/ 17299 w 1377305"/>
                  <a:gd name="connsiteY35" fmla="*/ 542302 h 1384273"/>
                  <a:gd name="connsiteX36" fmla="*/ 34539 w 1377305"/>
                  <a:gd name="connsiteY36" fmla="*/ 79101 h 1384273"/>
                  <a:gd name="connsiteX37" fmla="*/ 87975 w 1377305"/>
                  <a:gd name="connsiteY37" fmla="*/ 33953 h 1384273"/>
                  <a:gd name="connsiteX0" fmla="*/ 87975 w 1377305"/>
                  <a:gd name="connsiteY0" fmla="*/ 33953 h 1384273"/>
                  <a:gd name="connsiteX1" fmla="*/ 384678 w 1377305"/>
                  <a:gd name="connsiteY1" fmla="*/ 806 h 1384273"/>
                  <a:gd name="connsiteX2" fmla="*/ 598991 w 1377305"/>
                  <a:gd name="connsiteY2" fmla="*/ 20237 h 1384273"/>
                  <a:gd name="connsiteX3" fmla="*/ 613659 w 1377305"/>
                  <a:gd name="connsiteY3" fmla="*/ 104343 h 1384273"/>
                  <a:gd name="connsiteX4" fmla="*/ 563844 w 1377305"/>
                  <a:gd name="connsiteY4" fmla="*/ 254171 h 1384273"/>
                  <a:gd name="connsiteX5" fmla="*/ 689764 w 1377305"/>
                  <a:gd name="connsiteY5" fmla="*/ 379996 h 1384273"/>
                  <a:gd name="connsiteX6" fmla="*/ 818637 w 1377305"/>
                  <a:gd name="connsiteY6" fmla="*/ 292271 h 1384273"/>
                  <a:gd name="connsiteX7" fmla="*/ 775489 w 1377305"/>
                  <a:gd name="connsiteY7" fmla="*/ 112915 h 1384273"/>
                  <a:gd name="connsiteX8" fmla="*/ 791396 w 1377305"/>
                  <a:gd name="connsiteY8" fmla="*/ 25476 h 1384273"/>
                  <a:gd name="connsiteX9" fmla="*/ 1004375 w 1377305"/>
                  <a:gd name="connsiteY9" fmla="*/ 1377 h 1384273"/>
                  <a:gd name="connsiteX10" fmla="*/ 1271075 w 1377305"/>
                  <a:gd name="connsiteY10" fmla="*/ 30333 h 1384273"/>
                  <a:gd name="connsiteX11" fmla="*/ 1354419 w 1377305"/>
                  <a:gd name="connsiteY11" fmla="*/ 99390 h 1384273"/>
                  <a:gd name="connsiteX12" fmla="*/ 1372802 w 1377305"/>
                  <a:gd name="connsiteY12" fmla="*/ 547255 h 1384273"/>
                  <a:gd name="connsiteX13" fmla="*/ 1297269 w 1377305"/>
                  <a:gd name="connsiteY13" fmla="*/ 611358 h 1384273"/>
                  <a:gd name="connsiteX14" fmla="*/ 1145440 w 1377305"/>
                  <a:gd name="connsiteY14" fmla="*/ 539922 h 1384273"/>
                  <a:gd name="connsiteX15" fmla="*/ 999041 w 1377305"/>
                  <a:gd name="connsiteY15" fmla="*/ 688607 h 1384273"/>
                  <a:gd name="connsiteX16" fmla="*/ 1149631 w 1377305"/>
                  <a:gd name="connsiteY16" fmla="*/ 830434 h 1384273"/>
                  <a:gd name="connsiteX17" fmla="*/ 1294888 w 1377305"/>
                  <a:gd name="connsiteY17" fmla="*/ 775665 h 1384273"/>
                  <a:gd name="connsiteX18" fmla="*/ 1363944 w 1377305"/>
                  <a:gd name="connsiteY18" fmla="*/ 809002 h 1384273"/>
                  <a:gd name="connsiteX19" fmla="*/ 1349656 w 1377305"/>
                  <a:gd name="connsiteY19" fmla="*/ 1254295 h 1384273"/>
                  <a:gd name="connsiteX20" fmla="*/ 1275838 w 1377305"/>
                  <a:gd name="connsiteY20" fmla="*/ 1351927 h 1384273"/>
                  <a:gd name="connsiteX21" fmla="*/ 873978 w 1377305"/>
                  <a:gd name="connsiteY21" fmla="*/ 1379359 h 1384273"/>
                  <a:gd name="connsiteX22" fmla="*/ 771012 w 1377305"/>
                  <a:gd name="connsiteY22" fmla="*/ 1280490 h 1384273"/>
                  <a:gd name="connsiteX23" fmla="*/ 813304 w 1377305"/>
                  <a:gd name="connsiteY23" fmla="*/ 1086370 h 1384273"/>
                  <a:gd name="connsiteX24" fmla="*/ 689859 w 1377305"/>
                  <a:gd name="connsiteY24" fmla="*/ 1008170 h 1384273"/>
                  <a:gd name="connsiteX25" fmla="*/ 566225 w 1377305"/>
                  <a:gd name="connsiteY25" fmla="*/ 1130376 h 1384273"/>
                  <a:gd name="connsiteX26" fmla="*/ 613850 w 1377305"/>
                  <a:gd name="connsiteY26" fmla="*/ 1287538 h 1384273"/>
                  <a:gd name="connsiteX27" fmla="*/ 544794 w 1377305"/>
                  <a:gd name="connsiteY27" fmla="*/ 1378026 h 1384273"/>
                  <a:gd name="connsiteX28" fmla="*/ 149601 w 1377305"/>
                  <a:gd name="connsiteY28" fmla="*/ 1370978 h 1384273"/>
                  <a:gd name="connsiteX29" fmla="*/ 33206 w 1377305"/>
                  <a:gd name="connsiteY29" fmla="*/ 1262488 h 1384273"/>
                  <a:gd name="connsiteX30" fmla="*/ 13775 w 1377305"/>
                  <a:gd name="connsiteY30" fmla="*/ 847007 h 1384273"/>
                  <a:gd name="connsiteX31" fmla="*/ 104833 w 1377305"/>
                  <a:gd name="connsiteY31" fmla="*/ 798144 h 1384273"/>
                  <a:gd name="connsiteX32" fmla="*/ 380011 w 1377305"/>
                  <a:gd name="connsiteY32" fmla="*/ 696417 h 1384273"/>
                  <a:gd name="connsiteX33" fmla="*/ 218562 w 1377305"/>
                  <a:gd name="connsiteY33" fmla="*/ 542302 h 1384273"/>
                  <a:gd name="connsiteX34" fmla="*/ 78640 w 1377305"/>
                  <a:gd name="connsiteY34" fmla="*/ 600024 h 1384273"/>
                  <a:gd name="connsiteX35" fmla="*/ 17299 w 1377305"/>
                  <a:gd name="connsiteY35" fmla="*/ 542302 h 1384273"/>
                  <a:gd name="connsiteX36" fmla="*/ 46445 w 1377305"/>
                  <a:gd name="connsiteY36" fmla="*/ 91008 h 1384273"/>
                  <a:gd name="connsiteX37" fmla="*/ 87975 w 1377305"/>
                  <a:gd name="connsiteY37" fmla="*/ 33953 h 1384273"/>
                  <a:gd name="connsiteX0" fmla="*/ 87975 w 1377305"/>
                  <a:gd name="connsiteY0" fmla="*/ 33953 h 1384273"/>
                  <a:gd name="connsiteX1" fmla="*/ 384678 w 1377305"/>
                  <a:gd name="connsiteY1" fmla="*/ 806 h 1384273"/>
                  <a:gd name="connsiteX2" fmla="*/ 598991 w 1377305"/>
                  <a:gd name="connsiteY2" fmla="*/ 20237 h 1384273"/>
                  <a:gd name="connsiteX3" fmla="*/ 613659 w 1377305"/>
                  <a:gd name="connsiteY3" fmla="*/ 104343 h 1384273"/>
                  <a:gd name="connsiteX4" fmla="*/ 563844 w 1377305"/>
                  <a:gd name="connsiteY4" fmla="*/ 254171 h 1384273"/>
                  <a:gd name="connsiteX5" fmla="*/ 689764 w 1377305"/>
                  <a:gd name="connsiteY5" fmla="*/ 379996 h 1384273"/>
                  <a:gd name="connsiteX6" fmla="*/ 818637 w 1377305"/>
                  <a:gd name="connsiteY6" fmla="*/ 292271 h 1384273"/>
                  <a:gd name="connsiteX7" fmla="*/ 775489 w 1377305"/>
                  <a:gd name="connsiteY7" fmla="*/ 112915 h 1384273"/>
                  <a:gd name="connsiteX8" fmla="*/ 791396 w 1377305"/>
                  <a:gd name="connsiteY8" fmla="*/ 25476 h 1384273"/>
                  <a:gd name="connsiteX9" fmla="*/ 1004375 w 1377305"/>
                  <a:gd name="connsiteY9" fmla="*/ 1377 h 1384273"/>
                  <a:gd name="connsiteX10" fmla="*/ 1271075 w 1377305"/>
                  <a:gd name="connsiteY10" fmla="*/ 30333 h 1384273"/>
                  <a:gd name="connsiteX11" fmla="*/ 1354419 w 1377305"/>
                  <a:gd name="connsiteY11" fmla="*/ 99390 h 1384273"/>
                  <a:gd name="connsiteX12" fmla="*/ 1372802 w 1377305"/>
                  <a:gd name="connsiteY12" fmla="*/ 547255 h 1384273"/>
                  <a:gd name="connsiteX13" fmla="*/ 1297269 w 1377305"/>
                  <a:gd name="connsiteY13" fmla="*/ 611358 h 1384273"/>
                  <a:gd name="connsiteX14" fmla="*/ 1145440 w 1377305"/>
                  <a:gd name="connsiteY14" fmla="*/ 539922 h 1384273"/>
                  <a:gd name="connsiteX15" fmla="*/ 999041 w 1377305"/>
                  <a:gd name="connsiteY15" fmla="*/ 688607 h 1384273"/>
                  <a:gd name="connsiteX16" fmla="*/ 1149631 w 1377305"/>
                  <a:gd name="connsiteY16" fmla="*/ 830434 h 1384273"/>
                  <a:gd name="connsiteX17" fmla="*/ 1294888 w 1377305"/>
                  <a:gd name="connsiteY17" fmla="*/ 775665 h 1384273"/>
                  <a:gd name="connsiteX18" fmla="*/ 1363944 w 1377305"/>
                  <a:gd name="connsiteY18" fmla="*/ 809002 h 1384273"/>
                  <a:gd name="connsiteX19" fmla="*/ 1349656 w 1377305"/>
                  <a:gd name="connsiteY19" fmla="*/ 1254295 h 1384273"/>
                  <a:gd name="connsiteX20" fmla="*/ 1275838 w 1377305"/>
                  <a:gd name="connsiteY20" fmla="*/ 1351927 h 1384273"/>
                  <a:gd name="connsiteX21" fmla="*/ 873978 w 1377305"/>
                  <a:gd name="connsiteY21" fmla="*/ 1379359 h 1384273"/>
                  <a:gd name="connsiteX22" fmla="*/ 771012 w 1377305"/>
                  <a:gd name="connsiteY22" fmla="*/ 1280490 h 1384273"/>
                  <a:gd name="connsiteX23" fmla="*/ 813304 w 1377305"/>
                  <a:gd name="connsiteY23" fmla="*/ 1086370 h 1384273"/>
                  <a:gd name="connsiteX24" fmla="*/ 689859 w 1377305"/>
                  <a:gd name="connsiteY24" fmla="*/ 1008170 h 1384273"/>
                  <a:gd name="connsiteX25" fmla="*/ 566225 w 1377305"/>
                  <a:gd name="connsiteY25" fmla="*/ 1130376 h 1384273"/>
                  <a:gd name="connsiteX26" fmla="*/ 613850 w 1377305"/>
                  <a:gd name="connsiteY26" fmla="*/ 1287538 h 1384273"/>
                  <a:gd name="connsiteX27" fmla="*/ 544794 w 1377305"/>
                  <a:gd name="connsiteY27" fmla="*/ 1378026 h 1384273"/>
                  <a:gd name="connsiteX28" fmla="*/ 149601 w 1377305"/>
                  <a:gd name="connsiteY28" fmla="*/ 1370978 h 1384273"/>
                  <a:gd name="connsiteX29" fmla="*/ 33206 w 1377305"/>
                  <a:gd name="connsiteY29" fmla="*/ 1262488 h 1384273"/>
                  <a:gd name="connsiteX30" fmla="*/ 13775 w 1377305"/>
                  <a:gd name="connsiteY30" fmla="*/ 847007 h 1384273"/>
                  <a:gd name="connsiteX31" fmla="*/ 104833 w 1377305"/>
                  <a:gd name="connsiteY31" fmla="*/ 798144 h 1384273"/>
                  <a:gd name="connsiteX32" fmla="*/ 380011 w 1377305"/>
                  <a:gd name="connsiteY32" fmla="*/ 696417 h 1384273"/>
                  <a:gd name="connsiteX33" fmla="*/ 218562 w 1377305"/>
                  <a:gd name="connsiteY33" fmla="*/ 542302 h 1384273"/>
                  <a:gd name="connsiteX34" fmla="*/ 78640 w 1377305"/>
                  <a:gd name="connsiteY34" fmla="*/ 600024 h 1384273"/>
                  <a:gd name="connsiteX35" fmla="*/ 17299 w 1377305"/>
                  <a:gd name="connsiteY35" fmla="*/ 542302 h 1384273"/>
                  <a:gd name="connsiteX36" fmla="*/ 46445 w 1377305"/>
                  <a:gd name="connsiteY36" fmla="*/ 91008 h 1384273"/>
                  <a:gd name="connsiteX37" fmla="*/ 87975 w 1377305"/>
                  <a:gd name="connsiteY37" fmla="*/ 33953 h 1384273"/>
                  <a:gd name="connsiteX0" fmla="*/ 87975 w 1377305"/>
                  <a:gd name="connsiteY0" fmla="*/ 33953 h 1384273"/>
                  <a:gd name="connsiteX1" fmla="*/ 384678 w 1377305"/>
                  <a:gd name="connsiteY1" fmla="*/ 806 h 1384273"/>
                  <a:gd name="connsiteX2" fmla="*/ 598991 w 1377305"/>
                  <a:gd name="connsiteY2" fmla="*/ 20237 h 1384273"/>
                  <a:gd name="connsiteX3" fmla="*/ 613659 w 1377305"/>
                  <a:gd name="connsiteY3" fmla="*/ 104343 h 1384273"/>
                  <a:gd name="connsiteX4" fmla="*/ 563844 w 1377305"/>
                  <a:gd name="connsiteY4" fmla="*/ 254171 h 1384273"/>
                  <a:gd name="connsiteX5" fmla="*/ 689764 w 1377305"/>
                  <a:gd name="connsiteY5" fmla="*/ 379996 h 1384273"/>
                  <a:gd name="connsiteX6" fmla="*/ 818637 w 1377305"/>
                  <a:gd name="connsiteY6" fmla="*/ 292271 h 1384273"/>
                  <a:gd name="connsiteX7" fmla="*/ 775489 w 1377305"/>
                  <a:gd name="connsiteY7" fmla="*/ 112915 h 1384273"/>
                  <a:gd name="connsiteX8" fmla="*/ 791396 w 1377305"/>
                  <a:gd name="connsiteY8" fmla="*/ 25476 h 1384273"/>
                  <a:gd name="connsiteX9" fmla="*/ 1004375 w 1377305"/>
                  <a:gd name="connsiteY9" fmla="*/ 1377 h 1384273"/>
                  <a:gd name="connsiteX10" fmla="*/ 1271075 w 1377305"/>
                  <a:gd name="connsiteY10" fmla="*/ 30333 h 1384273"/>
                  <a:gd name="connsiteX11" fmla="*/ 1354419 w 1377305"/>
                  <a:gd name="connsiteY11" fmla="*/ 99390 h 1384273"/>
                  <a:gd name="connsiteX12" fmla="*/ 1372802 w 1377305"/>
                  <a:gd name="connsiteY12" fmla="*/ 547255 h 1384273"/>
                  <a:gd name="connsiteX13" fmla="*/ 1297269 w 1377305"/>
                  <a:gd name="connsiteY13" fmla="*/ 611358 h 1384273"/>
                  <a:gd name="connsiteX14" fmla="*/ 1145440 w 1377305"/>
                  <a:gd name="connsiteY14" fmla="*/ 539922 h 1384273"/>
                  <a:gd name="connsiteX15" fmla="*/ 999041 w 1377305"/>
                  <a:gd name="connsiteY15" fmla="*/ 688607 h 1384273"/>
                  <a:gd name="connsiteX16" fmla="*/ 1149631 w 1377305"/>
                  <a:gd name="connsiteY16" fmla="*/ 830434 h 1384273"/>
                  <a:gd name="connsiteX17" fmla="*/ 1294888 w 1377305"/>
                  <a:gd name="connsiteY17" fmla="*/ 775665 h 1384273"/>
                  <a:gd name="connsiteX18" fmla="*/ 1363944 w 1377305"/>
                  <a:gd name="connsiteY18" fmla="*/ 809002 h 1384273"/>
                  <a:gd name="connsiteX19" fmla="*/ 1349656 w 1377305"/>
                  <a:gd name="connsiteY19" fmla="*/ 1254295 h 1384273"/>
                  <a:gd name="connsiteX20" fmla="*/ 1275838 w 1377305"/>
                  <a:gd name="connsiteY20" fmla="*/ 1351927 h 1384273"/>
                  <a:gd name="connsiteX21" fmla="*/ 873978 w 1377305"/>
                  <a:gd name="connsiteY21" fmla="*/ 1379359 h 1384273"/>
                  <a:gd name="connsiteX22" fmla="*/ 771012 w 1377305"/>
                  <a:gd name="connsiteY22" fmla="*/ 1280490 h 1384273"/>
                  <a:gd name="connsiteX23" fmla="*/ 813304 w 1377305"/>
                  <a:gd name="connsiteY23" fmla="*/ 1086370 h 1384273"/>
                  <a:gd name="connsiteX24" fmla="*/ 689859 w 1377305"/>
                  <a:gd name="connsiteY24" fmla="*/ 1008170 h 1384273"/>
                  <a:gd name="connsiteX25" fmla="*/ 566225 w 1377305"/>
                  <a:gd name="connsiteY25" fmla="*/ 1130376 h 1384273"/>
                  <a:gd name="connsiteX26" fmla="*/ 613850 w 1377305"/>
                  <a:gd name="connsiteY26" fmla="*/ 1287538 h 1384273"/>
                  <a:gd name="connsiteX27" fmla="*/ 544794 w 1377305"/>
                  <a:gd name="connsiteY27" fmla="*/ 1378026 h 1384273"/>
                  <a:gd name="connsiteX28" fmla="*/ 149601 w 1377305"/>
                  <a:gd name="connsiteY28" fmla="*/ 1370978 h 1384273"/>
                  <a:gd name="connsiteX29" fmla="*/ 33206 w 1377305"/>
                  <a:gd name="connsiteY29" fmla="*/ 1262488 h 1384273"/>
                  <a:gd name="connsiteX30" fmla="*/ 13775 w 1377305"/>
                  <a:gd name="connsiteY30" fmla="*/ 847007 h 1384273"/>
                  <a:gd name="connsiteX31" fmla="*/ 104833 w 1377305"/>
                  <a:gd name="connsiteY31" fmla="*/ 798144 h 1384273"/>
                  <a:gd name="connsiteX32" fmla="*/ 380011 w 1377305"/>
                  <a:gd name="connsiteY32" fmla="*/ 696417 h 1384273"/>
                  <a:gd name="connsiteX33" fmla="*/ 218562 w 1377305"/>
                  <a:gd name="connsiteY33" fmla="*/ 542302 h 1384273"/>
                  <a:gd name="connsiteX34" fmla="*/ 78640 w 1377305"/>
                  <a:gd name="connsiteY34" fmla="*/ 600024 h 1384273"/>
                  <a:gd name="connsiteX35" fmla="*/ 17299 w 1377305"/>
                  <a:gd name="connsiteY35" fmla="*/ 542302 h 1384273"/>
                  <a:gd name="connsiteX36" fmla="*/ 46445 w 1377305"/>
                  <a:gd name="connsiteY36" fmla="*/ 91008 h 1384273"/>
                  <a:gd name="connsiteX37" fmla="*/ 87975 w 1377305"/>
                  <a:gd name="connsiteY37" fmla="*/ 33953 h 1384273"/>
                  <a:gd name="connsiteX0" fmla="*/ 87975 w 1377305"/>
                  <a:gd name="connsiteY0" fmla="*/ 33953 h 1384273"/>
                  <a:gd name="connsiteX1" fmla="*/ 384678 w 1377305"/>
                  <a:gd name="connsiteY1" fmla="*/ 806 h 1384273"/>
                  <a:gd name="connsiteX2" fmla="*/ 598991 w 1377305"/>
                  <a:gd name="connsiteY2" fmla="*/ 20237 h 1384273"/>
                  <a:gd name="connsiteX3" fmla="*/ 613659 w 1377305"/>
                  <a:gd name="connsiteY3" fmla="*/ 104343 h 1384273"/>
                  <a:gd name="connsiteX4" fmla="*/ 563844 w 1377305"/>
                  <a:gd name="connsiteY4" fmla="*/ 254171 h 1384273"/>
                  <a:gd name="connsiteX5" fmla="*/ 689764 w 1377305"/>
                  <a:gd name="connsiteY5" fmla="*/ 379996 h 1384273"/>
                  <a:gd name="connsiteX6" fmla="*/ 818637 w 1377305"/>
                  <a:gd name="connsiteY6" fmla="*/ 292271 h 1384273"/>
                  <a:gd name="connsiteX7" fmla="*/ 775489 w 1377305"/>
                  <a:gd name="connsiteY7" fmla="*/ 112915 h 1384273"/>
                  <a:gd name="connsiteX8" fmla="*/ 791396 w 1377305"/>
                  <a:gd name="connsiteY8" fmla="*/ 25476 h 1384273"/>
                  <a:gd name="connsiteX9" fmla="*/ 1004375 w 1377305"/>
                  <a:gd name="connsiteY9" fmla="*/ 1377 h 1384273"/>
                  <a:gd name="connsiteX10" fmla="*/ 1271075 w 1377305"/>
                  <a:gd name="connsiteY10" fmla="*/ 30333 h 1384273"/>
                  <a:gd name="connsiteX11" fmla="*/ 1354419 w 1377305"/>
                  <a:gd name="connsiteY11" fmla="*/ 99390 h 1384273"/>
                  <a:gd name="connsiteX12" fmla="*/ 1372802 w 1377305"/>
                  <a:gd name="connsiteY12" fmla="*/ 547255 h 1384273"/>
                  <a:gd name="connsiteX13" fmla="*/ 1297269 w 1377305"/>
                  <a:gd name="connsiteY13" fmla="*/ 611358 h 1384273"/>
                  <a:gd name="connsiteX14" fmla="*/ 1145440 w 1377305"/>
                  <a:gd name="connsiteY14" fmla="*/ 539922 h 1384273"/>
                  <a:gd name="connsiteX15" fmla="*/ 999041 w 1377305"/>
                  <a:gd name="connsiteY15" fmla="*/ 688607 h 1384273"/>
                  <a:gd name="connsiteX16" fmla="*/ 1149631 w 1377305"/>
                  <a:gd name="connsiteY16" fmla="*/ 830434 h 1384273"/>
                  <a:gd name="connsiteX17" fmla="*/ 1294888 w 1377305"/>
                  <a:gd name="connsiteY17" fmla="*/ 775665 h 1384273"/>
                  <a:gd name="connsiteX18" fmla="*/ 1363944 w 1377305"/>
                  <a:gd name="connsiteY18" fmla="*/ 809002 h 1384273"/>
                  <a:gd name="connsiteX19" fmla="*/ 1349656 w 1377305"/>
                  <a:gd name="connsiteY19" fmla="*/ 1254295 h 1384273"/>
                  <a:gd name="connsiteX20" fmla="*/ 1275838 w 1377305"/>
                  <a:gd name="connsiteY20" fmla="*/ 1351927 h 1384273"/>
                  <a:gd name="connsiteX21" fmla="*/ 873978 w 1377305"/>
                  <a:gd name="connsiteY21" fmla="*/ 1379359 h 1384273"/>
                  <a:gd name="connsiteX22" fmla="*/ 771012 w 1377305"/>
                  <a:gd name="connsiteY22" fmla="*/ 1280490 h 1384273"/>
                  <a:gd name="connsiteX23" fmla="*/ 813304 w 1377305"/>
                  <a:gd name="connsiteY23" fmla="*/ 1086370 h 1384273"/>
                  <a:gd name="connsiteX24" fmla="*/ 689859 w 1377305"/>
                  <a:gd name="connsiteY24" fmla="*/ 1008170 h 1384273"/>
                  <a:gd name="connsiteX25" fmla="*/ 566225 w 1377305"/>
                  <a:gd name="connsiteY25" fmla="*/ 1130376 h 1384273"/>
                  <a:gd name="connsiteX26" fmla="*/ 613850 w 1377305"/>
                  <a:gd name="connsiteY26" fmla="*/ 1287538 h 1384273"/>
                  <a:gd name="connsiteX27" fmla="*/ 544794 w 1377305"/>
                  <a:gd name="connsiteY27" fmla="*/ 1378026 h 1384273"/>
                  <a:gd name="connsiteX28" fmla="*/ 149601 w 1377305"/>
                  <a:gd name="connsiteY28" fmla="*/ 1370978 h 1384273"/>
                  <a:gd name="connsiteX29" fmla="*/ 33206 w 1377305"/>
                  <a:gd name="connsiteY29" fmla="*/ 1262488 h 1384273"/>
                  <a:gd name="connsiteX30" fmla="*/ 13775 w 1377305"/>
                  <a:gd name="connsiteY30" fmla="*/ 847007 h 1384273"/>
                  <a:gd name="connsiteX31" fmla="*/ 104833 w 1377305"/>
                  <a:gd name="connsiteY31" fmla="*/ 798144 h 1384273"/>
                  <a:gd name="connsiteX32" fmla="*/ 380011 w 1377305"/>
                  <a:gd name="connsiteY32" fmla="*/ 696417 h 1384273"/>
                  <a:gd name="connsiteX33" fmla="*/ 218562 w 1377305"/>
                  <a:gd name="connsiteY33" fmla="*/ 542302 h 1384273"/>
                  <a:gd name="connsiteX34" fmla="*/ 78640 w 1377305"/>
                  <a:gd name="connsiteY34" fmla="*/ 600024 h 1384273"/>
                  <a:gd name="connsiteX35" fmla="*/ 17299 w 1377305"/>
                  <a:gd name="connsiteY35" fmla="*/ 542302 h 1384273"/>
                  <a:gd name="connsiteX36" fmla="*/ 46445 w 1377305"/>
                  <a:gd name="connsiteY36" fmla="*/ 91008 h 1384273"/>
                  <a:gd name="connsiteX37" fmla="*/ 87975 w 1377305"/>
                  <a:gd name="connsiteY37" fmla="*/ 33953 h 1384273"/>
                  <a:gd name="connsiteX0" fmla="*/ 87975 w 1377305"/>
                  <a:gd name="connsiteY0" fmla="*/ 33953 h 1384273"/>
                  <a:gd name="connsiteX1" fmla="*/ 384678 w 1377305"/>
                  <a:gd name="connsiteY1" fmla="*/ 806 h 1384273"/>
                  <a:gd name="connsiteX2" fmla="*/ 598991 w 1377305"/>
                  <a:gd name="connsiteY2" fmla="*/ 20237 h 1384273"/>
                  <a:gd name="connsiteX3" fmla="*/ 613659 w 1377305"/>
                  <a:gd name="connsiteY3" fmla="*/ 104343 h 1384273"/>
                  <a:gd name="connsiteX4" fmla="*/ 563844 w 1377305"/>
                  <a:gd name="connsiteY4" fmla="*/ 254171 h 1384273"/>
                  <a:gd name="connsiteX5" fmla="*/ 689764 w 1377305"/>
                  <a:gd name="connsiteY5" fmla="*/ 379996 h 1384273"/>
                  <a:gd name="connsiteX6" fmla="*/ 818637 w 1377305"/>
                  <a:gd name="connsiteY6" fmla="*/ 292271 h 1384273"/>
                  <a:gd name="connsiteX7" fmla="*/ 775489 w 1377305"/>
                  <a:gd name="connsiteY7" fmla="*/ 112915 h 1384273"/>
                  <a:gd name="connsiteX8" fmla="*/ 791396 w 1377305"/>
                  <a:gd name="connsiteY8" fmla="*/ 25476 h 1384273"/>
                  <a:gd name="connsiteX9" fmla="*/ 1004375 w 1377305"/>
                  <a:gd name="connsiteY9" fmla="*/ 1377 h 1384273"/>
                  <a:gd name="connsiteX10" fmla="*/ 1271075 w 1377305"/>
                  <a:gd name="connsiteY10" fmla="*/ 30333 h 1384273"/>
                  <a:gd name="connsiteX11" fmla="*/ 1354419 w 1377305"/>
                  <a:gd name="connsiteY11" fmla="*/ 99390 h 1384273"/>
                  <a:gd name="connsiteX12" fmla="*/ 1372802 w 1377305"/>
                  <a:gd name="connsiteY12" fmla="*/ 547255 h 1384273"/>
                  <a:gd name="connsiteX13" fmla="*/ 1297269 w 1377305"/>
                  <a:gd name="connsiteY13" fmla="*/ 611358 h 1384273"/>
                  <a:gd name="connsiteX14" fmla="*/ 1145440 w 1377305"/>
                  <a:gd name="connsiteY14" fmla="*/ 539922 h 1384273"/>
                  <a:gd name="connsiteX15" fmla="*/ 999041 w 1377305"/>
                  <a:gd name="connsiteY15" fmla="*/ 688607 h 1384273"/>
                  <a:gd name="connsiteX16" fmla="*/ 1149631 w 1377305"/>
                  <a:gd name="connsiteY16" fmla="*/ 830434 h 1384273"/>
                  <a:gd name="connsiteX17" fmla="*/ 1294888 w 1377305"/>
                  <a:gd name="connsiteY17" fmla="*/ 775665 h 1384273"/>
                  <a:gd name="connsiteX18" fmla="*/ 1363944 w 1377305"/>
                  <a:gd name="connsiteY18" fmla="*/ 809002 h 1384273"/>
                  <a:gd name="connsiteX19" fmla="*/ 1349656 w 1377305"/>
                  <a:gd name="connsiteY19" fmla="*/ 1254295 h 1384273"/>
                  <a:gd name="connsiteX20" fmla="*/ 1275838 w 1377305"/>
                  <a:gd name="connsiteY20" fmla="*/ 1351927 h 1384273"/>
                  <a:gd name="connsiteX21" fmla="*/ 873978 w 1377305"/>
                  <a:gd name="connsiteY21" fmla="*/ 1379359 h 1384273"/>
                  <a:gd name="connsiteX22" fmla="*/ 771012 w 1377305"/>
                  <a:gd name="connsiteY22" fmla="*/ 1280490 h 1384273"/>
                  <a:gd name="connsiteX23" fmla="*/ 813304 w 1377305"/>
                  <a:gd name="connsiteY23" fmla="*/ 1086370 h 1384273"/>
                  <a:gd name="connsiteX24" fmla="*/ 689859 w 1377305"/>
                  <a:gd name="connsiteY24" fmla="*/ 1008170 h 1384273"/>
                  <a:gd name="connsiteX25" fmla="*/ 566225 w 1377305"/>
                  <a:gd name="connsiteY25" fmla="*/ 1130376 h 1384273"/>
                  <a:gd name="connsiteX26" fmla="*/ 613850 w 1377305"/>
                  <a:gd name="connsiteY26" fmla="*/ 1287538 h 1384273"/>
                  <a:gd name="connsiteX27" fmla="*/ 544794 w 1377305"/>
                  <a:gd name="connsiteY27" fmla="*/ 1378026 h 1384273"/>
                  <a:gd name="connsiteX28" fmla="*/ 149601 w 1377305"/>
                  <a:gd name="connsiteY28" fmla="*/ 1370978 h 1384273"/>
                  <a:gd name="connsiteX29" fmla="*/ 33206 w 1377305"/>
                  <a:gd name="connsiteY29" fmla="*/ 1262488 h 1384273"/>
                  <a:gd name="connsiteX30" fmla="*/ 13775 w 1377305"/>
                  <a:gd name="connsiteY30" fmla="*/ 847007 h 1384273"/>
                  <a:gd name="connsiteX31" fmla="*/ 104833 w 1377305"/>
                  <a:gd name="connsiteY31" fmla="*/ 798144 h 1384273"/>
                  <a:gd name="connsiteX32" fmla="*/ 380011 w 1377305"/>
                  <a:gd name="connsiteY32" fmla="*/ 696417 h 1384273"/>
                  <a:gd name="connsiteX33" fmla="*/ 218562 w 1377305"/>
                  <a:gd name="connsiteY33" fmla="*/ 542302 h 1384273"/>
                  <a:gd name="connsiteX34" fmla="*/ 78640 w 1377305"/>
                  <a:gd name="connsiteY34" fmla="*/ 600024 h 1384273"/>
                  <a:gd name="connsiteX35" fmla="*/ 17299 w 1377305"/>
                  <a:gd name="connsiteY35" fmla="*/ 542302 h 1384273"/>
                  <a:gd name="connsiteX36" fmla="*/ 46445 w 1377305"/>
                  <a:gd name="connsiteY36" fmla="*/ 91008 h 1384273"/>
                  <a:gd name="connsiteX37" fmla="*/ 87975 w 1377305"/>
                  <a:gd name="connsiteY37" fmla="*/ 33953 h 1384273"/>
                  <a:gd name="connsiteX0" fmla="*/ 87975 w 1377699"/>
                  <a:gd name="connsiteY0" fmla="*/ 33953 h 1384273"/>
                  <a:gd name="connsiteX1" fmla="*/ 384678 w 1377699"/>
                  <a:gd name="connsiteY1" fmla="*/ 806 h 1384273"/>
                  <a:gd name="connsiteX2" fmla="*/ 598991 w 1377699"/>
                  <a:gd name="connsiteY2" fmla="*/ 20237 h 1384273"/>
                  <a:gd name="connsiteX3" fmla="*/ 613659 w 1377699"/>
                  <a:gd name="connsiteY3" fmla="*/ 104343 h 1384273"/>
                  <a:gd name="connsiteX4" fmla="*/ 563844 w 1377699"/>
                  <a:gd name="connsiteY4" fmla="*/ 254171 h 1384273"/>
                  <a:gd name="connsiteX5" fmla="*/ 689764 w 1377699"/>
                  <a:gd name="connsiteY5" fmla="*/ 379996 h 1384273"/>
                  <a:gd name="connsiteX6" fmla="*/ 818637 w 1377699"/>
                  <a:gd name="connsiteY6" fmla="*/ 292271 h 1384273"/>
                  <a:gd name="connsiteX7" fmla="*/ 775489 w 1377699"/>
                  <a:gd name="connsiteY7" fmla="*/ 112915 h 1384273"/>
                  <a:gd name="connsiteX8" fmla="*/ 791396 w 1377699"/>
                  <a:gd name="connsiteY8" fmla="*/ 25476 h 1384273"/>
                  <a:gd name="connsiteX9" fmla="*/ 1004375 w 1377699"/>
                  <a:gd name="connsiteY9" fmla="*/ 1377 h 1384273"/>
                  <a:gd name="connsiteX10" fmla="*/ 1271075 w 1377699"/>
                  <a:gd name="connsiteY10" fmla="*/ 30333 h 1384273"/>
                  <a:gd name="connsiteX11" fmla="*/ 1354419 w 1377699"/>
                  <a:gd name="connsiteY11" fmla="*/ 99390 h 1384273"/>
                  <a:gd name="connsiteX12" fmla="*/ 1372802 w 1377699"/>
                  <a:gd name="connsiteY12" fmla="*/ 547255 h 1384273"/>
                  <a:gd name="connsiteX13" fmla="*/ 1297269 w 1377699"/>
                  <a:gd name="connsiteY13" fmla="*/ 611358 h 1384273"/>
                  <a:gd name="connsiteX14" fmla="*/ 1145440 w 1377699"/>
                  <a:gd name="connsiteY14" fmla="*/ 539922 h 1384273"/>
                  <a:gd name="connsiteX15" fmla="*/ 999041 w 1377699"/>
                  <a:gd name="connsiteY15" fmla="*/ 688607 h 1384273"/>
                  <a:gd name="connsiteX16" fmla="*/ 1149631 w 1377699"/>
                  <a:gd name="connsiteY16" fmla="*/ 830434 h 1384273"/>
                  <a:gd name="connsiteX17" fmla="*/ 1294888 w 1377699"/>
                  <a:gd name="connsiteY17" fmla="*/ 775665 h 1384273"/>
                  <a:gd name="connsiteX18" fmla="*/ 1363944 w 1377699"/>
                  <a:gd name="connsiteY18" fmla="*/ 809002 h 1384273"/>
                  <a:gd name="connsiteX19" fmla="*/ 1349656 w 1377699"/>
                  <a:gd name="connsiteY19" fmla="*/ 1254295 h 1384273"/>
                  <a:gd name="connsiteX20" fmla="*/ 1275838 w 1377699"/>
                  <a:gd name="connsiteY20" fmla="*/ 1351927 h 1384273"/>
                  <a:gd name="connsiteX21" fmla="*/ 873978 w 1377699"/>
                  <a:gd name="connsiteY21" fmla="*/ 1379359 h 1384273"/>
                  <a:gd name="connsiteX22" fmla="*/ 771012 w 1377699"/>
                  <a:gd name="connsiteY22" fmla="*/ 1280490 h 1384273"/>
                  <a:gd name="connsiteX23" fmla="*/ 813304 w 1377699"/>
                  <a:gd name="connsiteY23" fmla="*/ 1086370 h 1384273"/>
                  <a:gd name="connsiteX24" fmla="*/ 689859 w 1377699"/>
                  <a:gd name="connsiteY24" fmla="*/ 1008170 h 1384273"/>
                  <a:gd name="connsiteX25" fmla="*/ 566225 w 1377699"/>
                  <a:gd name="connsiteY25" fmla="*/ 1130376 h 1384273"/>
                  <a:gd name="connsiteX26" fmla="*/ 613850 w 1377699"/>
                  <a:gd name="connsiteY26" fmla="*/ 1287538 h 1384273"/>
                  <a:gd name="connsiteX27" fmla="*/ 544794 w 1377699"/>
                  <a:gd name="connsiteY27" fmla="*/ 1378026 h 1384273"/>
                  <a:gd name="connsiteX28" fmla="*/ 149601 w 1377699"/>
                  <a:gd name="connsiteY28" fmla="*/ 1370978 h 1384273"/>
                  <a:gd name="connsiteX29" fmla="*/ 33206 w 1377699"/>
                  <a:gd name="connsiteY29" fmla="*/ 1262488 h 1384273"/>
                  <a:gd name="connsiteX30" fmla="*/ 13775 w 1377699"/>
                  <a:gd name="connsiteY30" fmla="*/ 847007 h 1384273"/>
                  <a:gd name="connsiteX31" fmla="*/ 104833 w 1377699"/>
                  <a:gd name="connsiteY31" fmla="*/ 798144 h 1384273"/>
                  <a:gd name="connsiteX32" fmla="*/ 380011 w 1377699"/>
                  <a:gd name="connsiteY32" fmla="*/ 696417 h 1384273"/>
                  <a:gd name="connsiteX33" fmla="*/ 218562 w 1377699"/>
                  <a:gd name="connsiteY33" fmla="*/ 542302 h 1384273"/>
                  <a:gd name="connsiteX34" fmla="*/ 78640 w 1377699"/>
                  <a:gd name="connsiteY34" fmla="*/ 600024 h 1384273"/>
                  <a:gd name="connsiteX35" fmla="*/ 17299 w 1377699"/>
                  <a:gd name="connsiteY35" fmla="*/ 542302 h 1384273"/>
                  <a:gd name="connsiteX36" fmla="*/ 46445 w 1377699"/>
                  <a:gd name="connsiteY36" fmla="*/ 91008 h 1384273"/>
                  <a:gd name="connsiteX37" fmla="*/ 87975 w 1377699"/>
                  <a:gd name="connsiteY37" fmla="*/ 33953 h 1384273"/>
                  <a:gd name="connsiteX0" fmla="*/ 87975 w 1377699"/>
                  <a:gd name="connsiteY0" fmla="*/ 33953 h 1384273"/>
                  <a:gd name="connsiteX1" fmla="*/ 384678 w 1377699"/>
                  <a:gd name="connsiteY1" fmla="*/ 806 h 1384273"/>
                  <a:gd name="connsiteX2" fmla="*/ 598991 w 1377699"/>
                  <a:gd name="connsiteY2" fmla="*/ 20237 h 1384273"/>
                  <a:gd name="connsiteX3" fmla="*/ 613659 w 1377699"/>
                  <a:gd name="connsiteY3" fmla="*/ 104343 h 1384273"/>
                  <a:gd name="connsiteX4" fmla="*/ 563844 w 1377699"/>
                  <a:gd name="connsiteY4" fmla="*/ 254171 h 1384273"/>
                  <a:gd name="connsiteX5" fmla="*/ 689764 w 1377699"/>
                  <a:gd name="connsiteY5" fmla="*/ 379996 h 1384273"/>
                  <a:gd name="connsiteX6" fmla="*/ 818637 w 1377699"/>
                  <a:gd name="connsiteY6" fmla="*/ 292271 h 1384273"/>
                  <a:gd name="connsiteX7" fmla="*/ 775489 w 1377699"/>
                  <a:gd name="connsiteY7" fmla="*/ 112915 h 1384273"/>
                  <a:gd name="connsiteX8" fmla="*/ 791396 w 1377699"/>
                  <a:gd name="connsiteY8" fmla="*/ 25476 h 1384273"/>
                  <a:gd name="connsiteX9" fmla="*/ 1004375 w 1377699"/>
                  <a:gd name="connsiteY9" fmla="*/ 1377 h 1384273"/>
                  <a:gd name="connsiteX10" fmla="*/ 1271075 w 1377699"/>
                  <a:gd name="connsiteY10" fmla="*/ 30333 h 1384273"/>
                  <a:gd name="connsiteX11" fmla="*/ 1354419 w 1377699"/>
                  <a:gd name="connsiteY11" fmla="*/ 99390 h 1384273"/>
                  <a:gd name="connsiteX12" fmla="*/ 1372802 w 1377699"/>
                  <a:gd name="connsiteY12" fmla="*/ 547255 h 1384273"/>
                  <a:gd name="connsiteX13" fmla="*/ 1297269 w 1377699"/>
                  <a:gd name="connsiteY13" fmla="*/ 611358 h 1384273"/>
                  <a:gd name="connsiteX14" fmla="*/ 1145440 w 1377699"/>
                  <a:gd name="connsiteY14" fmla="*/ 539922 h 1384273"/>
                  <a:gd name="connsiteX15" fmla="*/ 999041 w 1377699"/>
                  <a:gd name="connsiteY15" fmla="*/ 688607 h 1384273"/>
                  <a:gd name="connsiteX16" fmla="*/ 1149631 w 1377699"/>
                  <a:gd name="connsiteY16" fmla="*/ 830434 h 1384273"/>
                  <a:gd name="connsiteX17" fmla="*/ 1294888 w 1377699"/>
                  <a:gd name="connsiteY17" fmla="*/ 775665 h 1384273"/>
                  <a:gd name="connsiteX18" fmla="*/ 1363944 w 1377699"/>
                  <a:gd name="connsiteY18" fmla="*/ 809002 h 1384273"/>
                  <a:gd name="connsiteX19" fmla="*/ 1349656 w 1377699"/>
                  <a:gd name="connsiteY19" fmla="*/ 1254295 h 1384273"/>
                  <a:gd name="connsiteX20" fmla="*/ 1275838 w 1377699"/>
                  <a:gd name="connsiteY20" fmla="*/ 1351927 h 1384273"/>
                  <a:gd name="connsiteX21" fmla="*/ 873978 w 1377699"/>
                  <a:gd name="connsiteY21" fmla="*/ 1379359 h 1384273"/>
                  <a:gd name="connsiteX22" fmla="*/ 771012 w 1377699"/>
                  <a:gd name="connsiteY22" fmla="*/ 1280490 h 1384273"/>
                  <a:gd name="connsiteX23" fmla="*/ 813304 w 1377699"/>
                  <a:gd name="connsiteY23" fmla="*/ 1086370 h 1384273"/>
                  <a:gd name="connsiteX24" fmla="*/ 689859 w 1377699"/>
                  <a:gd name="connsiteY24" fmla="*/ 1008170 h 1384273"/>
                  <a:gd name="connsiteX25" fmla="*/ 566225 w 1377699"/>
                  <a:gd name="connsiteY25" fmla="*/ 1130376 h 1384273"/>
                  <a:gd name="connsiteX26" fmla="*/ 613850 w 1377699"/>
                  <a:gd name="connsiteY26" fmla="*/ 1287538 h 1384273"/>
                  <a:gd name="connsiteX27" fmla="*/ 544794 w 1377699"/>
                  <a:gd name="connsiteY27" fmla="*/ 1378026 h 1384273"/>
                  <a:gd name="connsiteX28" fmla="*/ 149601 w 1377699"/>
                  <a:gd name="connsiteY28" fmla="*/ 1370978 h 1384273"/>
                  <a:gd name="connsiteX29" fmla="*/ 33206 w 1377699"/>
                  <a:gd name="connsiteY29" fmla="*/ 1262488 h 1384273"/>
                  <a:gd name="connsiteX30" fmla="*/ 13775 w 1377699"/>
                  <a:gd name="connsiteY30" fmla="*/ 847007 h 1384273"/>
                  <a:gd name="connsiteX31" fmla="*/ 104833 w 1377699"/>
                  <a:gd name="connsiteY31" fmla="*/ 798144 h 1384273"/>
                  <a:gd name="connsiteX32" fmla="*/ 380011 w 1377699"/>
                  <a:gd name="connsiteY32" fmla="*/ 696417 h 1384273"/>
                  <a:gd name="connsiteX33" fmla="*/ 218562 w 1377699"/>
                  <a:gd name="connsiteY33" fmla="*/ 542302 h 1384273"/>
                  <a:gd name="connsiteX34" fmla="*/ 78640 w 1377699"/>
                  <a:gd name="connsiteY34" fmla="*/ 600024 h 1384273"/>
                  <a:gd name="connsiteX35" fmla="*/ 17299 w 1377699"/>
                  <a:gd name="connsiteY35" fmla="*/ 542302 h 1384273"/>
                  <a:gd name="connsiteX36" fmla="*/ 46445 w 1377699"/>
                  <a:gd name="connsiteY36" fmla="*/ 91008 h 1384273"/>
                  <a:gd name="connsiteX37" fmla="*/ 87975 w 1377699"/>
                  <a:gd name="connsiteY37" fmla="*/ 33953 h 1384273"/>
                  <a:gd name="connsiteX0" fmla="*/ 87975 w 1374257"/>
                  <a:gd name="connsiteY0" fmla="*/ 33953 h 1384273"/>
                  <a:gd name="connsiteX1" fmla="*/ 384678 w 1374257"/>
                  <a:gd name="connsiteY1" fmla="*/ 806 h 1384273"/>
                  <a:gd name="connsiteX2" fmla="*/ 598991 w 1374257"/>
                  <a:gd name="connsiteY2" fmla="*/ 20237 h 1384273"/>
                  <a:gd name="connsiteX3" fmla="*/ 613659 w 1374257"/>
                  <a:gd name="connsiteY3" fmla="*/ 104343 h 1384273"/>
                  <a:gd name="connsiteX4" fmla="*/ 563844 w 1374257"/>
                  <a:gd name="connsiteY4" fmla="*/ 254171 h 1384273"/>
                  <a:gd name="connsiteX5" fmla="*/ 689764 w 1374257"/>
                  <a:gd name="connsiteY5" fmla="*/ 379996 h 1384273"/>
                  <a:gd name="connsiteX6" fmla="*/ 818637 w 1374257"/>
                  <a:gd name="connsiteY6" fmla="*/ 292271 h 1384273"/>
                  <a:gd name="connsiteX7" fmla="*/ 775489 w 1374257"/>
                  <a:gd name="connsiteY7" fmla="*/ 112915 h 1384273"/>
                  <a:gd name="connsiteX8" fmla="*/ 791396 w 1374257"/>
                  <a:gd name="connsiteY8" fmla="*/ 25476 h 1384273"/>
                  <a:gd name="connsiteX9" fmla="*/ 1004375 w 1374257"/>
                  <a:gd name="connsiteY9" fmla="*/ 1377 h 1384273"/>
                  <a:gd name="connsiteX10" fmla="*/ 1271075 w 1374257"/>
                  <a:gd name="connsiteY10" fmla="*/ 30333 h 1384273"/>
                  <a:gd name="connsiteX11" fmla="*/ 1340131 w 1374257"/>
                  <a:gd name="connsiteY11" fmla="*/ 97009 h 1384273"/>
                  <a:gd name="connsiteX12" fmla="*/ 1372802 w 1374257"/>
                  <a:gd name="connsiteY12" fmla="*/ 547255 h 1384273"/>
                  <a:gd name="connsiteX13" fmla="*/ 1297269 w 1374257"/>
                  <a:gd name="connsiteY13" fmla="*/ 611358 h 1384273"/>
                  <a:gd name="connsiteX14" fmla="*/ 1145440 w 1374257"/>
                  <a:gd name="connsiteY14" fmla="*/ 539922 h 1384273"/>
                  <a:gd name="connsiteX15" fmla="*/ 999041 w 1374257"/>
                  <a:gd name="connsiteY15" fmla="*/ 688607 h 1384273"/>
                  <a:gd name="connsiteX16" fmla="*/ 1149631 w 1374257"/>
                  <a:gd name="connsiteY16" fmla="*/ 830434 h 1384273"/>
                  <a:gd name="connsiteX17" fmla="*/ 1294888 w 1374257"/>
                  <a:gd name="connsiteY17" fmla="*/ 775665 h 1384273"/>
                  <a:gd name="connsiteX18" fmla="*/ 1363944 w 1374257"/>
                  <a:gd name="connsiteY18" fmla="*/ 809002 h 1384273"/>
                  <a:gd name="connsiteX19" fmla="*/ 1349656 w 1374257"/>
                  <a:gd name="connsiteY19" fmla="*/ 1254295 h 1384273"/>
                  <a:gd name="connsiteX20" fmla="*/ 1275838 w 1374257"/>
                  <a:gd name="connsiteY20" fmla="*/ 1351927 h 1384273"/>
                  <a:gd name="connsiteX21" fmla="*/ 873978 w 1374257"/>
                  <a:gd name="connsiteY21" fmla="*/ 1379359 h 1384273"/>
                  <a:gd name="connsiteX22" fmla="*/ 771012 w 1374257"/>
                  <a:gd name="connsiteY22" fmla="*/ 1280490 h 1384273"/>
                  <a:gd name="connsiteX23" fmla="*/ 813304 w 1374257"/>
                  <a:gd name="connsiteY23" fmla="*/ 1086370 h 1384273"/>
                  <a:gd name="connsiteX24" fmla="*/ 689859 w 1374257"/>
                  <a:gd name="connsiteY24" fmla="*/ 1008170 h 1384273"/>
                  <a:gd name="connsiteX25" fmla="*/ 566225 w 1374257"/>
                  <a:gd name="connsiteY25" fmla="*/ 1130376 h 1384273"/>
                  <a:gd name="connsiteX26" fmla="*/ 613850 w 1374257"/>
                  <a:gd name="connsiteY26" fmla="*/ 1287538 h 1384273"/>
                  <a:gd name="connsiteX27" fmla="*/ 544794 w 1374257"/>
                  <a:gd name="connsiteY27" fmla="*/ 1378026 h 1384273"/>
                  <a:gd name="connsiteX28" fmla="*/ 149601 w 1374257"/>
                  <a:gd name="connsiteY28" fmla="*/ 1370978 h 1384273"/>
                  <a:gd name="connsiteX29" fmla="*/ 33206 w 1374257"/>
                  <a:gd name="connsiteY29" fmla="*/ 1262488 h 1384273"/>
                  <a:gd name="connsiteX30" fmla="*/ 13775 w 1374257"/>
                  <a:gd name="connsiteY30" fmla="*/ 847007 h 1384273"/>
                  <a:gd name="connsiteX31" fmla="*/ 104833 w 1374257"/>
                  <a:gd name="connsiteY31" fmla="*/ 798144 h 1384273"/>
                  <a:gd name="connsiteX32" fmla="*/ 380011 w 1374257"/>
                  <a:gd name="connsiteY32" fmla="*/ 696417 h 1384273"/>
                  <a:gd name="connsiteX33" fmla="*/ 218562 w 1374257"/>
                  <a:gd name="connsiteY33" fmla="*/ 542302 h 1384273"/>
                  <a:gd name="connsiteX34" fmla="*/ 78640 w 1374257"/>
                  <a:gd name="connsiteY34" fmla="*/ 600024 h 1384273"/>
                  <a:gd name="connsiteX35" fmla="*/ 17299 w 1374257"/>
                  <a:gd name="connsiteY35" fmla="*/ 542302 h 1384273"/>
                  <a:gd name="connsiteX36" fmla="*/ 46445 w 1374257"/>
                  <a:gd name="connsiteY36" fmla="*/ 91008 h 1384273"/>
                  <a:gd name="connsiteX37" fmla="*/ 87975 w 1374257"/>
                  <a:gd name="connsiteY37" fmla="*/ 33953 h 1384273"/>
                  <a:gd name="connsiteX0" fmla="*/ 87975 w 1376602"/>
                  <a:gd name="connsiteY0" fmla="*/ 33953 h 1384273"/>
                  <a:gd name="connsiteX1" fmla="*/ 384678 w 1376602"/>
                  <a:gd name="connsiteY1" fmla="*/ 806 h 1384273"/>
                  <a:gd name="connsiteX2" fmla="*/ 598991 w 1376602"/>
                  <a:gd name="connsiteY2" fmla="*/ 20237 h 1384273"/>
                  <a:gd name="connsiteX3" fmla="*/ 613659 w 1376602"/>
                  <a:gd name="connsiteY3" fmla="*/ 104343 h 1384273"/>
                  <a:gd name="connsiteX4" fmla="*/ 563844 w 1376602"/>
                  <a:gd name="connsiteY4" fmla="*/ 254171 h 1384273"/>
                  <a:gd name="connsiteX5" fmla="*/ 689764 w 1376602"/>
                  <a:gd name="connsiteY5" fmla="*/ 379996 h 1384273"/>
                  <a:gd name="connsiteX6" fmla="*/ 818637 w 1376602"/>
                  <a:gd name="connsiteY6" fmla="*/ 292271 h 1384273"/>
                  <a:gd name="connsiteX7" fmla="*/ 775489 w 1376602"/>
                  <a:gd name="connsiteY7" fmla="*/ 112915 h 1384273"/>
                  <a:gd name="connsiteX8" fmla="*/ 791396 w 1376602"/>
                  <a:gd name="connsiteY8" fmla="*/ 25476 h 1384273"/>
                  <a:gd name="connsiteX9" fmla="*/ 1004375 w 1376602"/>
                  <a:gd name="connsiteY9" fmla="*/ 1377 h 1384273"/>
                  <a:gd name="connsiteX10" fmla="*/ 1271075 w 1376602"/>
                  <a:gd name="connsiteY10" fmla="*/ 30333 h 1384273"/>
                  <a:gd name="connsiteX11" fmla="*/ 1340131 w 1376602"/>
                  <a:gd name="connsiteY11" fmla="*/ 97009 h 1384273"/>
                  <a:gd name="connsiteX12" fmla="*/ 1372802 w 1376602"/>
                  <a:gd name="connsiteY12" fmla="*/ 547255 h 1384273"/>
                  <a:gd name="connsiteX13" fmla="*/ 1297269 w 1376602"/>
                  <a:gd name="connsiteY13" fmla="*/ 611358 h 1384273"/>
                  <a:gd name="connsiteX14" fmla="*/ 1145440 w 1376602"/>
                  <a:gd name="connsiteY14" fmla="*/ 539922 h 1384273"/>
                  <a:gd name="connsiteX15" fmla="*/ 999041 w 1376602"/>
                  <a:gd name="connsiteY15" fmla="*/ 688607 h 1384273"/>
                  <a:gd name="connsiteX16" fmla="*/ 1149631 w 1376602"/>
                  <a:gd name="connsiteY16" fmla="*/ 830434 h 1384273"/>
                  <a:gd name="connsiteX17" fmla="*/ 1294888 w 1376602"/>
                  <a:gd name="connsiteY17" fmla="*/ 775665 h 1384273"/>
                  <a:gd name="connsiteX18" fmla="*/ 1363944 w 1376602"/>
                  <a:gd name="connsiteY18" fmla="*/ 809002 h 1384273"/>
                  <a:gd name="connsiteX19" fmla="*/ 1349656 w 1376602"/>
                  <a:gd name="connsiteY19" fmla="*/ 1254295 h 1384273"/>
                  <a:gd name="connsiteX20" fmla="*/ 1275838 w 1376602"/>
                  <a:gd name="connsiteY20" fmla="*/ 1351927 h 1384273"/>
                  <a:gd name="connsiteX21" fmla="*/ 873978 w 1376602"/>
                  <a:gd name="connsiteY21" fmla="*/ 1379359 h 1384273"/>
                  <a:gd name="connsiteX22" fmla="*/ 771012 w 1376602"/>
                  <a:gd name="connsiteY22" fmla="*/ 1280490 h 1384273"/>
                  <a:gd name="connsiteX23" fmla="*/ 813304 w 1376602"/>
                  <a:gd name="connsiteY23" fmla="*/ 1086370 h 1384273"/>
                  <a:gd name="connsiteX24" fmla="*/ 689859 w 1376602"/>
                  <a:gd name="connsiteY24" fmla="*/ 1008170 h 1384273"/>
                  <a:gd name="connsiteX25" fmla="*/ 566225 w 1376602"/>
                  <a:gd name="connsiteY25" fmla="*/ 1130376 h 1384273"/>
                  <a:gd name="connsiteX26" fmla="*/ 613850 w 1376602"/>
                  <a:gd name="connsiteY26" fmla="*/ 1287538 h 1384273"/>
                  <a:gd name="connsiteX27" fmla="*/ 544794 w 1376602"/>
                  <a:gd name="connsiteY27" fmla="*/ 1378026 h 1384273"/>
                  <a:gd name="connsiteX28" fmla="*/ 149601 w 1376602"/>
                  <a:gd name="connsiteY28" fmla="*/ 1370978 h 1384273"/>
                  <a:gd name="connsiteX29" fmla="*/ 33206 w 1376602"/>
                  <a:gd name="connsiteY29" fmla="*/ 1262488 h 1384273"/>
                  <a:gd name="connsiteX30" fmla="*/ 13775 w 1376602"/>
                  <a:gd name="connsiteY30" fmla="*/ 847007 h 1384273"/>
                  <a:gd name="connsiteX31" fmla="*/ 104833 w 1376602"/>
                  <a:gd name="connsiteY31" fmla="*/ 798144 h 1384273"/>
                  <a:gd name="connsiteX32" fmla="*/ 380011 w 1376602"/>
                  <a:gd name="connsiteY32" fmla="*/ 696417 h 1384273"/>
                  <a:gd name="connsiteX33" fmla="*/ 218562 w 1376602"/>
                  <a:gd name="connsiteY33" fmla="*/ 542302 h 1384273"/>
                  <a:gd name="connsiteX34" fmla="*/ 78640 w 1376602"/>
                  <a:gd name="connsiteY34" fmla="*/ 600024 h 1384273"/>
                  <a:gd name="connsiteX35" fmla="*/ 17299 w 1376602"/>
                  <a:gd name="connsiteY35" fmla="*/ 542302 h 1384273"/>
                  <a:gd name="connsiteX36" fmla="*/ 46445 w 1376602"/>
                  <a:gd name="connsiteY36" fmla="*/ 91008 h 1384273"/>
                  <a:gd name="connsiteX37" fmla="*/ 87975 w 1376602"/>
                  <a:gd name="connsiteY37" fmla="*/ 33953 h 1384273"/>
                  <a:gd name="connsiteX0" fmla="*/ 87975 w 1381320"/>
                  <a:gd name="connsiteY0" fmla="*/ 33953 h 1384273"/>
                  <a:gd name="connsiteX1" fmla="*/ 384678 w 1381320"/>
                  <a:gd name="connsiteY1" fmla="*/ 806 h 1384273"/>
                  <a:gd name="connsiteX2" fmla="*/ 598991 w 1381320"/>
                  <a:gd name="connsiteY2" fmla="*/ 20237 h 1384273"/>
                  <a:gd name="connsiteX3" fmla="*/ 613659 w 1381320"/>
                  <a:gd name="connsiteY3" fmla="*/ 104343 h 1384273"/>
                  <a:gd name="connsiteX4" fmla="*/ 563844 w 1381320"/>
                  <a:gd name="connsiteY4" fmla="*/ 254171 h 1384273"/>
                  <a:gd name="connsiteX5" fmla="*/ 689764 w 1381320"/>
                  <a:gd name="connsiteY5" fmla="*/ 379996 h 1384273"/>
                  <a:gd name="connsiteX6" fmla="*/ 818637 w 1381320"/>
                  <a:gd name="connsiteY6" fmla="*/ 292271 h 1384273"/>
                  <a:gd name="connsiteX7" fmla="*/ 775489 w 1381320"/>
                  <a:gd name="connsiteY7" fmla="*/ 112915 h 1384273"/>
                  <a:gd name="connsiteX8" fmla="*/ 791396 w 1381320"/>
                  <a:gd name="connsiteY8" fmla="*/ 25476 h 1384273"/>
                  <a:gd name="connsiteX9" fmla="*/ 1004375 w 1381320"/>
                  <a:gd name="connsiteY9" fmla="*/ 1377 h 1384273"/>
                  <a:gd name="connsiteX10" fmla="*/ 1271075 w 1381320"/>
                  <a:gd name="connsiteY10" fmla="*/ 30333 h 1384273"/>
                  <a:gd name="connsiteX11" fmla="*/ 1352037 w 1381320"/>
                  <a:gd name="connsiteY11" fmla="*/ 108916 h 1384273"/>
                  <a:gd name="connsiteX12" fmla="*/ 1372802 w 1381320"/>
                  <a:gd name="connsiteY12" fmla="*/ 547255 h 1384273"/>
                  <a:gd name="connsiteX13" fmla="*/ 1297269 w 1381320"/>
                  <a:gd name="connsiteY13" fmla="*/ 611358 h 1384273"/>
                  <a:gd name="connsiteX14" fmla="*/ 1145440 w 1381320"/>
                  <a:gd name="connsiteY14" fmla="*/ 539922 h 1384273"/>
                  <a:gd name="connsiteX15" fmla="*/ 999041 w 1381320"/>
                  <a:gd name="connsiteY15" fmla="*/ 688607 h 1384273"/>
                  <a:gd name="connsiteX16" fmla="*/ 1149631 w 1381320"/>
                  <a:gd name="connsiteY16" fmla="*/ 830434 h 1384273"/>
                  <a:gd name="connsiteX17" fmla="*/ 1294888 w 1381320"/>
                  <a:gd name="connsiteY17" fmla="*/ 775665 h 1384273"/>
                  <a:gd name="connsiteX18" fmla="*/ 1363944 w 1381320"/>
                  <a:gd name="connsiteY18" fmla="*/ 809002 h 1384273"/>
                  <a:gd name="connsiteX19" fmla="*/ 1349656 w 1381320"/>
                  <a:gd name="connsiteY19" fmla="*/ 1254295 h 1384273"/>
                  <a:gd name="connsiteX20" fmla="*/ 1275838 w 1381320"/>
                  <a:gd name="connsiteY20" fmla="*/ 1351927 h 1384273"/>
                  <a:gd name="connsiteX21" fmla="*/ 873978 w 1381320"/>
                  <a:gd name="connsiteY21" fmla="*/ 1379359 h 1384273"/>
                  <a:gd name="connsiteX22" fmla="*/ 771012 w 1381320"/>
                  <a:gd name="connsiteY22" fmla="*/ 1280490 h 1384273"/>
                  <a:gd name="connsiteX23" fmla="*/ 813304 w 1381320"/>
                  <a:gd name="connsiteY23" fmla="*/ 1086370 h 1384273"/>
                  <a:gd name="connsiteX24" fmla="*/ 689859 w 1381320"/>
                  <a:gd name="connsiteY24" fmla="*/ 1008170 h 1384273"/>
                  <a:gd name="connsiteX25" fmla="*/ 566225 w 1381320"/>
                  <a:gd name="connsiteY25" fmla="*/ 1130376 h 1384273"/>
                  <a:gd name="connsiteX26" fmla="*/ 613850 w 1381320"/>
                  <a:gd name="connsiteY26" fmla="*/ 1287538 h 1384273"/>
                  <a:gd name="connsiteX27" fmla="*/ 544794 w 1381320"/>
                  <a:gd name="connsiteY27" fmla="*/ 1378026 h 1384273"/>
                  <a:gd name="connsiteX28" fmla="*/ 149601 w 1381320"/>
                  <a:gd name="connsiteY28" fmla="*/ 1370978 h 1384273"/>
                  <a:gd name="connsiteX29" fmla="*/ 33206 w 1381320"/>
                  <a:gd name="connsiteY29" fmla="*/ 1262488 h 1384273"/>
                  <a:gd name="connsiteX30" fmla="*/ 13775 w 1381320"/>
                  <a:gd name="connsiteY30" fmla="*/ 847007 h 1384273"/>
                  <a:gd name="connsiteX31" fmla="*/ 104833 w 1381320"/>
                  <a:gd name="connsiteY31" fmla="*/ 798144 h 1384273"/>
                  <a:gd name="connsiteX32" fmla="*/ 380011 w 1381320"/>
                  <a:gd name="connsiteY32" fmla="*/ 696417 h 1384273"/>
                  <a:gd name="connsiteX33" fmla="*/ 218562 w 1381320"/>
                  <a:gd name="connsiteY33" fmla="*/ 542302 h 1384273"/>
                  <a:gd name="connsiteX34" fmla="*/ 78640 w 1381320"/>
                  <a:gd name="connsiteY34" fmla="*/ 600024 h 1384273"/>
                  <a:gd name="connsiteX35" fmla="*/ 17299 w 1381320"/>
                  <a:gd name="connsiteY35" fmla="*/ 542302 h 1384273"/>
                  <a:gd name="connsiteX36" fmla="*/ 46445 w 1381320"/>
                  <a:gd name="connsiteY36" fmla="*/ 91008 h 1384273"/>
                  <a:gd name="connsiteX37" fmla="*/ 87975 w 1381320"/>
                  <a:gd name="connsiteY37" fmla="*/ 33953 h 1384273"/>
                  <a:gd name="connsiteX0" fmla="*/ 87975 w 1381320"/>
                  <a:gd name="connsiteY0" fmla="*/ 33953 h 1384273"/>
                  <a:gd name="connsiteX1" fmla="*/ 384678 w 1381320"/>
                  <a:gd name="connsiteY1" fmla="*/ 806 h 1384273"/>
                  <a:gd name="connsiteX2" fmla="*/ 598991 w 1381320"/>
                  <a:gd name="connsiteY2" fmla="*/ 20237 h 1384273"/>
                  <a:gd name="connsiteX3" fmla="*/ 613659 w 1381320"/>
                  <a:gd name="connsiteY3" fmla="*/ 104343 h 1384273"/>
                  <a:gd name="connsiteX4" fmla="*/ 563844 w 1381320"/>
                  <a:gd name="connsiteY4" fmla="*/ 254171 h 1384273"/>
                  <a:gd name="connsiteX5" fmla="*/ 689764 w 1381320"/>
                  <a:gd name="connsiteY5" fmla="*/ 379996 h 1384273"/>
                  <a:gd name="connsiteX6" fmla="*/ 818637 w 1381320"/>
                  <a:gd name="connsiteY6" fmla="*/ 292271 h 1384273"/>
                  <a:gd name="connsiteX7" fmla="*/ 775489 w 1381320"/>
                  <a:gd name="connsiteY7" fmla="*/ 112915 h 1384273"/>
                  <a:gd name="connsiteX8" fmla="*/ 791396 w 1381320"/>
                  <a:gd name="connsiteY8" fmla="*/ 25476 h 1384273"/>
                  <a:gd name="connsiteX9" fmla="*/ 1004375 w 1381320"/>
                  <a:gd name="connsiteY9" fmla="*/ 1377 h 1384273"/>
                  <a:gd name="connsiteX10" fmla="*/ 1271075 w 1381320"/>
                  <a:gd name="connsiteY10" fmla="*/ 30333 h 1384273"/>
                  <a:gd name="connsiteX11" fmla="*/ 1352037 w 1381320"/>
                  <a:gd name="connsiteY11" fmla="*/ 116060 h 1384273"/>
                  <a:gd name="connsiteX12" fmla="*/ 1372802 w 1381320"/>
                  <a:gd name="connsiteY12" fmla="*/ 547255 h 1384273"/>
                  <a:gd name="connsiteX13" fmla="*/ 1297269 w 1381320"/>
                  <a:gd name="connsiteY13" fmla="*/ 611358 h 1384273"/>
                  <a:gd name="connsiteX14" fmla="*/ 1145440 w 1381320"/>
                  <a:gd name="connsiteY14" fmla="*/ 539922 h 1384273"/>
                  <a:gd name="connsiteX15" fmla="*/ 999041 w 1381320"/>
                  <a:gd name="connsiteY15" fmla="*/ 688607 h 1384273"/>
                  <a:gd name="connsiteX16" fmla="*/ 1149631 w 1381320"/>
                  <a:gd name="connsiteY16" fmla="*/ 830434 h 1384273"/>
                  <a:gd name="connsiteX17" fmla="*/ 1294888 w 1381320"/>
                  <a:gd name="connsiteY17" fmla="*/ 775665 h 1384273"/>
                  <a:gd name="connsiteX18" fmla="*/ 1363944 w 1381320"/>
                  <a:gd name="connsiteY18" fmla="*/ 809002 h 1384273"/>
                  <a:gd name="connsiteX19" fmla="*/ 1349656 w 1381320"/>
                  <a:gd name="connsiteY19" fmla="*/ 1254295 h 1384273"/>
                  <a:gd name="connsiteX20" fmla="*/ 1275838 w 1381320"/>
                  <a:gd name="connsiteY20" fmla="*/ 1351927 h 1384273"/>
                  <a:gd name="connsiteX21" fmla="*/ 873978 w 1381320"/>
                  <a:gd name="connsiteY21" fmla="*/ 1379359 h 1384273"/>
                  <a:gd name="connsiteX22" fmla="*/ 771012 w 1381320"/>
                  <a:gd name="connsiteY22" fmla="*/ 1280490 h 1384273"/>
                  <a:gd name="connsiteX23" fmla="*/ 813304 w 1381320"/>
                  <a:gd name="connsiteY23" fmla="*/ 1086370 h 1384273"/>
                  <a:gd name="connsiteX24" fmla="*/ 689859 w 1381320"/>
                  <a:gd name="connsiteY24" fmla="*/ 1008170 h 1384273"/>
                  <a:gd name="connsiteX25" fmla="*/ 566225 w 1381320"/>
                  <a:gd name="connsiteY25" fmla="*/ 1130376 h 1384273"/>
                  <a:gd name="connsiteX26" fmla="*/ 613850 w 1381320"/>
                  <a:gd name="connsiteY26" fmla="*/ 1287538 h 1384273"/>
                  <a:gd name="connsiteX27" fmla="*/ 544794 w 1381320"/>
                  <a:gd name="connsiteY27" fmla="*/ 1378026 h 1384273"/>
                  <a:gd name="connsiteX28" fmla="*/ 149601 w 1381320"/>
                  <a:gd name="connsiteY28" fmla="*/ 1370978 h 1384273"/>
                  <a:gd name="connsiteX29" fmla="*/ 33206 w 1381320"/>
                  <a:gd name="connsiteY29" fmla="*/ 1262488 h 1384273"/>
                  <a:gd name="connsiteX30" fmla="*/ 13775 w 1381320"/>
                  <a:gd name="connsiteY30" fmla="*/ 847007 h 1384273"/>
                  <a:gd name="connsiteX31" fmla="*/ 104833 w 1381320"/>
                  <a:gd name="connsiteY31" fmla="*/ 798144 h 1384273"/>
                  <a:gd name="connsiteX32" fmla="*/ 380011 w 1381320"/>
                  <a:gd name="connsiteY32" fmla="*/ 696417 h 1384273"/>
                  <a:gd name="connsiteX33" fmla="*/ 218562 w 1381320"/>
                  <a:gd name="connsiteY33" fmla="*/ 542302 h 1384273"/>
                  <a:gd name="connsiteX34" fmla="*/ 78640 w 1381320"/>
                  <a:gd name="connsiteY34" fmla="*/ 600024 h 1384273"/>
                  <a:gd name="connsiteX35" fmla="*/ 17299 w 1381320"/>
                  <a:gd name="connsiteY35" fmla="*/ 542302 h 1384273"/>
                  <a:gd name="connsiteX36" fmla="*/ 46445 w 1381320"/>
                  <a:gd name="connsiteY36" fmla="*/ 91008 h 1384273"/>
                  <a:gd name="connsiteX37" fmla="*/ 87975 w 1381320"/>
                  <a:gd name="connsiteY37" fmla="*/ 33953 h 1384273"/>
                  <a:gd name="connsiteX0" fmla="*/ 87975 w 1380196"/>
                  <a:gd name="connsiteY0" fmla="*/ 33953 h 1384273"/>
                  <a:gd name="connsiteX1" fmla="*/ 384678 w 1380196"/>
                  <a:gd name="connsiteY1" fmla="*/ 806 h 1384273"/>
                  <a:gd name="connsiteX2" fmla="*/ 598991 w 1380196"/>
                  <a:gd name="connsiteY2" fmla="*/ 20237 h 1384273"/>
                  <a:gd name="connsiteX3" fmla="*/ 613659 w 1380196"/>
                  <a:gd name="connsiteY3" fmla="*/ 104343 h 1384273"/>
                  <a:gd name="connsiteX4" fmla="*/ 563844 w 1380196"/>
                  <a:gd name="connsiteY4" fmla="*/ 254171 h 1384273"/>
                  <a:gd name="connsiteX5" fmla="*/ 689764 w 1380196"/>
                  <a:gd name="connsiteY5" fmla="*/ 379996 h 1384273"/>
                  <a:gd name="connsiteX6" fmla="*/ 818637 w 1380196"/>
                  <a:gd name="connsiteY6" fmla="*/ 292271 h 1384273"/>
                  <a:gd name="connsiteX7" fmla="*/ 775489 w 1380196"/>
                  <a:gd name="connsiteY7" fmla="*/ 112915 h 1384273"/>
                  <a:gd name="connsiteX8" fmla="*/ 791396 w 1380196"/>
                  <a:gd name="connsiteY8" fmla="*/ 25476 h 1384273"/>
                  <a:gd name="connsiteX9" fmla="*/ 1004375 w 1380196"/>
                  <a:gd name="connsiteY9" fmla="*/ 1377 h 1384273"/>
                  <a:gd name="connsiteX10" fmla="*/ 1271075 w 1380196"/>
                  <a:gd name="connsiteY10" fmla="*/ 30333 h 1384273"/>
                  <a:gd name="connsiteX11" fmla="*/ 1349656 w 1380196"/>
                  <a:gd name="connsiteY11" fmla="*/ 120822 h 1384273"/>
                  <a:gd name="connsiteX12" fmla="*/ 1372802 w 1380196"/>
                  <a:gd name="connsiteY12" fmla="*/ 547255 h 1384273"/>
                  <a:gd name="connsiteX13" fmla="*/ 1297269 w 1380196"/>
                  <a:gd name="connsiteY13" fmla="*/ 611358 h 1384273"/>
                  <a:gd name="connsiteX14" fmla="*/ 1145440 w 1380196"/>
                  <a:gd name="connsiteY14" fmla="*/ 539922 h 1384273"/>
                  <a:gd name="connsiteX15" fmla="*/ 999041 w 1380196"/>
                  <a:gd name="connsiteY15" fmla="*/ 688607 h 1384273"/>
                  <a:gd name="connsiteX16" fmla="*/ 1149631 w 1380196"/>
                  <a:gd name="connsiteY16" fmla="*/ 830434 h 1384273"/>
                  <a:gd name="connsiteX17" fmla="*/ 1294888 w 1380196"/>
                  <a:gd name="connsiteY17" fmla="*/ 775665 h 1384273"/>
                  <a:gd name="connsiteX18" fmla="*/ 1363944 w 1380196"/>
                  <a:gd name="connsiteY18" fmla="*/ 809002 h 1384273"/>
                  <a:gd name="connsiteX19" fmla="*/ 1349656 w 1380196"/>
                  <a:gd name="connsiteY19" fmla="*/ 1254295 h 1384273"/>
                  <a:gd name="connsiteX20" fmla="*/ 1275838 w 1380196"/>
                  <a:gd name="connsiteY20" fmla="*/ 1351927 h 1384273"/>
                  <a:gd name="connsiteX21" fmla="*/ 873978 w 1380196"/>
                  <a:gd name="connsiteY21" fmla="*/ 1379359 h 1384273"/>
                  <a:gd name="connsiteX22" fmla="*/ 771012 w 1380196"/>
                  <a:gd name="connsiteY22" fmla="*/ 1280490 h 1384273"/>
                  <a:gd name="connsiteX23" fmla="*/ 813304 w 1380196"/>
                  <a:gd name="connsiteY23" fmla="*/ 1086370 h 1384273"/>
                  <a:gd name="connsiteX24" fmla="*/ 689859 w 1380196"/>
                  <a:gd name="connsiteY24" fmla="*/ 1008170 h 1384273"/>
                  <a:gd name="connsiteX25" fmla="*/ 566225 w 1380196"/>
                  <a:gd name="connsiteY25" fmla="*/ 1130376 h 1384273"/>
                  <a:gd name="connsiteX26" fmla="*/ 613850 w 1380196"/>
                  <a:gd name="connsiteY26" fmla="*/ 1287538 h 1384273"/>
                  <a:gd name="connsiteX27" fmla="*/ 544794 w 1380196"/>
                  <a:gd name="connsiteY27" fmla="*/ 1378026 h 1384273"/>
                  <a:gd name="connsiteX28" fmla="*/ 149601 w 1380196"/>
                  <a:gd name="connsiteY28" fmla="*/ 1370978 h 1384273"/>
                  <a:gd name="connsiteX29" fmla="*/ 33206 w 1380196"/>
                  <a:gd name="connsiteY29" fmla="*/ 1262488 h 1384273"/>
                  <a:gd name="connsiteX30" fmla="*/ 13775 w 1380196"/>
                  <a:gd name="connsiteY30" fmla="*/ 847007 h 1384273"/>
                  <a:gd name="connsiteX31" fmla="*/ 104833 w 1380196"/>
                  <a:gd name="connsiteY31" fmla="*/ 798144 h 1384273"/>
                  <a:gd name="connsiteX32" fmla="*/ 380011 w 1380196"/>
                  <a:gd name="connsiteY32" fmla="*/ 696417 h 1384273"/>
                  <a:gd name="connsiteX33" fmla="*/ 218562 w 1380196"/>
                  <a:gd name="connsiteY33" fmla="*/ 542302 h 1384273"/>
                  <a:gd name="connsiteX34" fmla="*/ 78640 w 1380196"/>
                  <a:gd name="connsiteY34" fmla="*/ 600024 h 1384273"/>
                  <a:gd name="connsiteX35" fmla="*/ 17299 w 1380196"/>
                  <a:gd name="connsiteY35" fmla="*/ 542302 h 1384273"/>
                  <a:gd name="connsiteX36" fmla="*/ 46445 w 1380196"/>
                  <a:gd name="connsiteY36" fmla="*/ 91008 h 1384273"/>
                  <a:gd name="connsiteX37" fmla="*/ 87975 w 1380196"/>
                  <a:gd name="connsiteY37" fmla="*/ 33953 h 1384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380196" h="1384273">
                    <a:moveTo>
                      <a:pt x="87975" y="33953"/>
                    </a:moveTo>
                    <a:cubicBezTo>
                      <a:pt x="169509" y="7378"/>
                      <a:pt x="287809" y="3854"/>
                      <a:pt x="384678" y="806"/>
                    </a:cubicBezTo>
                    <a:cubicBezTo>
                      <a:pt x="468117" y="-1861"/>
                      <a:pt x="573940" y="1473"/>
                      <a:pt x="598991" y="20237"/>
                    </a:cubicBezTo>
                    <a:cubicBezTo>
                      <a:pt x="634710" y="47002"/>
                      <a:pt x="633567" y="65195"/>
                      <a:pt x="613659" y="104343"/>
                    </a:cubicBezTo>
                    <a:cubicBezTo>
                      <a:pt x="601563" y="128060"/>
                      <a:pt x="561177" y="208737"/>
                      <a:pt x="563844" y="254171"/>
                    </a:cubicBezTo>
                    <a:cubicBezTo>
                      <a:pt x="568606" y="334562"/>
                      <a:pt x="607944" y="380949"/>
                      <a:pt x="689764" y="379996"/>
                    </a:cubicBezTo>
                    <a:cubicBezTo>
                      <a:pt x="763583" y="379044"/>
                      <a:pt x="795587" y="344658"/>
                      <a:pt x="818637" y="292271"/>
                    </a:cubicBezTo>
                    <a:cubicBezTo>
                      <a:pt x="840069" y="243408"/>
                      <a:pt x="808255" y="173780"/>
                      <a:pt x="775489" y="112915"/>
                    </a:cubicBezTo>
                    <a:cubicBezTo>
                      <a:pt x="755868" y="76434"/>
                      <a:pt x="756154" y="41573"/>
                      <a:pt x="791396" y="25476"/>
                    </a:cubicBezTo>
                    <a:cubicBezTo>
                      <a:pt x="831877" y="6902"/>
                      <a:pt x="904934" y="-1671"/>
                      <a:pt x="1004375" y="1377"/>
                    </a:cubicBezTo>
                    <a:cubicBezTo>
                      <a:pt x="1100101" y="4330"/>
                      <a:pt x="1213528" y="10425"/>
                      <a:pt x="1271075" y="30333"/>
                    </a:cubicBezTo>
                    <a:cubicBezTo>
                      <a:pt x="1328622" y="50241"/>
                      <a:pt x="1308890" y="39430"/>
                      <a:pt x="1349656" y="120822"/>
                    </a:cubicBezTo>
                    <a:cubicBezTo>
                      <a:pt x="1390422" y="202214"/>
                      <a:pt x="1381533" y="465499"/>
                      <a:pt x="1372802" y="547255"/>
                    </a:cubicBezTo>
                    <a:cubicBezTo>
                      <a:pt x="1364071" y="629011"/>
                      <a:pt x="1313731" y="634012"/>
                      <a:pt x="1297269" y="611358"/>
                    </a:cubicBezTo>
                    <a:cubicBezTo>
                      <a:pt x="1280807" y="588704"/>
                      <a:pt x="1196620" y="535799"/>
                      <a:pt x="1145440" y="539922"/>
                    </a:cubicBezTo>
                    <a:cubicBezTo>
                      <a:pt x="1074304" y="545653"/>
                      <a:pt x="1003328" y="571831"/>
                      <a:pt x="999041" y="688607"/>
                    </a:cubicBezTo>
                    <a:cubicBezTo>
                      <a:pt x="999613" y="777951"/>
                      <a:pt x="1064604" y="846880"/>
                      <a:pt x="1149631" y="830434"/>
                    </a:cubicBezTo>
                    <a:cubicBezTo>
                      <a:pt x="1200094" y="820673"/>
                      <a:pt x="1254407" y="803049"/>
                      <a:pt x="1294888" y="775665"/>
                    </a:cubicBezTo>
                    <a:cubicBezTo>
                      <a:pt x="1324621" y="755552"/>
                      <a:pt x="1347672" y="750661"/>
                      <a:pt x="1363944" y="809002"/>
                    </a:cubicBezTo>
                    <a:cubicBezTo>
                      <a:pt x="1385667" y="886885"/>
                      <a:pt x="1364340" y="1163808"/>
                      <a:pt x="1349656" y="1254295"/>
                    </a:cubicBezTo>
                    <a:cubicBezTo>
                      <a:pt x="1334972" y="1344782"/>
                      <a:pt x="1362262" y="1331083"/>
                      <a:pt x="1275838" y="1351927"/>
                    </a:cubicBezTo>
                    <a:cubicBezTo>
                      <a:pt x="1189414" y="1372771"/>
                      <a:pt x="958116" y="1391265"/>
                      <a:pt x="873978" y="1379359"/>
                    </a:cubicBezTo>
                    <a:cubicBezTo>
                      <a:pt x="789840" y="1367453"/>
                      <a:pt x="725769" y="1337640"/>
                      <a:pt x="771012" y="1280490"/>
                    </a:cubicBezTo>
                    <a:cubicBezTo>
                      <a:pt x="816256" y="1223340"/>
                      <a:pt x="826353" y="1137424"/>
                      <a:pt x="813304" y="1086370"/>
                    </a:cubicBezTo>
                    <a:cubicBezTo>
                      <a:pt x="795396" y="1016742"/>
                      <a:pt x="738437" y="1005884"/>
                      <a:pt x="689859" y="1008170"/>
                    </a:cubicBezTo>
                    <a:cubicBezTo>
                      <a:pt x="622232" y="1011313"/>
                      <a:pt x="556700" y="1056557"/>
                      <a:pt x="566225" y="1130376"/>
                    </a:cubicBezTo>
                    <a:cubicBezTo>
                      <a:pt x="575750" y="1204194"/>
                      <a:pt x="594800" y="1256582"/>
                      <a:pt x="613850" y="1287538"/>
                    </a:cubicBezTo>
                    <a:cubicBezTo>
                      <a:pt x="632900" y="1318494"/>
                      <a:pt x="622169" y="1364119"/>
                      <a:pt x="544794" y="1378026"/>
                    </a:cubicBezTo>
                    <a:cubicBezTo>
                      <a:pt x="467419" y="1391933"/>
                      <a:pt x="236599" y="1379482"/>
                      <a:pt x="149601" y="1370978"/>
                    </a:cubicBezTo>
                    <a:cubicBezTo>
                      <a:pt x="50048" y="1361247"/>
                      <a:pt x="55844" y="1349816"/>
                      <a:pt x="33206" y="1262488"/>
                    </a:cubicBezTo>
                    <a:cubicBezTo>
                      <a:pt x="10568" y="1175160"/>
                      <a:pt x="-17181" y="957402"/>
                      <a:pt x="13775" y="847007"/>
                    </a:cubicBezTo>
                    <a:cubicBezTo>
                      <a:pt x="36445" y="731469"/>
                      <a:pt x="66552" y="774976"/>
                      <a:pt x="104833" y="798144"/>
                    </a:cubicBezTo>
                    <a:cubicBezTo>
                      <a:pt x="193089" y="851557"/>
                      <a:pt x="371344" y="897394"/>
                      <a:pt x="380011" y="696417"/>
                    </a:cubicBezTo>
                    <a:cubicBezTo>
                      <a:pt x="369153" y="537540"/>
                      <a:pt x="287840" y="534555"/>
                      <a:pt x="218562" y="542302"/>
                    </a:cubicBezTo>
                    <a:cubicBezTo>
                      <a:pt x="166154" y="548163"/>
                      <a:pt x="119328" y="588118"/>
                      <a:pt x="78640" y="600024"/>
                    </a:cubicBezTo>
                    <a:cubicBezTo>
                      <a:pt x="46446" y="609445"/>
                      <a:pt x="31491" y="622407"/>
                      <a:pt x="17299" y="542302"/>
                    </a:cubicBezTo>
                    <a:cubicBezTo>
                      <a:pt x="-7752" y="401237"/>
                      <a:pt x="-4133" y="221978"/>
                      <a:pt x="46445" y="91008"/>
                    </a:cubicBezTo>
                    <a:cubicBezTo>
                      <a:pt x="61114" y="51289"/>
                      <a:pt x="43112" y="48526"/>
                      <a:pt x="87975" y="3395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" name="Graphic 529">
                <a:extLst>
                  <a:ext uri="{FF2B5EF4-FFF2-40B4-BE49-F238E27FC236}">
                    <a16:creationId xmlns:a16="http://schemas.microsoft.com/office/drawing/2014/main" id="{D5768901-B13A-4C47-AE2C-BE12A843026F}"/>
                  </a:ext>
                </a:extLst>
              </p:cNvPr>
              <p:cNvSpPr/>
              <p:nvPr/>
            </p:nvSpPr>
            <p:spPr>
              <a:xfrm>
                <a:off x="119425" y="2354221"/>
                <a:ext cx="1962710" cy="1971675"/>
              </a:xfrm>
              <a:custGeom>
                <a:avLst/>
                <a:gdLst>
                  <a:gd name="connsiteX0" fmla="*/ 375857 w 1962711"/>
                  <a:gd name="connsiteY0" fmla="*/ 347948 h 1971675"/>
                  <a:gd name="connsiteX1" fmla="*/ 797719 w 1962711"/>
                  <a:gd name="connsiteY1" fmla="*/ 371475 h 1971675"/>
                  <a:gd name="connsiteX2" fmla="*/ 876300 w 1962711"/>
                  <a:gd name="connsiteY2" fmla="*/ 316706 h 1971675"/>
                  <a:gd name="connsiteX3" fmla="*/ 819245 w 1962711"/>
                  <a:gd name="connsiteY3" fmla="*/ 137541 h 1971675"/>
                  <a:gd name="connsiteX4" fmla="*/ 950119 w 1962711"/>
                  <a:gd name="connsiteY4" fmla="*/ 0 h 1971675"/>
                  <a:gd name="connsiteX5" fmla="*/ 1069181 w 1962711"/>
                  <a:gd name="connsiteY5" fmla="*/ 133350 h 1971675"/>
                  <a:gd name="connsiteX6" fmla="*/ 1002506 w 1962711"/>
                  <a:gd name="connsiteY6" fmla="*/ 311944 h 1971675"/>
                  <a:gd name="connsiteX7" fmla="*/ 1085850 w 1962711"/>
                  <a:gd name="connsiteY7" fmla="*/ 373856 h 1971675"/>
                  <a:gd name="connsiteX8" fmla="*/ 1587627 w 1962711"/>
                  <a:gd name="connsiteY8" fmla="*/ 340233 h 1971675"/>
                  <a:gd name="connsiteX9" fmla="*/ 1624012 w 1962711"/>
                  <a:gd name="connsiteY9" fmla="*/ 390525 h 1971675"/>
                  <a:gd name="connsiteX10" fmla="*/ 1583531 w 1962711"/>
                  <a:gd name="connsiteY10" fmla="*/ 626269 h 1971675"/>
                  <a:gd name="connsiteX11" fmla="*/ 1609725 w 1962711"/>
                  <a:gd name="connsiteY11" fmla="*/ 883444 h 1971675"/>
                  <a:gd name="connsiteX12" fmla="*/ 1709737 w 1962711"/>
                  <a:gd name="connsiteY12" fmla="*/ 897731 h 1971675"/>
                  <a:gd name="connsiteX13" fmla="*/ 1907381 w 1962711"/>
                  <a:gd name="connsiteY13" fmla="*/ 864394 h 1971675"/>
                  <a:gd name="connsiteX14" fmla="*/ 1921669 w 1962711"/>
                  <a:gd name="connsiteY14" fmla="*/ 1092994 h 1971675"/>
                  <a:gd name="connsiteX15" fmla="*/ 1709737 w 1962711"/>
                  <a:gd name="connsiteY15" fmla="*/ 1073944 h 1971675"/>
                  <a:gd name="connsiteX16" fmla="*/ 1614487 w 1962711"/>
                  <a:gd name="connsiteY16" fmla="*/ 1064419 h 1971675"/>
                  <a:gd name="connsiteX17" fmla="*/ 1590675 w 1962711"/>
                  <a:gd name="connsiteY17" fmla="*/ 1416844 h 1971675"/>
                  <a:gd name="connsiteX18" fmla="*/ 1635919 w 1962711"/>
                  <a:gd name="connsiteY18" fmla="*/ 1631156 h 1971675"/>
                  <a:gd name="connsiteX19" fmla="*/ 1602581 w 1962711"/>
                  <a:gd name="connsiteY19" fmla="*/ 1645444 h 1971675"/>
                  <a:gd name="connsiteX20" fmla="*/ 1085850 w 1962711"/>
                  <a:gd name="connsiteY20" fmla="*/ 1595438 h 1971675"/>
                  <a:gd name="connsiteX21" fmla="*/ 1002506 w 1962711"/>
                  <a:gd name="connsiteY21" fmla="*/ 1652778 h 1971675"/>
                  <a:gd name="connsiteX22" fmla="*/ 1066800 w 1962711"/>
                  <a:gd name="connsiteY22" fmla="*/ 1854994 h 1971675"/>
                  <a:gd name="connsiteX23" fmla="*/ 950119 w 1962711"/>
                  <a:gd name="connsiteY23" fmla="*/ 1971675 h 1971675"/>
                  <a:gd name="connsiteX24" fmla="*/ 813245 w 1962711"/>
                  <a:gd name="connsiteY24" fmla="*/ 1850993 h 1971675"/>
                  <a:gd name="connsiteX25" fmla="*/ 881063 w 1962711"/>
                  <a:gd name="connsiteY25" fmla="*/ 1654969 h 1971675"/>
                  <a:gd name="connsiteX26" fmla="*/ 766763 w 1962711"/>
                  <a:gd name="connsiteY26" fmla="*/ 1590675 h 1971675"/>
                  <a:gd name="connsiteX27" fmla="*/ 375857 w 1962711"/>
                  <a:gd name="connsiteY27" fmla="*/ 1613630 h 1971675"/>
                  <a:gd name="connsiteX28" fmla="*/ 347663 w 1962711"/>
                  <a:gd name="connsiteY28" fmla="*/ 1574006 h 1971675"/>
                  <a:gd name="connsiteX29" fmla="*/ 364331 w 1962711"/>
                  <a:gd name="connsiteY29" fmla="*/ 1088231 h 1971675"/>
                  <a:gd name="connsiteX30" fmla="*/ 285750 w 1962711"/>
                  <a:gd name="connsiteY30" fmla="*/ 1050131 h 1971675"/>
                  <a:gd name="connsiteX31" fmla="*/ 116872 w 1962711"/>
                  <a:gd name="connsiteY31" fmla="*/ 1109663 h 1971675"/>
                  <a:gd name="connsiteX32" fmla="*/ 0 w 1962711"/>
                  <a:gd name="connsiteY32" fmla="*/ 974408 h 1971675"/>
                  <a:gd name="connsiteX33" fmla="*/ 133921 w 1962711"/>
                  <a:gd name="connsiteY33" fmla="*/ 847725 h 1971675"/>
                  <a:gd name="connsiteX34" fmla="*/ 259556 w 1962711"/>
                  <a:gd name="connsiteY34" fmla="*/ 902494 h 1971675"/>
                  <a:gd name="connsiteX35" fmla="*/ 370808 w 1962711"/>
                  <a:gd name="connsiteY35" fmla="*/ 865918 h 1971675"/>
                  <a:gd name="connsiteX36" fmla="*/ 337280 w 1962711"/>
                  <a:gd name="connsiteY36" fmla="*/ 373475 h 1971675"/>
                  <a:gd name="connsiteX37" fmla="*/ 375857 w 1962711"/>
                  <a:gd name="connsiteY37" fmla="*/ 347948 h 1971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962711" h="1971675">
                    <a:moveTo>
                      <a:pt x="375857" y="347948"/>
                    </a:moveTo>
                    <a:cubicBezTo>
                      <a:pt x="523875" y="407194"/>
                      <a:pt x="747141" y="380619"/>
                      <a:pt x="797719" y="371475"/>
                    </a:cubicBezTo>
                    <a:cubicBezTo>
                      <a:pt x="833152" y="365093"/>
                      <a:pt x="876300" y="357188"/>
                      <a:pt x="876300" y="316706"/>
                    </a:cubicBezTo>
                    <a:cubicBezTo>
                      <a:pt x="876300" y="276225"/>
                      <a:pt x="823913" y="197644"/>
                      <a:pt x="819245" y="137541"/>
                    </a:cubicBezTo>
                    <a:cubicBezTo>
                      <a:pt x="813530" y="64484"/>
                      <a:pt x="859631" y="0"/>
                      <a:pt x="950119" y="0"/>
                    </a:cubicBezTo>
                    <a:cubicBezTo>
                      <a:pt x="1038225" y="0"/>
                      <a:pt x="1064419" y="80963"/>
                      <a:pt x="1069181" y="133350"/>
                    </a:cubicBezTo>
                    <a:cubicBezTo>
                      <a:pt x="1073944" y="185738"/>
                      <a:pt x="1000125" y="269081"/>
                      <a:pt x="1002506" y="311944"/>
                    </a:cubicBezTo>
                    <a:cubicBezTo>
                      <a:pt x="1004888" y="354806"/>
                      <a:pt x="1031462" y="360331"/>
                      <a:pt x="1085850" y="373856"/>
                    </a:cubicBezTo>
                    <a:cubicBezTo>
                      <a:pt x="1179100" y="397097"/>
                      <a:pt x="1418558" y="382524"/>
                      <a:pt x="1587627" y="340233"/>
                    </a:cubicBezTo>
                    <a:cubicBezTo>
                      <a:pt x="1657255" y="322802"/>
                      <a:pt x="1641348" y="334042"/>
                      <a:pt x="1624012" y="390525"/>
                    </a:cubicBezTo>
                    <a:cubicBezTo>
                      <a:pt x="1585912" y="514350"/>
                      <a:pt x="1583531" y="589407"/>
                      <a:pt x="1583531" y="626269"/>
                    </a:cubicBezTo>
                    <a:cubicBezTo>
                      <a:pt x="1583531" y="690563"/>
                      <a:pt x="1590675" y="842963"/>
                      <a:pt x="1609725" y="883444"/>
                    </a:cubicBezTo>
                    <a:cubicBezTo>
                      <a:pt x="1628775" y="923925"/>
                      <a:pt x="1676400" y="923925"/>
                      <a:pt x="1709737" y="897731"/>
                    </a:cubicBezTo>
                    <a:cubicBezTo>
                      <a:pt x="1743075" y="871538"/>
                      <a:pt x="1843087" y="828675"/>
                      <a:pt x="1907381" y="864394"/>
                    </a:cubicBezTo>
                    <a:cubicBezTo>
                      <a:pt x="1969770" y="899065"/>
                      <a:pt x="1985962" y="1042988"/>
                      <a:pt x="1921669" y="1092994"/>
                    </a:cubicBezTo>
                    <a:cubicBezTo>
                      <a:pt x="1857375" y="1143000"/>
                      <a:pt x="1738312" y="1090613"/>
                      <a:pt x="1709737" y="1073944"/>
                    </a:cubicBezTo>
                    <a:cubicBezTo>
                      <a:pt x="1681162" y="1057275"/>
                      <a:pt x="1638300" y="1023938"/>
                      <a:pt x="1614487" y="1064419"/>
                    </a:cubicBezTo>
                    <a:cubicBezTo>
                      <a:pt x="1590675" y="1104900"/>
                      <a:pt x="1574006" y="1340644"/>
                      <a:pt x="1590675" y="1416844"/>
                    </a:cubicBezTo>
                    <a:cubicBezTo>
                      <a:pt x="1607344" y="1493044"/>
                      <a:pt x="1626394" y="1602581"/>
                      <a:pt x="1635919" y="1631156"/>
                    </a:cubicBezTo>
                    <a:cubicBezTo>
                      <a:pt x="1645444" y="1659731"/>
                      <a:pt x="1627346" y="1658303"/>
                      <a:pt x="1602581" y="1645444"/>
                    </a:cubicBezTo>
                    <a:cubicBezTo>
                      <a:pt x="1478756" y="1581150"/>
                      <a:pt x="1147763" y="1569244"/>
                      <a:pt x="1085850" y="1595438"/>
                    </a:cubicBezTo>
                    <a:cubicBezTo>
                      <a:pt x="1023938" y="1621631"/>
                      <a:pt x="989552" y="1606963"/>
                      <a:pt x="1002506" y="1652778"/>
                    </a:cubicBezTo>
                    <a:cubicBezTo>
                      <a:pt x="1022890" y="1724882"/>
                      <a:pt x="1073944" y="1790700"/>
                      <a:pt x="1066800" y="1854994"/>
                    </a:cubicBezTo>
                    <a:cubicBezTo>
                      <a:pt x="1059656" y="1919288"/>
                      <a:pt x="1014413" y="1971675"/>
                      <a:pt x="950119" y="1971675"/>
                    </a:cubicBezTo>
                    <a:cubicBezTo>
                      <a:pt x="876300" y="1971675"/>
                      <a:pt x="808482" y="1917668"/>
                      <a:pt x="813245" y="1850993"/>
                    </a:cubicBezTo>
                    <a:cubicBezTo>
                      <a:pt x="818007" y="1784318"/>
                      <a:pt x="871157" y="1710690"/>
                      <a:pt x="881063" y="1654969"/>
                    </a:cubicBezTo>
                    <a:cubicBezTo>
                      <a:pt x="888206" y="1614488"/>
                      <a:pt x="834866" y="1602200"/>
                      <a:pt x="766763" y="1590675"/>
                    </a:cubicBezTo>
                    <a:cubicBezTo>
                      <a:pt x="640556" y="1569244"/>
                      <a:pt x="485775" y="1581150"/>
                      <a:pt x="375857" y="1613630"/>
                    </a:cubicBezTo>
                    <a:cubicBezTo>
                      <a:pt x="333851" y="1626013"/>
                      <a:pt x="343471" y="1612297"/>
                      <a:pt x="347663" y="1574006"/>
                    </a:cubicBezTo>
                    <a:cubicBezTo>
                      <a:pt x="351854" y="1535621"/>
                      <a:pt x="400050" y="1216819"/>
                      <a:pt x="364331" y="1088231"/>
                    </a:cubicBezTo>
                    <a:cubicBezTo>
                      <a:pt x="349949" y="1036511"/>
                      <a:pt x="307658" y="1039654"/>
                      <a:pt x="285750" y="1050131"/>
                    </a:cubicBezTo>
                    <a:cubicBezTo>
                      <a:pt x="250984" y="1066705"/>
                      <a:pt x="162782" y="1107662"/>
                      <a:pt x="116872" y="1109663"/>
                    </a:cubicBezTo>
                    <a:cubicBezTo>
                      <a:pt x="61913" y="1112044"/>
                      <a:pt x="0" y="1065467"/>
                      <a:pt x="0" y="974408"/>
                    </a:cubicBezTo>
                    <a:cubicBezTo>
                      <a:pt x="0" y="883349"/>
                      <a:pt x="81534" y="842963"/>
                      <a:pt x="133921" y="847725"/>
                    </a:cubicBezTo>
                    <a:cubicBezTo>
                      <a:pt x="186309" y="852488"/>
                      <a:pt x="226124" y="874014"/>
                      <a:pt x="259556" y="902494"/>
                    </a:cubicBezTo>
                    <a:cubicBezTo>
                      <a:pt x="307181" y="942975"/>
                      <a:pt x="354139" y="926687"/>
                      <a:pt x="370808" y="865918"/>
                    </a:cubicBezTo>
                    <a:cubicBezTo>
                      <a:pt x="390525" y="794099"/>
                      <a:pt x="397669" y="476250"/>
                      <a:pt x="337280" y="373475"/>
                    </a:cubicBezTo>
                    <a:cubicBezTo>
                      <a:pt x="323659" y="350234"/>
                      <a:pt x="322897" y="326803"/>
                      <a:pt x="375857" y="3479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Graphic 529">
                <a:extLst>
                  <a:ext uri="{FF2B5EF4-FFF2-40B4-BE49-F238E27FC236}">
                    <a16:creationId xmlns:a16="http://schemas.microsoft.com/office/drawing/2014/main" id="{A79DC39E-7CB6-4906-AEE4-8DF212959DDE}"/>
                  </a:ext>
                </a:extLst>
              </p:cNvPr>
              <p:cNvSpPr/>
              <p:nvPr/>
            </p:nvSpPr>
            <p:spPr>
              <a:xfrm>
                <a:off x="-907169" y="2648774"/>
                <a:ext cx="1380196" cy="1384272"/>
              </a:xfrm>
              <a:custGeom>
                <a:avLst/>
                <a:gdLst>
                  <a:gd name="connsiteX0" fmla="*/ 91896 w 1391279"/>
                  <a:gd name="connsiteY0" fmla="*/ 33953 h 1380860"/>
                  <a:gd name="connsiteX1" fmla="*/ 388599 w 1391279"/>
                  <a:gd name="connsiteY1" fmla="*/ 806 h 1380860"/>
                  <a:gd name="connsiteX2" fmla="*/ 602912 w 1391279"/>
                  <a:gd name="connsiteY2" fmla="*/ 20237 h 1380860"/>
                  <a:gd name="connsiteX3" fmla="*/ 617580 w 1391279"/>
                  <a:gd name="connsiteY3" fmla="*/ 104343 h 1380860"/>
                  <a:gd name="connsiteX4" fmla="*/ 567765 w 1391279"/>
                  <a:gd name="connsiteY4" fmla="*/ 254171 h 1380860"/>
                  <a:gd name="connsiteX5" fmla="*/ 693685 w 1391279"/>
                  <a:gd name="connsiteY5" fmla="*/ 379996 h 1380860"/>
                  <a:gd name="connsiteX6" fmla="*/ 822558 w 1391279"/>
                  <a:gd name="connsiteY6" fmla="*/ 292271 h 1380860"/>
                  <a:gd name="connsiteX7" fmla="*/ 779410 w 1391279"/>
                  <a:gd name="connsiteY7" fmla="*/ 112915 h 1380860"/>
                  <a:gd name="connsiteX8" fmla="*/ 795317 w 1391279"/>
                  <a:gd name="connsiteY8" fmla="*/ 25476 h 1380860"/>
                  <a:gd name="connsiteX9" fmla="*/ 1008296 w 1391279"/>
                  <a:gd name="connsiteY9" fmla="*/ 1377 h 1380860"/>
                  <a:gd name="connsiteX10" fmla="*/ 1274996 w 1391279"/>
                  <a:gd name="connsiteY10" fmla="*/ 30333 h 1380860"/>
                  <a:gd name="connsiteX11" fmla="*/ 1358340 w 1391279"/>
                  <a:gd name="connsiteY11" fmla="*/ 99390 h 1380860"/>
                  <a:gd name="connsiteX12" fmla="*/ 1381485 w 1391279"/>
                  <a:gd name="connsiteY12" fmla="*/ 544874 h 1380860"/>
                  <a:gd name="connsiteX13" fmla="*/ 1303571 w 1391279"/>
                  <a:gd name="connsiteY13" fmla="*/ 620883 h 1380860"/>
                  <a:gd name="connsiteX14" fmla="*/ 1149361 w 1391279"/>
                  <a:gd name="connsiteY14" fmla="*/ 556590 h 1380860"/>
                  <a:gd name="connsiteX15" fmla="*/ 1014868 w 1391279"/>
                  <a:gd name="connsiteY15" fmla="*/ 695750 h 1380860"/>
                  <a:gd name="connsiteX16" fmla="*/ 1151171 w 1391279"/>
                  <a:gd name="connsiteY16" fmla="*/ 818527 h 1380860"/>
                  <a:gd name="connsiteX17" fmla="*/ 1301190 w 1391279"/>
                  <a:gd name="connsiteY17" fmla="*/ 758996 h 1380860"/>
                  <a:gd name="connsiteX18" fmla="*/ 1379771 w 1391279"/>
                  <a:gd name="connsiteY18" fmla="*/ 797096 h 1380860"/>
                  <a:gd name="connsiteX19" fmla="*/ 1367865 w 1391279"/>
                  <a:gd name="connsiteY19" fmla="*/ 1268583 h 1380860"/>
                  <a:gd name="connsiteX20" fmla="*/ 1274996 w 1391279"/>
                  <a:gd name="connsiteY20" fmla="*/ 1359071 h 1380860"/>
                  <a:gd name="connsiteX21" fmla="*/ 877899 w 1391279"/>
                  <a:gd name="connsiteY21" fmla="*/ 1379359 h 1380860"/>
                  <a:gd name="connsiteX22" fmla="*/ 774933 w 1391279"/>
                  <a:gd name="connsiteY22" fmla="*/ 1280490 h 1380860"/>
                  <a:gd name="connsiteX23" fmla="*/ 817225 w 1391279"/>
                  <a:gd name="connsiteY23" fmla="*/ 1086370 h 1380860"/>
                  <a:gd name="connsiteX24" fmla="*/ 693780 w 1391279"/>
                  <a:gd name="connsiteY24" fmla="*/ 1008170 h 1380860"/>
                  <a:gd name="connsiteX25" fmla="*/ 570146 w 1391279"/>
                  <a:gd name="connsiteY25" fmla="*/ 1130376 h 1380860"/>
                  <a:gd name="connsiteX26" fmla="*/ 617771 w 1391279"/>
                  <a:gd name="connsiteY26" fmla="*/ 1287538 h 1380860"/>
                  <a:gd name="connsiteX27" fmla="*/ 548715 w 1391279"/>
                  <a:gd name="connsiteY27" fmla="*/ 1378026 h 1380860"/>
                  <a:gd name="connsiteX28" fmla="*/ 134472 w 1391279"/>
                  <a:gd name="connsiteY28" fmla="*/ 1361452 h 1380860"/>
                  <a:gd name="connsiteX29" fmla="*/ 29983 w 1391279"/>
                  <a:gd name="connsiteY29" fmla="*/ 1257725 h 1380860"/>
                  <a:gd name="connsiteX30" fmla="*/ 3408 w 1391279"/>
                  <a:gd name="connsiteY30" fmla="*/ 849388 h 1380860"/>
                  <a:gd name="connsiteX31" fmla="*/ 113517 w 1391279"/>
                  <a:gd name="connsiteY31" fmla="*/ 771950 h 1380860"/>
                  <a:gd name="connsiteX32" fmla="*/ 383932 w 1391279"/>
                  <a:gd name="connsiteY32" fmla="*/ 696417 h 1380860"/>
                  <a:gd name="connsiteX33" fmla="*/ 236771 w 1391279"/>
                  <a:gd name="connsiteY33" fmla="*/ 568496 h 1380860"/>
                  <a:gd name="connsiteX34" fmla="*/ 99230 w 1391279"/>
                  <a:gd name="connsiteY34" fmla="*/ 616692 h 1380860"/>
                  <a:gd name="connsiteX35" fmla="*/ 11695 w 1391279"/>
                  <a:gd name="connsiteY35" fmla="*/ 539921 h 1380860"/>
                  <a:gd name="connsiteX36" fmla="*/ 38460 w 1391279"/>
                  <a:gd name="connsiteY36" fmla="*/ 79101 h 1380860"/>
                  <a:gd name="connsiteX37" fmla="*/ 91896 w 1391279"/>
                  <a:gd name="connsiteY37" fmla="*/ 33953 h 1380860"/>
                  <a:gd name="connsiteX0" fmla="*/ 91896 w 1388549"/>
                  <a:gd name="connsiteY0" fmla="*/ 33953 h 1380861"/>
                  <a:gd name="connsiteX1" fmla="*/ 388599 w 1388549"/>
                  <a:gd name="connsiteY1" fmla="*/ 806 h 1380861"/>
                  <a:gd name="connsiteX2" fmla="*/ 602912 w 1388549"/>
                  <a:gd name="connsiteY2" fmla="*/ 20237 h 1380861"/>
                  <a:gd name="connsiteX3" fmla="*/ 617580 w 1388549"/>
                  <a:gd name="connsiteY3" fmla="*/ 104343 h 1380861"/>
                  <a:gd name="connsiteX4" fmla="*/ 567765 w 1388549"/>
                  <a:gd name="connsiteY4" fmla="*/ 254171 h 1380861"/>
                  <a:gd name="connsiteX5" fmla="*/ 693685 w 1388549"/>
                  <a:gd name="connsiteY5" fmla="*/ 379996 h 1380861"/>
                  <a:gd name="connsiteX6" fmla="*/ 822558 w 1388549"/>
                  <a:gd name="connsiteY6" fmla="*/ 292271 h 1380861"/>
                  <a:gd name="connsiteX7" fmla="*/ 779410 w 1388549"/>
                  <a:gd name="connsiteY7" fmla="*/ 112915 h 1380861"/>
                  <a:gd name="connsiteX8" fmla="*/ 795317 w 1388549"/>
                  <a:gd name="connsiteY8" fmla="*/ 25476 h 1380861"/>
                  <a:gd name="connsiteX9" fmla="*/ 1008296 w 1388549"/>
                  <a:gd name="connsiteY9" fmla="*/ 1377 h 1380861"/>
                  <a:gd name="connsiteX10" fmla="*/ 1274996 w 1388549"/>
                  <a:gd name="connsiteY10" fmla="*/ 30333 h 1380861"/>
                  <a:gd name="connsiteX11" fmla="*/ 1358340 w 1388549"/>
                  <a:gd name="connsiteY11" fmla="*/ 99390 h 1380861"/>
                  <a:gd name="connsiteX12" fmla="*/ 1381485 w 1388549"/>
                  <a:gd name="connsiteY12" fmla="*/ 544874 h 1380861"/>
                  <a:gd name="connsiteX13" fmla="*/ 1303571 w 1388549"/>
                  <a:gd name="connsiteY13" fmla="*/ 620883 h 1380861"/>
                  <a:gd name="connsiteX14" fmla="*/ 1149361 w 1388549"/>
                  <a:gd name="connsiteY14" fmla="*/ 556590 h 1380861"/>
                  <a:gd name="connsiteX15" fmla="*/ 1014868 w 1388549"/>
                  <a:gd name="connsiteY15" fmla="*/ 695750 h 1380861"/>
                  <a:gd name="connsiteX16" fmla="*/ 1151171 w 1388549"/>
                  <a:gd name="connsiteY16" fmla="*/ 818527 h 1380861"/>
                  <a:gd name="connsiteX17" fmla="*/ 1301190 w 1388549"/>
                  <a:gd name="connsiteY17" fmla="*/ 758996 h 1380861"/>
                  <a:gd name="connsiteX18" fmla="*/ 1379771 w 1388549"/>
                  <a:gd name="connsiteY18" fmla="*/ 797096 h 1380861"/>
                  <a:gd name="connsiteX19" fmla="*/ 1367865 w 1388549"/>
                  <a:gd name="connsiteY19" fmla="*/ 1268583 h 1380861"/>
                  <a:gd name="connsiteX20" fmla="*/ 1274996 w 1388549"/>
                  <a:gd name="connsiteY20" fmla="*/ 1359071 h 1380861"/>
                  <a:gd name="connsiteX21" fmla="*/ 877899 w 1388549"/>
                  <a:gd name="connsiteY21" fmla="*/ 1379359 h 1380861"/>
                  <a:gd name="connsiteX22" fmla="*/ 774933 w 1388549"/>
                  <a:gd name="connsiteY22" fmla="*/ 1280490 h 1380861"/>
                  <a:gd name="connsiteX23" fmla="*/ 817225 w 1388549"/>
                  <a:gd name="connsiteY23" fmla="*/ 1086370 h 1380861"/>
                  <a:gd name="connsiteX24" fmla="*/ 693780 w 1388549"/>
                  <a:gd name="connsiteY24" fmla="*/ 1008170 h 1380861"/>
                  <a:gd name="connsiteX25" fmla="*/ 570146 w 1388549"/>
                  <a:gd name="connsiteY25" fmla="*/ 1130376 h 1380861"/>
                  <a:gd name="connsiteX26" fmla="*/ 617771 w 1388549"/>
                  <a:gd name="connsiteY26" fmla="*/ 1287538 h 1380861"/>
                  <a:gd name="connsiteX27" fmla="*/ 548715 w 1388549"/>
                  <a:gd name="connsiteY27" fmla="*/ 1378026 h 1380861"/>
                  <a:gd name="connsiteX28" fmla="*/ 134472 w 1388549"/>
                  <a:gd name="connsiteY28" fmla="*/ 1361452 h 1380861"/>
                  <a:gd name="connsiteX29" fmla="*/ 29983 w 1388549"/>
                  <a:gd name="connsiteY29" fmla="*/ 1257725 h 1380861"/>
                  <a:gd name="connsiteX30" fmla="*/ 3408 w 1388549"/>
                  <a:gd name="connsiteY30" fmla="*/ 849388 h 1380861"/>
                  <a:gd name="connsiteX31" fmla="*/ 113517 w 1388549"/>
                  <a:gd name="connsiteY31" fmla="*/ 771950 h 1380861"/>
                  <a:gd name="connsiteX32" fmla="*/ 383932 w 1388549"/>
                  <a:gd name="connsiteY32" fmla="*/ 696417 h 1380861"/>
                  <a:gd name="connsiteX33" fmla="*/ 236771 w 1388549"/>
                  <a:gd name="connsiteY33" fmla="*/ 568496 h 1380861"/>
                  <a:gd name="connsiteX34" fmla="*/ 99230 w 1388549"/>
                  <a:gd name="connsiteY34" fmla="*/ 616692 h 1380861"/>
                  <a:gd name="connsiteX35" fmla="*/ 11695 w 1388549"/>
                  <a:gd name="connsiteY35" fmla="*/ 539921 h 1380861"/>
                  <a:gd name="connsiteX36" fmla="*/ 38460 w 1388549"/>
                  <a:gd name="connsiteY36" fmla="*/ 79101 h 1380861"/>
                  <a:gd name="connsiteX37" fmla="*/ 91896 w 1388549"/>
                  <a:gd name="connsiteY37" fmla="*/ 33953 h 1380861"/>
                  <a:gd name="connsiteX0" fmla="*/ 91896 w 1393070"/>
                  <a:gd name="connsiteY0" fmla="*/ 33953 h 1380861"/>
                  <a:gd name="connsiteX1" fmla="*/ 388599 w 1393070"/>
                  <a:gd name="connsiteY1" fmla="*/ 806 h 1380861"/>
                  <a:gd name="connsiteX2" fmla="*/ 602912 w 1393070"/>
                  <a:gd name="connsiteY2" fmla="*/ 20237 h 1380861"/>
                  <a:gd name="connsiteX3" fmla="*/ 617580 w 1393070"/>
                  <a:gd name="connsiteY3" fmla="*/ 104343 h 1380861"/>
                  <a:gd name="connsiteX4" fmla="*/ 567765 w 1393070"/>
                  <a:gd name="connsiteY4" fmla="*/ 254171 h 1380861"/>
                  <a:gd name="connsiteX5" fmla="*/ 693685 w 1393070"/>
                  <a:gd name="connsiteY5" fmla="*/ 379996 h 1380861"/>
                  <a:gd name="connsiteX6" fmla="*/ 822558 w 1393070"/>
                  <a:gd name="connsiteY6" fmla="*/ 292271 h 1380861"/>
                  <a:gd name="connsiteX7" fmla="*/ 779410 w 1393070"/>
                  <a:gd name="connsiteY7" fmla="*/ 112915 h 1380861"/>
                  <a:gd name="connsiteX8" fmla="*/ 795317 w 1393070"/>
                  <a:gd name="connsiteY8" fmla="*/ 25476 h 1380861"/>
                  <a:gd name="connsiteX9" fmla="*/ 1008296 w 1393070"/>
                  <a:gd name="connsiteY9" fmla="*/ 1377 h 1380861"/>
                  <a:gd name="connsiteX10" fmla="*/ 1274996 w 1393070"/>
                  <a:gd name="connsiteY10" fmla="*/ 30333 h 1380861"/>
                  <a:gd name="connsiteX11" fmla="*/ 1358340 w 1393070"/>
                  <a:gd name="connsiteY11" fmla="*/ 99390 h 1380861"/>
                  <a:gd name="connsiteX12" fmla="*/ 1381485 w 1393070"/>
                  <a:gd name="connsiteY12" fmla="*/ 544874 h 1380861"/>
                  <a:gd name="connsiteX13" fmla="*/ 1303571 w 1393070"/>
                  <a:gd name="connsiteY13" fmla="*/ 620883 h 1380861"/>
                  <a:gd name="connsiteX14" fmla="*/ 1149361 w 1393070"/>
                  <a:gd name="connsiteY14" fmla="*/ 556590 h 1380861"/>
                  <a:gd name="connsiteX15" fmla="*/ 1014868 w 1393070"/>
                  <a:gd name="connsiteY15" fmla="*/ 695750 h 1380861"/>
                  <a:gd name="connsiteX16" fmla="*/ 1151171 w 1393070"/>
                  <a:gd name="connsiteY16" fmla="*/ 818527 h 1380861"/>
                  <a:gd name="connsiteX17" fmla="*/ 1301190 w 1393070"/>
                  <a:gd name="connsiteY17" fmla="*/ 758996 h 1380861"/>
                  <a:gd name="connsiteX18" fmla="*/ 1379771 w 1393070"/>
                  <a:gd name="connsiteY18" fmla="*/ 797096 h 1380861"/>
                  <a:gd name="connsiteX19" fmla="*/ 1367865 w 1393070"/>
                  <a:gd name="connsiteY19" fmla="*/ 1268583 h 1380861"/>
                  <a:gd name="connsiteX20" fmla="*/ 1274996 w 1393070"/>
                  <a:gd name="connsiteY20" fmla="*/ 1359071 h 1380861"/>
                  <a:gd name="connsiteX21" fmla="*/ 877899 w 1393070"/>
                  <a:gd name="connsiteY21" fmla="*/ 1379359 h 1380861"/>
                  <a:gd name="connsiteX22" fmla="*/ 774933 w 1393070"/>
                  <a:gd name="connsiteY22" fmla="*/ 1280490 h 1380861"/>
                  <a:gd name="connsiteX23" fmla="*/ 817225 w 1393070"/>
                  <a:gd name="connsiteY23" fmla="*/ 1086370 h 1380861"/>
                  <a:gd name="connsiteX24" fmla="*/ 693780 w 1393070"/>
                  <a:gd name="connsiteY24" fmla="*/ 1008170 h 1380861"/>
                  <a:gd name="connsiteX25" fmla="*/ 570146 w 1393070"/>
                  <a:gd name="connsiteY25" fmla="*/ 1130376 h 1380861"/>
                  <a:gd name="connsiteX26" fmla="*/ 617771 w 1393070"/>
                  <a:gd name="connsiteY26" fmla="*/ 1287538 h 1380861"/>
                  <a:gd name="connsiteX27" fmla="*/ 548715 w 1393070"/>
                  <a:gd name="connsiteY27" fmla="*/ 1378026 h 1380861"/>
                  <a:gd name="connsiteX28" fmla="*/ 134472 w 1393070"/>
                  <a:gd name="connsiteY28" fmla="*/ 1361452 h 1380861"/>
                  <a:gd name="connsiteX29" fmla="*/ 29983 w 1393070"/>
                  <a:gd name="connsiteY29" fmla="*/ 1257725 h 1380861"/>
                  <a:gd name="connsiteX30" fmla="*/ 3408 w 1393070"/>
                  <a:gd name="connsiteY30" fmla="*/ 849388 h 1380861"/>
                  <a:gd name="connsiteX31" fmla="*/ 113517 w 1393070"/>
                  <a:gd name="connsiteY31" fmla="*/ 771950 h 1380861"/>
                  <a:gd name="connsiteX32" fmla="*/ 383932 w 1393070"/>
                  <a:gd name="connsiteY32" fmla="*/ 696417 h 1380861"/>
                  <a:gd name="connsiteX33" fmla="*/ 236771 w 1393070"/>
                  <a:gd name="connsiteY33" fmla="*/ 568496 h 1380861"/>
                  <a:gd name="connsiteX34" fmla="*/ 99230 w 1393070"/>
                  <a:gd name="connsiteY34" fmla="*/ 616692 h 1380861"/>
                  <a:gd name="connsiteX35" fmla="*/ 11695 w 1393070"/>
                  <a:gd name="connsiteY35" fmla="*/ 539921 h 1380861"/>
                  <a:gd name="connsiteX36" fmla="*/ 38460 w 1393070"/>
                  <a:gd name="connsiteY36" fmla="*/ 79101 h 1380861"/>
                  <a:gd name="connsiteX37" fmla="*/ 91896 w 1393070"/>
                  <a:gd name="connsiteY37" fmla="*/ 33953 h 1380861"/>
                  <a:gd name="connsiteX0" fmla="*/ 91896 w 1389925"/>
                  <a:gd name="connsiteY0" fmla="*/ 33953 h 1380861"/>
                  <a:gd name="connsiteX1" fmla="*/ 388599 w 1389925"/>
                  <a:gd name="connsiteY1" fmla="*/ 806 h 1380861"/>
                  <a:gd name="connsiteX2" fmla="*/ 602912 w 1389925"/>
                  <a:gd name="connsiteY2" fmla="*/ 20237 h 1380861"/>
                  <a:gd name="connsiteX3" fmla="*/ 617580 w 1389925"/>
                  <a:gd name="connsiteY3" fmla="*/ 104343 h 1380861"/>
                  <a:gd name="connsiteX4" fmla="*/ 567765 w 1389925"/>
                  <a:gd name="connsiteY4" fmla="*/ 254171 h 1380861"/>
                  <a:gd name="connsiteX5" fmla="*/ 693685 w 1389925"/>
                  <a:gd name="connsiteY5" fmla="*/ 379996 h 1380861"/>
                  <a:gd name="connsiteX6" fmla="*/ 822558 w 1389925"/>
                  <a:gd name="connsiteY6" fmla="*/ 292271 h 1380861"/>
                  <a:gd name="connsiteX7" fmla="*/ 779410 w 1389925"/>
                  <a:gd name="connsiteY7" fmla="*/ 112915 h 1380861"/>
                  <a:gd name="connsiteX8" fmla="*/ 795317 w 1389925"/>
                  <a:gd name="connsiteY8" fmla="*/ 25476 h 1380861"/>
                  <a:gd name="connsiteX9" fmla="*/ 1008296 w 1389925"/>
                  <a:gd name="connsiteY9" fmla="*/ 1377 h 1380861"/>
                  <a:gd name="connsiteX10" fmla="*/ 1274996 w 1389925"/>
                  <a:gd name="connsiteY10" fmla="*/ 30333 h 1380861"/>
                  <a:gd name="connsiteX11" fmla="*/ 1358340 w 1389925"/>
                  <a:gd name="connsiteY11" fmla="*/ 99390 h 1380861"/>
                  <a:gd name="connsiteX12" fmla="*/ 1381485 w 1389925"/>
                  <a:gd name="connsiteY12" fmla="*/ 544874 h 1380861"/>
                  <a:gd name="connsiteX13" fmla="*/ 1303571 w 1389925"/>
                  <a:gd name="connsiteY13" fmla="*/ 620883 h 1380861"/>
                  <a:gd name="connsiteX14" fmla="*/ 1149361 w 1389925"/>
                  <a:gd name="connsiteY14" fmla="*/ 556590 h 1380861"/>
                  <a:gd name="connsiteX15" fmla="*/ 1014868 w 1389925"/>
                  <a:gd name="connsiteY15" fmla="*/ 695750 h 1380861"/>
                  <a:gd name="connsiteX16" fmla="*/ 1151171 w 1389925"/>
                  <a:gd name="connsiteY16" fmla="*/ 818527 h 1380861"/>
                  <a:gd name="connsiteX17" fmla="*/ 1301190 w 1389925"/>
                  <a:gd name="connsiteY17" fmla="*/ 758996 h 1380861"/>
                  <a:gd name="connsiteX18" fmla="*/ 1379771 w 1389925"/>
                  <a:gd name="connsiteY18" fmla="*/ 797096 h 1380861"/>
                  <a:gd name="connsiteX19" fmla="*/ 1367865 w 1389925"/>
                  <a:gd name="connsiteY19" fmla="*/ 1268583 h 1380861"/>
                  <a:gd name="connsiteX20" fmla="*/ 1274996 w 1389925"/>
                  <a:gd name="connsiteY20" fmla="*/ 1359071 h 1380861"/>
                  <a:gd name="connsiteX21" fmla="*/ 877899 w 1389925"/>
                  <a:gd name="connsiteY21" fmla="*/ 1379359 h 1380861"/>
                  <a:gd name="connsiteX22" fmla="*/ 774933 w 1389925"/>
                  <a:gd name="connsiteY22" fmla="*/ 1280490 h 1380861"/>
                  <a:gd name="connsiteX23" fmla="*/ 817225 w 1389925"/>
                  <a:gd name="connsiteY23" fmla="*/ 1086370 h 1380861"/>
                  <a:gd name="connsiteX24" fmla="*/ 693780 w 1389925"/>
                  <a:gd name="connsiteY24" fmla="*/ 1008170 h 1380861"/>
                  <a:gd name="connsiteX25" fmla="*/ 570146 w 1389925"/>
                  <a:gd name="connsiteY25" fmla="*/ 1130376 h 1380861"/>
                  <a:gd name="connsiteX26" fmla="*/ 617771 w 1389925"/>
                  <a:gd name="connsiteY26" fmla="*/ 1287538 h 1380861"/>
                  <a:gd name="connsiteX27" fmla="*/ 548715 w 1389925"/>
                  <a:gd name="connsiteY27" fmla="*/ 1378026 h 1380861"/>
                  <a:gd name="connsiteX28" fmla="*/ 134472 w 1389925"/>
                  <a:gd name="connsiteY28" fmla="*/ 1361452 h 1380861"/>
                  <a:gd name="connsiteX29" fmla="*/ 29983 w 1389925"/>
                  <a:gd name="connsiteY29" fmla="*/ 1257725 h 1380861"/>
                  <a:gd name="connsiteX30" fmla="*/ 3408 w 1389925"/>
                  <a:gd name="connsiteY30" fmla="*/ 849388 h 1380861"/>
                  <a:gd name="connsiteX31" fmla="*/ 113517 w 1389925"/>
                  <a:gd name="connsiteY31" fmla="*/ 771950 h 1380861"/>
                  <a:gd name="connsiteX32" fmla="*/ 383932 w 1389925"/>
                  <a:gd name="connsiteY32" fmla="*/ 696417 h 1380861"/>
                  <a:gd name="connsiteX33" fmla="*/ 236771 w 1389925"/>
                  <a:gd name="connsiteY33" fmla="*/ 568496 h 1380861"/>
                  <a:gd name="connsiteX34" fmla="*/ 99230 w 1389925"/>
                  <a:gd name="connsiteY34" fmla="*/ 616692 h 1380861"/>
                  <a:gd name="connsiteX35" fmla="*/ 11695 w 1389925"/>
                  <a:gd name="connsiteY35" fmla="*/ 539921 h 1380861"/>
                  <a:gd name="connsiteX36" fmla="*/ 38460 w 1389925"/>
                  <a:gd name="connsiteY36" fmla="*/ 79101 h 1380861"/>
                  <a:gd name="connsiteX37" fmla="*/ 91896 w 1389925"/>
                  <a:gd name="connsiteY37" fmla="*/ 33953 h 1380861"/>
                  <a:gd name="connsiteX0" fmla="*/ 91896 w 1388088"/>
                  <a:gd name="connsiteY0" fmla="*/ 33953 h 1380861"/>
                  <a:gd name="connsiteX1" fmla="*/ 388599 w 1388088"/>
                  <a:gd name="connsiteY1" fmla="*/ 806 h 1380861"/>
                  <a:gd name="connsiteX2" fmla="*/ 602912 w 1388088"/>
                  <a:gd name="connsiteY2" fmla="*/ 20237 h 1380861"/>
                  <a:gd name="connsiteX3" fmla="*/ 617580 w 1388088"/>
                  <a:gd name="connsiteY3" fmla="*/ 104343 h 1380861"/>
                  <a:gd name="connsiteX4" fmla="*/ 567765 w 1388088"/>
                  <a:gd name="connsiteY4" fmla="*/ 254171 h 1380861"/>
                  <a:gd name="connsiteX5" fmla="*/ 693685 w 1388088"/>
                  <a:gd name="connsiteY5" fmla="*/ 379996 h 1380861"/>
                  <a:gd name="connsiteX6" fmla="*/ 822558 w 1388088"/>
                  <a:gd name="connsiteY6" fmla="*/ 292271 h 1380861"/>
                  <a:gd name="connsiteX7" fmla="*/ 779410 w 1388088"/>
                  <a:gd name="connsiteY7" fmla="*/ 112915 h 1380861"/>
                  <a:gd name="connsiteX8" fmla="*/ 795317 w 1388088"/>
                  <a:gd name="connsiteY8" fmla="*/ 25476 h 1380861"/>
                  <a:gd name="connsiteX9" fmla="*/ 1008296 w 1388088"/>
                  <a:gd name="connsiteY9" fmla="*/ 1377 h 1380861"/>
                  <a:gd name="connsiteX10" fmla="*/ 1274996 w 1388088"/>
                  <a:gd name="connsiteY10" fmla="*/ 30333 h 1380861"/>
                  <a:gd name="connsiteX11" fmla="*/ 1358340 w 1388088"/>
                  <a:gd name="connsiteY11" fmla="*/ 99390 h 1380861"/>
                  <a:gd name="connsiteX12" fmla="*/ 1381485 w 1388088"/>
                  <a:gd name="connsiteY12" fmla="*/ 544874 h 1380861"/>
                  <a:gd name="connsiteX13" fmla="*/ 1303571 w 1388088"/>
                  <a:gd name="connsiteY13" fmla="*/ 620883 h 1380861"/>
                  <a:gd name="connsiteX14" fmla="*/ 1149361 w 1388088"/>
                  <a:gd name="connsiteY14" fmla="*/ 556590 h 1380861"/>
                  <a:gd name="connsiteX15" fmla="*/ 1014868 w 1388088"/>
                  <a:gd name="connsiteY15" fmla="*/ 695750 h 1380861"/>
                  <a:gd name="connsiteX16" fmla="*/ 1151171 w 1388088"/>
                  <a:gd name="connsiteY16" fmla="*/ 818527 h 1380861"/>
                  <a:gd name="connsiteX17" fmla="*/ 1301190 w 1388088"/>
                  <a:gd name="connsiteY17" fmla="*/ 758996 h 1380861"/>
                  <a:gd name="connsiteX18" fmla="*/ 1379771 w 1388088"/>
                  <a:gd name="connsiteY18" fmla="*/ 797096 h 1380861"/>
                  <a:gd name="connsiteX19" fmla="*/ 1367865 w 1388088"/>
                  <a:gd name="connsiteY19" fmla="*/ 1268583 h 1380861"/>
                  <a:gd name="connsiteX20" fmla="*/ 1274996 w 1388088"/>
                  <a:gd name="connsiteY20" fmla="*/ 1359071 h 1380861"/>
                  <a:gd name="connsiteX21" fmla="*/ 877899 w 1388088"/>
                  <a:gd name="connsiteY21" fmla="*/ 1379359 h 1380861"/>
                  <a:gd name="connsiteX22" fmla="*/ 774933 w 1388088"/>
                  <a:gd name="connsiteY22" fmla="*/ 1280490 h 1380861"/>
                  <a:gd name="connsiteX23" fmla="*/ 817225 w 1388088"/>
                  <a:gd name="connsiteY23" fmla="*/ 1086370 h 1380861"/>
                  <a:gd name="connsiteX24" fmla="*/ 693780 w 1388088"/>
                  <a:gd name="connsiteY24" fmla="*/ 1008170 h 1380861"/>
                  <a:gd name="connsiteX25" fmla="*/ 570146 w 1388088"/>
                  <a:gd name="connsiteY25" fmla="*/ 1130376 h 1380861"/>
                  <a:gd name="connsiteX26" fmla="*/ 617771 w 1388088"/>
                  <a:gd name="connsiteY26" fmla="*/ 1287538 h 1380861"/>
                  <a:gd name="connsiteX27" fmla="*/ 548715 w 1388088"/>
                  <a:gd name="connsiteY27" fmla="*/ 1378026 h 1380861"/>
                  <a:gd name="connsiteX28" fmla="*/ 134472 w 1388088"/>
                  <a:gd name="connsiteY28" fmla="*/ 1361452 h 1380861"/>
                  <a:gd name="connsiteX29" fmla="*/ 29983 w 1388088"/>
                  <a:gd name="connsiteY29" fmla="*/ 1257725 h 1380861"/>
                  <a:gd name="connsiteX30" fmla="*/ 3408 w 1388088"/>
                  <a:gd name="connsiteY30" fmla="*/ 849388 h 1380861"/>
                  <a:gd name="connsiteX31" fmla="*/ 113517 w 1388088"/>
                  <a:gd name="connsiteY31" fmla="*/ 771950 h 1380861"/>
                  <a:gd name="connsiteX32" fmla="*/ 383932 w 1388088"/>
                  <a:gd name="connsiteY32" fmla="*/ 696417 h 1380861"/>
                  <a:gd name="connsiteX33" fmla="*/ 236771 w 1388088"/>
                  <a:gd name="connsiteY33" fmla="*/ 568496 h 1380861"/>
                  <a:gd name="connsiteX34" fmla="*/ 99230 w 1388088"/>
                  <a:gd name="connsiteY34" fmla="*/ 616692 h 1380861"/>
                  <a:gd name="connsiteX35" fmla="*/ 11695 w 1388088"/>
                  <a:gd name="connsiteY35" fmla="*/ 539921 h 1380861"/>
                  <a:gd name="connsiteX36" fmla="*/ 38460 w 1388088"/>
                  <a:gd name="connsiteY36" fmla="*/ 79101 h 1380861"/>
                  <a:gd name="connsiteX37" fmla="*/ 91896 w 1388088"/>
                  <a:gd name="connsiteY37" fmla="*/ 33953 h 1380861"/>
                  <a:gd name="connsiteX0" fmla="*/ 91896 w 1388088"/>
                  <a:gd name="connsiteY0" fmla="*/ 33953 h 1380861"/>
                  <a:gd name="connsiteX1" fmla="*/ 388599 w 1388088"/>
                  <a:gd name="connsiteY1" fmla="*/ 806 h 1380861"/>
                  <a:gd name="connsiteX2" fmla="*/ 602912 w 1388088"/>
                  <a:gd name="connsiteY2" fmla="*/ 20237 h 1380861"/>
                  <a:gd name="connsiteX3" fmla="*/ 617580 w 1388088"/>
                  <a:gd name="connsiteY3" fmla="*/ 104343 h 1380861"/>
                  <a:gd name="connsiteX4" fmla="*/ 567765 w 1388088"/>
                  <a:gd name="connsiteY4" fmla="*/ 254171 h 1380861"/>
                  <a:gd name="connsiteX5" fmla="*/ 693685 w 1388088"/>
                  <a:gd name="connsiteY5" fmla="*/ 379996 h 1380861"/>
                  <a:gd name="connsiteX6" fmla="*/ 822558 w 1388088"/>
                  <a:gd name="connsiteY6" fmla="*/ 292271 h 1380861"/>
                  <a:gd name="connsiteX7" fmla="*/ 779410 w 1388088"/>
                  <a:gd name="connsiteY7" fmla="*/ 112915 h 1380861"/>
                  <a:gd name="connsiteX8" fmla="*/ 795317 w 1388088"/>
                  <a:gd name="connsiteY8" fmla="*/ 25476 h 1380861"/>
                  <a:gd name="connsiteX9" fmla="*/ 1008296 w 1388088"/>
                  <a:gd name="connsiteY9" fmla="*/ 1377 h 1380861"/>
                  <a:gd name="connsiteX10" fmla="*/ 1274996 w 1388088"/>
                  <a:gd name="connsiteY10" fmla="*/ 30333 h 1380861"/>
                  <a:gd name="connsiteX11" fmla="*/ 1358340 w 1388088"/>
                  <a:gd name="connsiteY11" fmla="*/ 99390 h 1380861"/>
                  <a:gd name="connsiteX12" fmla="*/ 1381485 w 1388088"/>
                  <a:gd name="connsiteY12" fmla="*/ 544874 h 1380861"/>
                  <a:gd name="connsiteX13" fmla="*/ 1303571 w 1388088"/>
                  <a:gd name="connsiteY13" fmla="*/ 620883 h 1380861"/>
                  <a:gd name="connsiteX14" fmla="*/ 1149361 w 1388088"/>
                  <a:gd name="connsiteY14" fmla="*/ 556590 h 1380861"/>
                  <a:gd name="connsiteX15" fmla="*/ 1014868 w 1388088"/>
                  <a:gd name="connsiteY15" fmla="*/ 695750 h 1380861"/>
                  <a:gd name="connsiteX16" fmla="*/ 1151171 w 1388088"/>
                  <a:gd name="connsiteY16" fmla="*/ 818527 h 1380861"/>
                  <a:gd name="connsiteX17" fmla="*/ 1301190 w 1388088"/>
                  <a:gd name="connsiteY17" fmla="*/ 758996 h 1380861"/>
                  <a:gd name="connsiteX18" fmla="*/ 1379771 w 1388088"/>
                  <a:gd name="connsiteY18" fmla="*/ 797096 h 1380861"/>
                  <a:gd name="connsiteX19" fmla="*/ 1367865 w 1388088"/>
                  <a:gd name="connsiteY19" fmla="*/ 1268583 h 1380861"/>
                  <a:gd name="connsiteX20" fmla="*/ 1274996 w 1388088"/>
                  <a:gd name="connsiteY20" fmla="*/ 1359071 h 1380861"/>
                  <a:gd name="connsiteX21" fmla="*/ 877899 w 1388088"/>
                  <a:gd name="connsiteY21" fmla="*/ 1379359 h 1380861"/>
                  <a:gd name="connsiteX22" fmla="*/ 774933 w 1388088"/>
                  <a:gd name="connsiteY22" fmla="*/ 1280490 h 1380861"/>
                  <a:gd name="connsiteX23" fmla="*/ 817225 w 1388088"/>
                  <a:gd name="connsiteY23" fmla="*/ 1086370 h 1380861"/>
                  <a:gd name="connsiteX24" fmla="*/ 693780 w 1388088"/>
                  <a:gd name="connsiteY24" fmla="*/ 1008170 h 1380861"/>
                  <a:gd name="connsiteX25" fmla="*/ 570146 w 1388088"/>
                  <a:gd name="connsiteY25" fmla="*/ 1130376 h 1380861"/>
                  <a:gd name="connsiteX26" fmla="*/ 617771 w 1388088"/>
                  <a:gd name="connsiteY26" fmla="*/ 1287538 h 1380861"/>
                  <a:gd name="connsiteX27" fmla="*/ 548715 w 1388088"/>
                  <a:gd name="connsiteY27" fmla="*/ 1378026 h 1380861"/>
                  <a:gd name="connsiteX28" fmla="*/ 134472 w 1388088"/>
                  <a:gd name="connsiteY28" fmla="*/ 1361452 h 1380861"/>
                  <a:gd name="connsiteX29" fmla="*/ 29983 w 1388088"/>
                  <a:gd name="connsiteY29" fmla="*/ 1257725 h 1380861"/>
                  <a:gd name="connsiteX30" fmla="*/ 3408 w 1388088"/>
                  <a:gd name="connsiteY30" fmla="*/ 849388 h 1380861"/>
                  <a:gd name="connsiteX31" fmla="*/ 113517 w 1388088"/>
                  <a:gd name="connsiteY31" fmla="*/ 771950 h 1380861"/>
                  <a:gd name="connsiteX32" fmla="*/ 383932 w 1388088"/>
                  <a:gd name="connsiteY32" fmla="*/ 696417 h 1380861"/>
                  <a:gd name="connsiteX33" fmla="*/ 236771 w 1388088"/>
                  <a:gd name="connsiteY33" fmla="*/ 568496 h 1380861"/>
                  <a:gd name="connsiteX34" fmla="*/ 99230 w 1388088"/>
                  <a:gd name="connsiteY34" fmla="*/ 616692 h 1380861"/>
                  <a:gd name="connsiteX35" fmla="*/ 11695 w 1388088"/>
                  <a:gd name="connsiteY35" fmla="*/ 539921 h 1380861"/>
                  <a:gd name="connsiteX36" fmla="*/ 38460 w 1388088"/>
                  <a:gd name="connsiteY36" fmla="*/ 79101 h 1380861"/>
                  <a:gd name="connsiteX37" fmla="*/ 91896 w 1388088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81485 w 1387374"/>
                  <a:gd name="connsiteY12" fmla="*/ 544874 h 1380861"/>
                  <a:gd name="connsiteX13" fmla="*/ 1301190 w 1387374"/>
                  <a:gd name="connsiteY13" fmla="*/ 611358 h 1380861"/>
                  <a:gd name="connsiteX14" fmla="*/ 1149361 w 1387374"/>
                  <a:gd name="connsiteY14" fmla="*/ 556590 h 1380861"/>
                  <a:gd name="connsiteX15" fmla="*/ 1014868 w 1387374"/>
                  <a:gd name="connsiteY15" fmla="*/ 695750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81485 w 1387374"/>
                  <a:gd name="connsiteY12" fmla="*/ 544874 h 1380861"/>
                  <a:gd name="connsiteX13" fmla="*/ 1301190 w 1387374"/>
                  <a:gd name="connsiteY13" fmla="*/ 611358 h 1380861"/>
                  <a:gd name="connsiteX14" fmla="*/ 1149361 w 1387374"/>
                  <a:gd name="connsiteY14" fmla="*/ 556590 h 1380861"/>
                  <a:gd name="connsiteX15" fmla="*/ 1014868 w 1387374"/>
                  <a:gd name="connsiteY15" fmla="*/ 695750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9361 w 1387374"/>
                  <a:gd name="connsiteY14" fmla="*/ 556590 h 1380861"/>
                  <a:gd name="connsiteX15" fmla="*/ 1014868 w 1387374"/>
                  <a:gd name="connsiteY15" fmla="*/ 695750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4599 w 1387374"/>
                  <a:gd name="connsiteY14" fmla="*/ 549447 h 1380861"/>
                  <a:gd name="connsiteX15" fmla="*/ 1014868 w 1387374"/>
                  <a:gd name="connsiteY15" fmla="*/ 695750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4599 w 1387374"/>
                  <a:gd name="connsiteY14" fmla="*/ 549447 h 1380861"/>
                  <a:gd name="connsiteX15" fmla="*/ 1014868 w 1387374"/>
                  <a:gd name="connsiteY15" fmla="*/ 695750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4599 w 1387374"/>
                  <a:gd name="connsiteY14" fmla="*/ 549447 h 1380861"/>
                  <a:gd name="connsiteX15" fmla="*/ 1014868 w 1387374"/>
                  <a:gd name="connsiteY15" fmla="*/ 695750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4599 w 1387374"/>
                  <a:gd name="connsiteY14" fmla="*/ 549447 h 1380861"/>
                  <a:gd name="connsiteX15" fmla="*/ 1014868 w 1387374"/>
                  <a:gd name="connsiteY15" fmla="*/ 695750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4599 w 1387374"/>
                  <a:gd name="connsiteY14" fmla="*/ 549447 h 1380861"/>
                  <a:gd name="connsiteX15" fmla="*/ 1014868 w 1387374"/>
                  <a:gd name="connsiteY15" fmla="*/ 695750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4599 w 1387374"/>
                  <a:gd name="connsiteY14" fmla="*/ 549447 h 1380861"/>
                  <a:gd name="connsiteX15" fmla="*/ 1005343 w 1387374"/>
                  <a:gd name="connsiteY15" fmla="*/ 686225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4599 w 1387374"/>
                  <a:gd name="connsiteY14" fmla="*/ 549447 h 1380861"/>
                  <a:gd name="connsiteX15" fmla="*/ 1005343 w 1387374"/>
                  <a:gd name="connsiteY15" fmla="*/ 686225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4599 w 1387374"/>
                  <a:gd name="connsiteY14" fmla="*/ 549447 h 1380861"/>
                  <a:gd name="connsiteX15" fmla="*/ 1005343 w 1387374"/>
                  <a:gd name="connsiteY15" fmla="*/ 686225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4599 w 1387374"/>
                  <a:gd name="connsiteY14" fmla="*/ 549447 h 1380861"/>
                  <a:gd name="connsiteX15" fmla="*/ 1005343 w 1387374"/>
                  <a:gd name="connsiteY15" fmla="*/ 686225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9361 w 1387374"/>
                  <a:gd name="connsiteY14" fmla="*/ 539922 h 1380861"/>
                  <a:gd name="connsiteX15" fmla="*/ 1005343 w 1387374"/>
                  <a:gd name="connsiteY15" fmla="*/ 686225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9361 w 1387374"/>
                  <a:gd name="connsiteY14" fmla="*/ 539922 h 1380861"/>
                  <a:gd name="connsiteX15" fmla="*/ 1005343 w 1387374"/>
                  <a:gd name="connsiteY15" fmla="*/ 686225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9361 w 1387374"/>
                  <a:gd name="connsiteY14" fmla="*/ 539922 h 1380861"/>
                  <a:gd name="connsiteX15" fmla="*/ 1005343 w 1387374"/>
                  <a:gd name="connsiteY15" fmla="*/ 686225 h 1380861"/>
                  <a:gd name="connsiteX16" fmla="*/ 1151171 w 1387374"/>
                  <a:gd name="connsiteY16" fmla="*/ 81852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9361 w 1387374"/>
                  <a:gd name="connsiteY14" fmla="*/ 539922 h 1380861"/>
                  <a:gd name="connsiteX15" fmla="*/ 1005343 w 1387374"/>
                  <a:gd name="connsiteY15" fmla="*/ 686225 h 1380861"/>
                  <a:gd name="connsiteX16" fmla="*/ 1155933 w 1387374"/>
                  <a:gd name="connsiteY16" fmla="*/ 837577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9361 w 1387374"/>
                  <a:gd name="connsiteY14" fmla="*/ 539922 h 1380861"/>
                  <a:gd name="connsiteX15" fmla="*/ 1005343 w 1387374"/>
                  <a:gd name="connsiteY15" fmla="*/ 686225 h 1380861"/>
                  <a:gd name="connsiteX16" fmla="*/ 1153552 w 1387374"/>
                  <a:gd name="connsiteY16" fmla="*/ 830434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9361 w 1387374"/>
                  <a:gd name="connsiteY14" fmla="*/ 539922 h 1380861"/>
                  <a:gd name="connsiteX15" fmla="*/ 1005343 w 1387374"/>
                  <a:gd name="connsiteY15" fmla="*/ 686225 h 1380861"/>
                  <a:gd name="connsiteX16" fmla="*/ 1153552 w 1387374"/>
                  <a:gd name="connsiteY16" fmla="*/ 830434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7374"/>
                  <a:gd name="connsiteY0" fmla="*/ 33953 h 1380861"/>
                  <a:gd name="connsiteX1" fmla="*/ 388599 w 1387374"/>
                  <a:gd name="connsiteY1" fmla="*/ 806 h 1380861"/>
                  <a:gd name="connsiteX2" fmla="*/ 602912 w 1387374"/>
                  <a:gd name="connsiteY2" fmla="*/ 20237 h 1380861"/>
                  <a:gd name="connsiteX3" fmla="*/ 617580 w 1387374"/>
                  <a:gd name="connsiteY3" fmla="*/ 104343 h 1380861"/>
                  <a:gd name="connsiteX4" fmla="*/ 567765 w 1387374"/>
                  <a:gd name="connsiteY4" fmla="*/ 254171 h 1380861"/>
                  <a:gd name="connsiteX5" fmla="*/ 693685 w 1387374"/>
                  <a:gd name="connsiteY5" fmla="*/ 379996 h 1380861"/>
                  <a:gd name="connsiteX6" fmla="*/ 822558 w 1387374"/>
                  <a:gd name="connsiteY6" fmla="*/ 292271 h 1380861"/>
                  <a:gd name="connsiteX7" fmla="*/ 779410 w 1387374"/>
                  <a:gd name="connsiteY7" fmla="*/ 112915 h 1380861"/>
                  <a:gd name="connsiteX8" fmla="*/ 795317 w 1387374"/>
                  <a:gd name="connsiteY8" fmla="*/ 25476 h 1380861"/>
                  <a:gd name="connsiteX9" fmla="*/ 1008296 w 1387374"/>
                  <a:gd name="connsiteY9" fmla="*/ 1377 h 1380861"/>
                  <a:gd name="connsiteX10" fmla="*/ 1274996 w 1387374"/>
                  <a:gd name="connsiteY10" fmla="*/ 30333 h 1380861"/>
                  <a:gd name="connsiteX11" fmla="*/ 1358340 w 1387374"/>
                  <a:gd name="connsiteY11" fmla="*/ 99390 h 1380861"/>
                  <a:gd name="connsiteX12" fmla="*/ 1376723 w 1387374"/>
                  <a:gd name="connsiteY12" fmla="*/ 547255 h 1380861"/>
                  <a:gd name="connsiteX13" fmla="*/ 1301190 w 1387374"/>
                  <a:gd name="connsiteY13" fmla="*/ 611358 h 1380861"/>
                  <a:gd name="connsiteX14" fmla="*/ 1149361 w 1387374"/>
                  <a:gd name="connsiteY14" fmla="*/ 539922 h 1380861"/>
                  <a:gd name="connsiteX15" fmla="*/ 1005343 w 1387374"/>
                  <a:gd name="connsiteY15" fmla="*/ 686225 h 1380861"/>
                  <a:gd name="connsiteX16" fmla="*/ 1153552 w 1387374"/>
                  <a:gd name="connsiteY16" fmla="*/ 830434 h 1380861"/>
                  <a:gd name="connsiteX17" fmla="*/ 1301190 w 1387374"/>
                  <a:gd name="connsiteY17" fmla="*/ 758996 h 1380861"/>
                  <a:gd name="connsiteX18" fmla="*/ 1379771 w 1387374"/>
                  <a:gd name="connsiteY18" fmla="*/ 797096 h 1380861"/>
                  <a:gd name="connsiteX19" fmla="*/ 1367865 w 1387374"/>
                  <a:gd name="connsiteY19" fmla="*/ 1268583 h 1380861"/>
                  <a:gd name="connsiteX20" fmla="*/ 1274996 w 1387374"/>
                  <a:gd name="connsiteY20" fmla="*/ 1359071 h 1380861"/>
                  <a:gd name="connsiteX21" fmla="*/ 877899 w 1387374"/>
                  <a:gd name="connsiteY21" fmla="*/ 1379359 h 1380861"/>
                  <a:gd name="connsiteX22" fmla="*/ 774933 w 1387374"/>
                  <a:gd name="connsiteY22" fmla="*/ 1280490 h 1380861"/>
                  <a:gd name="connsiteX23" fmla="*/ 817225 w 1387374"/>
                  <a:gd name="connsiteY23" fmla="*/ 1086370 h 1380861"/>
                  <a:gd name="connsiteX24" fmla="*/ 693780 w 1387374"/>
                  <a:gd name="connsiteY24" fmla="*/ 1008170 h 1380861"/>
                  <a:gd name="connsiteX25" fmla="*/ 570146 w 1387374"/>
                  <a:gd name="connsiteY25" fmla="*/ 1130376 h 1380861"/>
                  <a:gd name="connsiteX26" fmla="*/ 617771 w 1387374"/>
                  <a:gd name="connsiteY26" fmla="*/ 1287538 h 1380861"/>
                  <a:gd name="connsiteX27" fmla="*/ 548715 w 1387374"/>
                  <a:gd name="connsiteY27" fmla="*/ 1378026 h 1380861"/>
                  <a:gd name="connsiteX28" fmla="*/ 134472 w 1387374"/>
                  <a:gd name="connsiteY28" fmla="*/ 1361452 h 1380861"/>
                  <a:gd name="connsiteX29" fmla="*/ 29983 w 1387374"/>
                  <a:gd name="connsiteY29" fmla="*/ 1257725 h 1380861"/>
                  <a:gd name="connsiteX30" fmla="*/ 3408 w 1387374"/>
                  <a:gd name="connsiteY30" fmla="*/ 849388 h 1380861"/>
                  <a:gd name="connsiteX31" fmla="*/ 113517 w 1387374"/>
                  <a:gd name="connsiteY31" fmla="*/ 771950 h 1380861"/>
                  <a:gd name="connsiteX32" fmla="*/ 383932 w 1387374"/>
                  <a:gd name="connsiteY32" fmla="*/ 696417 h 1380861"/>
                  <a:gd name="connsiteX33" fmla="*/ 236771 w 1387374"/>
                  <a:gd name="connsiteY33" fmla="*/ 568496 h 1380861"/>
                  <a:gd name="connsiteX34" fmla="*/ 99230 w 1387374"/>
                  <a:gd name="connsiteY34" fmla="*/ 616692 h 1380861"/>
                  <a:gd name="connsiteX35" fmla="*/ 11695 w 1387374"/>
                  <a:gd name="connsiteY35" fmla="*/ 539921 h 1380861"/>
                  <a:gd name="connsiteX36" fmla="*/ 38460 w 1387374"/>
                  <a:gd name="connsiteY36" fmla="*/ 79101 h 1380861"/>
                  <a:gd name="connsiteX37" fmla="*/ 91896 w 1387374"/>
                  <a:gd name="connsiteY37" fmla="*/ 33953 h 1380861"/>
                  <a:gd name="connsiteX0" fmla="*/ 91896 w 1384094"/>
                  <a:gd name="connsiteY0" fmla="*/ 33953 h 1380861"/>
                  <a:gd name="connsiteX1" fmla="*/ 388599 w 1384094"/>
                  <a:gd name="connsiteY1" fmla="*/ 806 h 1380861"/>
                  <a:gd name="connsiteX2" fmla="*/ 602912 w 1384094"/>
                  <a:gd name="connsiteY2" fmla="*/ 20237 h 1380861"/>
                  <a:gd name="connsiteX3" fmla="*/ 617580 w 1384094"/>
                  <a:gd name="connsiteY3" fmla="*/ 104343 h 1380861"/>
                  <a:gd name="connsiteX4" fmla="*/ 567765 w 1384094"/>
                  <a:gd name="connsiteY4" fmla="*/ 254171 h 1380861"/>
                  <a:gd name="connsiteX5" fmla="*/ 693685 w 1384094"/>
                  <a:gd name="connsiteY5" fmla="*/ 379996 h 1380861"/>
                  <a:gd name="connsiteX6" fmla="*/ 822558 w 1384094"/>
                  <a:gd name="connsiteY6" fmla="*/ 292271 h 1380861"/>
                  <a:gd name="connsiteX7" fmla="*/ 779410 w 1384094"/>
                  <a:gd name="connsiteY7" fmla="*/ 112915 h 1380861"/>
                  <a:gd name="connsiteX8" fmla="*/ 795317 w 1384094"/>
                  <a:gd name="connsiteY8" fmla="*/ 25476 h 1380861"/>
                  <a:gd name="connsiteX9" fmla="*/ 1008296 w 1384094"/>
                  <a:gd name="connsiteY9" fmla="*/ 1377 h 1380861"/>
                  <a:gd name="connsiteX10" fmla="*/ 1274996 w 1384094"/>
                  <a:gd name="connsiteY10" fmla="*/ 30333 h 1380861"/>
                  <a:gd name="connsiteX11" fmla="*/ 1358340 w 1384094"/>
                  <a:gd name="connsiteY11" fmla="*/ 99390 h 1380861"/>
                  <a:gd name="connsiteX12" fmla="*/ 1376723 w 1384094"/>
                  <a:gd name="connsiteY12" fmla="*/ 547255 h 1380861"/>
                  <a:gd name="connsiteX13" fmla="*/ 1301190 w 1384094"/>
                  <a:gd name="connsiteY13" fmla="*/ 611358 h 1380861"/>
                  <a:gd name="connsiteX14" fmla="*/ 1149361 w 1384094"/>
                  <a:gd name="connsiteY14" fmla="*/ 539922 h 1380861"/>
                  <a:gd name="connsiteX15" fmla="*/ 1005343 w 1384094"/>
                  <a:gd name="connsiteY15" fmla="*/ 686225 h 1380861"/>
                  <a:gd name="connsiteX16" fmla="*/ 1153552 w 1384094"/>
                  <a:gd name="connsiteY16" fmla="*/ 830434 h 1380861"/>
                  <a:gd name="connsiteX17" fmla="*/ 1298809 w 1384094"/>
                  <a:gd name="connsiteY17" fmla="*/ 775665 h 1380861"/>
                  <a:gd name="connsiteX18" fmla="*/ 1379771 w 1384094"/>
                  <a:gd name="connsiteY18" fmla="*/ 797096 h 1380861"/>
                  <a:gd name="connsiteX19" fmla="*/ 1367865 w 1384094"/>
                  <a:gd name="connsiteY19" fmla="*/ 1268583 h 1380861"/>
                  <a:gd name="connsiteX20" fmla="*/ 1274996 w 1384094"/>
                  <a:gd name="connsiteY20" fmla="*/ 1359071 h 1380861"/>
                  <a:gd name="connsiteX21" fmla="*/ 877899 w 1384094"/>
                  <a:gd name="connsiteY21" fmla="*/ 1379359 h 1380861"/>
                  <a:gd name="connsiteX22" fmla="*/ 774933 w 1384094"/>
                  <a:gd name="connsiteY22" fmla="*/ 1280490 h 1380861"/>
                  <a:gd name="connsiteX23" fmla="*/ 817225 w 1384094"/>
                  <a:gd name="connsiteY23" fmla="*/ 1086370 h 1380861"/>
                  <a:gd name="connsiteX24" fmla="*/ 693780 w 1384094"/>
                  <a:gd name="connsiteY24" fmla="*/ 1008170 h 1380861"/>
                  <a:gd name="connsiteX25" fmla="*/ 570146 w 1384094"/>
                  <a:gd name="connsiteY25" fmla="*/ 1130376 h 1380861"/>
                  <a:gd name="connsiteX26" fmla="*/ 617771 w 1384094"/>
                  <a:gd name="connsiteY26" fmla="*/ 1287538 h 1380861"/>
                  <a:gd name="connsiteX27" fmla="*/ 548715 w 1384094"/>
                  <a:gd name="connsiteY27" fmla="*/ 1378026 h 1380861"/>
                  <a:gd name="connsiteX28" fmla="*/ 134472 w 1384094"/>
                  <a:gd name="connsiteY28" fmla="*/ 1361452 h 1380861"/>
                  <a:gd name="connsiteX29" fmla="*/ 29983 w 1384094"/>
                  <a:gd name="connsiteY29" fmla="*/ 1257725 h 1380861"/>
                  <a:gd name="connsiteX30" fmla="*/ 3408 w 1384094"/>
                  <a:gd name="connsiteY30" fmla="*/ 849388 h 1380861"/>
                  <a:gd name="connsiteX31" fmla="*/ 113517 w 1384094"/>
                  <a:gd name="connsiteY31" fmla="*/ 771950 h 1380861"/>
                  <a:gd name="connsiteX32" fmla="*/ 383932 w 1384094"/>
                  <a:gd name="connsiteY32" fmla="*/ 696417 h 1380861"/>
                  <a:gd name="connsiteX33" fmla="*/ 236771 w 1384094"/>
                  <a:gd name="connsiteY33" fmla="*/ 568496 h 1380861"/>
                  <a:gd name="connsiteX34" fmla="*/ 99230 w 1384094"/>
                  <a:gd name="connsiteY34" fmla="*/ 616692 h 1380861"/>
                  <a:gd name="connsiteX35" fmla="*/ 11695 w 1384094"/>
                  <a:gd name="connsiteY35" fmla="*/ 539921 h 1380861"/>
                  <a:gd name="connsiteX36" fmla="*/ 38460 w 1384094"/>
                  <a:gd name="connsiteY36" fmla="*/ 79101 h 1380861"/>
                  <a:gd name="connsiteX37" fmla="*/ 91896 w 1384094"/>
                  <a:gd name="connsiteY37" fmla="*/ 33953 h 1380861"/>
                  <a:gd name="connsiteX0" fmla="*/ 91896 w 1384094"/>
                  <a:gd name="connsiteY0" fmla="*/ 33953 h 1380861"/>
                  <a:gd name="connsiteX1" fmla="*/ 388599 w 1384094"/>
                  <a:gd name="connsiteY1" fmla="*/ 806 h 1380861"/>
                  <a:gd name="connsiteX2" fmla="*/ 602912 w 1384094"/>
                  <a:gd name="connsiteY2" fmla="*/ 20237 h 1380861"/>
                  <a:gd name="connsiteX3" fmla="*/ 617580 w 1384094"/>
                  <a:gd name="connsiteY3" fmla="*/ 104343 h 1380861"/>
                  <a:gd name="connsiteX4" fmla="*/ 567765 w 1384094"/>
                  <a:gd name="connsiteY4" fmla="*/ 254171 h 1380861"/>
                  <a:gd name="connsiteX5" fmla="*/ 693685 w 1384094"/>
                  <a:gd name="connsiteY5" fmla="*/ 379996 h 1380861"/>
                  <a:gd name="connsiteX6" fmla="*/ 822558 w 1384094"/>
                  <a:gd name="connsiteY6" fmla="*/ 292271 h 1380861"/>
                  <a:gd name="connsiteX7" fmla="*/ 779410 w 1384094"/>
                  <a:gd name="connsiteY7" fmla="*/ 112915 h 1380861"/>
                  <a:gd name="connsiteX8" fmla="*/ 795317 w 1384094"/>
                  <a:gd name="connsiteY8" fmla="*/ 25476 h 1380861"/>
                  <a:gd name="connsiteX9" fmla="*/ 1008296 w 1384094"/>
                  <a:gd name="connsiteY9" fmla="*/ 1377 h 1380861"/>
                  <a:gd name="connsiteX10" fmla="*/ 1274996 w 1384094"/>
                  <a:gd name="connsiteY10" fmla="*/ 30333 h 1380861"/>
                  <a:gd name="connsiteX11" fmla="*/ 1358340 w 1384094"/>
                  <a:gd name="connsiteY11" fmla="*/ 99390 h 1380861"/>
                  <a:gd name="connsiteX12" fmla="*/ 1376723 w 1384094"/>
                  <a:gd name="connsiteY12" fmla="*/ 547255 h 1380861"/>
                  <a:gd name="connsiteX13" fmla="*/ 1301190 w 1384094"/>
                  <a:gd name="connsiteY13" fmla="*/ 611358 h 1380861"/>
                  <a:gd name="connsiteX14" fmla="*/ 1149361 w 1384094"/>
                  <a:gd name="connsiteY14" fmla="*/ 539922 h 1380861"/>
                  <a:gd name="connsiteX15" fmla="*/ 1005343 w 1384094"/>
                  <a:gd name="connsiteY15" fmla="*/ 686225 h 1380861"/>
                  <a:gd name="connsiteX16" fmla="*/ 1153552 w 1384094"/>
                  <a:gd name="connsiteY16" fmla="*/ 830434 h 1380861"/>
                  <a:gd name="connsiteX17" fmla="*/ 1298809 w 1384094"/>
                  <a:gd name="connsiteY17" fmla="*/ 775665 h 1380861"/>
                  <a:gd name="connsiteX18" fmla="*/ 1379771 w 1384094"/>
                  <a:gd name="connsiteY18" fmla="*/ 797096 h 1380861"/>
                  <a:gd name="connsiteX19" fmla="*/ 1367865 w 1384094"/>
                  <a:gd name="connsiteY19" fmla="*/ 1268583 h 1380861"/>
                  <a:gd name="connsiteX20" fmla="*/ 1274996 w 1384094"/>
                  <a:gd name="connsiteY20" fmla="*/ 1359071 h 1380861"/>
                  <a:gd name="connsiteX21" fmla="*/ 877899 w 1384094"/>
                  <a:gd name="connsiteY21" fmla="*/ 1379359 h 1380861"/>
                  <a:gd name="connsiteX22" fmla="*/ 774933 w 1384094"/>
                  <a:gd name="connsiteY22" fmla="*/ 1280490 h 1380861"/>
                  <a:gd name="connsiteX23" fmla="*/ 817225 w 1384094"/>
                  <a:gd name="connsiteY23" fmla="*/ 1086370 h 1380861"/>
                  <a:gd name="connsiteX24" fmla="*/ 693780 w 1384094"/>
                  <a:gd name="connsiteY24" fmla="*/ 1008170 h 1380861"/>
                  <a:gd name="connsiteX25" fmla="*/ 570146 w 1384094"/>
                  <a:gd name="connsiteY25" fmla="*/ 1130376 h 1380861"/>
                  <a:gd name="connsiteX26" fmla="*/ 617771 w 1384094"/>
                  <a:gd name="connsiteY26" fmla="*/ 1287538 h 1380861"/>
                  <a:gd name="connsiteX27" fmla="*/ 548715 w 1384094"/>
                  <a:gd name="connsiteY27" fmla="*/ 1378026 h 1380861"/>
                  <a:gd name="connsiteX28" fmla="*/ 134472 w 1384094"/>
                  <a:gd name="connsiteY28" fmla="*/ 1361452 h 1380861"/>
                  <a:gd name="connsiteX29" fmla="*/ 29983 w 1384094"/>
                  <a:gd name="connsiteY29" fmla="*/ 1257725 h 1380861"/>
                  <a:gd name="connsiteX30" fmla="*/ 3408 w 1384094"/>
                  <a:gd name="connsiteY30" fmla="*/ 849388 h 1380861"/>
                  <a:gd name="connsiteX31" fmla="*/ 113517 w 1384094"/>
                  <a:gd name="connsiteY31" fmla="*/ 771950 h 1380861"/>
                  <a:gd name="connsiteX32" fmla="*/ 383932 w 1384094"/>
                  <a:gd name="connsiteY32" fmla="*/ 696417 h 1380861"/>
                  <a:gd name="connsiteX33" fmla="*/ 236771 w 1384094"/>
                  <a:gd name="connsiteY33" fmla="*/ 568496 h 1380861"/>
                  <a:gd name="connsiteX34" fmla="*/ 99230 w 1384094"/>
                  <a:gd name="connsiteY34" fmla="*/ 616692 h 1380861"/>
                  <a:gd name="connsiteX35" fmla="*/ 11695 w 1384094"/>
                  <a:gd name="connsiteY35" fmla="*/ 539921 h 1380861"/>
                  <a:gd name="connsiteX36" fmla="*/ 38460 w 1384094"/>
                  <a:gd name="connsiteY36" fmla="*/ 79101 h 1380861"/>
                  <a:gd name="connsiteX37" fmla="*/ 91896 w 1384094"/>
                  <a:gd name="connsiteY37" fmla="*/ 33953 h 1380861"/>
                  <a:gd name="connsiteX0" fmla="*/ 91896 w 1384094"/>
                  <a:gd name="connsiteY0" fmla="*/ 33953 h 1380861"/>
                  <a:gd name="connsiteX1" fmla="*/ 388599 w 1384094"/>
                  <a:gd name="connsiteY1" fmla="*/ 806 h 1380861"/>
                  <a:gd name="connsiteX2" fmla="*/ 602912 w 1384094"/>
                  <a:gd name="connsiteY2" fmla="*/ 20237 h 1380861"/>
                  <a:gd name="connsiteX3" fmla="*/ 617580 w 1384094"/>
                  <a:gd name="connsiteY3" fmla="*/ 104343 h 1380861"/>
                  <a:gd name="connsiteX4" fmla="*/ 567765 w 1384094"/>
                  <a:gd name="connsiteY4" fmla="*/ 254171 h 1380861"/>
                  <a:gd name="connsiteX5" fmla="*/ 693685 w 1384094"/>
                  <a:gd name="connsiteY5" fmla="*/ 379996 h 1380861"/>
                  <a:gd name="connsiteX6" fmla="*/ 822558 w 1384094"/>
                  <a:gd name="connsiteY6" fmla="*/ 292271 h 1380861"/>
                  <a:gd name="connsiteX7" fmla="*/ 779410 w 1384094"/>
                  <a:gd name="connsiteY7" fmla="*/ 112915 h 1380861"/>
                  <a:gd name="connsiteX8" fmla="*/ 795317 w 1384094"/>
                  <a:gd name="connsiteY8" fmla="*/ 25476 h 1380861"/>
                  <a:gd name="connsiteX9" fmla="*/ 1008296 w 1384094"/>
                  <a:gd name="connsiteY9" fmla="*/ 1377 h 1380861"/>
                  <a:gd name="connsiteX10" fmla="*/ 1274996 w 1384094"/>
                  <a:gd name="connsiteY10" fmla="*/ 30333 h 1380861"/>
                  <a:gd name="connsiteX11" fmla="*/ 1358340 w 1384094"/>
                  <a:gd name="connsiteY11" fmla="*/ 99390 h 1380861"/>
                  <a:gd name="connsiteX12" fmla="*/ 1376723 w 1384094"/>
                  <a:gd name="connsiteY12" fmla="*/ 547255 h 1380861"/>
                  <a:gd name="connsiteX13" fmla="*/ 1301190 w 1384094"/>
                  <a:gd name="connsiteY13" fmla="*/ 611358 h 1380861"/>
                  <a:gd name="connsiteX14" fmla="*/ 1149361 w 1384094"/>
                  <a:gd name="connsiteY14" fmla="*/ 539922 h 1380861"/>
                  <a:gd name="connsiteX15" fmla="*/ 1005343 w 1384094"/>
                  <a:gd name="connsiteY15" fmla="*/ 686225 h 1380861"/>
                  <a:gd name="connsiteX16" fmla="*/ 1153552 w 1384094"/>
                  <a:gd name="connsiteY16" fmla="*/ 830434 h 1380861"/>
                  <a:gd name="connsiteX17" fmla="*/ 1298809 w 1384094"/>
                  <a:gd name="connsiteY17" fmla="*/ 775665 h 1380861"/>
                  <a:gd name="connsiteX18" fmla="*/ 1379771 w 1384094"/>
                  <a:gd name="connsiteY18" fmla="*/ 797096 h 1380861"/>
                  <a:gd name="connsiteX19" fmla="*/ 1367865 w 1384094"/>
                  <a:gd name="connsiteY19" fmla="*/ 1268583 h 1380861"/>
                  <a:gd name="connsiteX20" fmla="*/ 1274996 w 1384094"/>
                  <a:gd name="connsiteY20" fmla="*/ 1359071 h 1380861"/>
                  <a:gd name="connsiteX21" fmla="*/ 877899 w 1384094"/>
                  <a:gd name="connsiteY21" fmla="*/ 1379359 h 1380861"/>
                  <a:gd name="connsiteX22" fmla="*/ 774933 w 1384094"/>
                  <a:gd name="connsiteY22" fmla="*/ 1280490 h 1380861"/>
                  <a:gd name="connsiteX23" fmla="*/ 817225 w 1384094"/>
                  <a:gd name="connsiteY23" fmla="*/ 1086370 h 1380861"/>
                  <a:gd name="connsiteX24" fmla="*/ 693780 w 1384094"/>
                  <a:gd name="connsiteY24" fmla="*/ 1008170 h 1380861"/>
                  <a:gd name="connsiteX25" fmla="*/ 570146 w 1384094"/>
                  <a:gd name="connsiteY25" fmla="*/ 1130376 h 1380861"/>
                  <a:gd name="connsiteX26" fmla="*/ 617771 w 1384094"/>
                  <a:gd name="connsiteY26" fmla="*/ 1287538 h 1380861"/>
                  <a:gd name="connsiteX27" fmla="*/ 548715 w 1384094"/>
                  <a:gd name="connsiteY27" fmla="*/ 1378026 h 1380861"/>
                  <a:gd name="connsiteX28" fmla="*/ 134472 w 1384094"/>
                  <a:gd name="connsiteY28" fmla="*/ 1361452 h 1380861"/>
                  <a:gd name="connsiteX29" fmla="*/ 29983 w 1384094"/>
                  <a:gd name="connsiteY29" fmla="*/ 1257725 h 1380861"/>
                  <a:gd name="connsiteX30" fmla="*/ 3408 w 1384094"/>
                  <a:gd name="connsiteY30" fmla="*/ 849388 h 1380861"/>
                  <a:gd name="connsiteX31" fmla="*/ 113517 w 1384094"/>
                  <a:gd name="connsiteY31" fmla="*/ 771950 h 1380861"/>
                  <a:gd name="connsiteX32" fmla="*/ 383932 w 1384094"/>
                  <a:gd name="connsiteY32" fmla="*/ 696417 h 1380861"/>
                  <a:gd name="connsiteX33" fmla="*/ 236771 w 1384094"/>
                  <a:gd name="connsiteY33" fmla="*/ 568496 h 1380861"/>
                  <a:gd name="connsiteX34" fmla="*/ 99230 w 1384094"/>
                  <a:gd name="connsiteY34" fmla="*/ 616692 h 1380861"/>
                  <a:gd name="connsiteX35" fmla="*/ 11695 w 1384094"/>
                  <a:gd name="connsiteY35" fmla="*/ 539921 h 1380861"/>
                  <a:gd name="connsiteX36" fmla="*/ 38460 w 1384094"/>
                  <a:gd name="connsiteY36" fmla="*/ 79101 h 1380861"/>
                  <a:gd name="connsiteX37" fmla="*/ 91896 w 1384094"/>
                  <a:gd name="connsiteY37" fmla="*/ 33953 h 1380861"/>
                  <a:gd name="connsiteX0" fmla="*/ 91896 w 1381226"/>
                  <a:gd name="connsiteY0" fmla="*/ 33953 h 1380861"/>
                  <a:gd name="connsiteX1" fmla="*/ 388599 w 1381226"/>
                  <a:gd name="connsiteY1" fmla="*/ 806 h 1380861"/>
                  <a:gd name="connsiteX2" fmla="*/ 602912 w 1381226"/>
                  <a:gd name="connsiteY2" fmla="*/ 20237 h 1380861"/>
                  <a:gd name="connsiteX3" fmla="*/ 617580 w 1381226"/>
                  <a:gd name="connsiteY3" fmla="*/ 104343 h 1380861"/>
                  <a:gd name="connsiteX4" fmla="*/ 567765 w 1381226"/>
                  <a:gd name="connsiteY4" fmla="*/ 254171 h 1380861"/>
                  <a:gd name="connsiteX5" fmla="*/ 693685 w 1381226"/>
                  <a:gd name="connsiteY5" fmla="*/ 379996 h 1380861"/>
                  <a:gd name="connsiteX6" fmla="*/ 822558 w 1381226"/>
                  <a:gd name="connsiteY6" fmla="*/ 292271 h 1380861"/>
                  <a:gd name="connsiteX7" fmla="*/ 779410 w 1381226"/>
                  <a:gd name="connsiteY7" fmla="*/ 112915 h 1380861"/>
                  <a:gd name="connsiteX8" fmla="*/ 795317 w 1381226"/>
                  <a:gd name="connsiteY8" fmla="*/ 25476 h 1380861"/>
                  <a:gd name="connsiteX9" fmla="*/ 1008296 w 1381226"/>
                  <a:gd name="connsiteY9" fmla="*/ 1377 h 1380861"/>
                  <a:gd name="connsiteX10" fmla="*/ 1274996 w 1381226"/>
                  <a:gd name="connsiteY10" fmla="*/ 30333 h 1380861"/>
                  <a:gd name="connsiteX11" fmla="*/ 1358340 w 1381226"/>
                  <a:gd name="connsiteY11" fmla="*/ 99390 h 1380861"/>
                  <a:gd name="connsiteX12" fmla="*/ 1376723 w 1381226"/>
                  <a:gd name="connsiteY12" fmla="*/ 547255 h 1380861"/>
                  <a:gd name="connsiteX13" fmla="*/ 1301190 w 1381226"/>
                  <a:gd name="connsiteY13" fmla="*/ 611358 h 1380861"/>
                  <a:gd name="connsiteX14" fmla="*/ 1149361 w 1381226"/>
                  <a:gd name="connsiteY14" fmla="*/ 539922 h 1380861"/>
                  <a:gd name="connsiteX15" fmla="*/ 1005343 w 1381226"/>
                  <a:gd name="connsiteY15" fmla="*/ 686225 h 1380861"/>
                  <a:gd name="connsiteX16" fmla="*/ 1153552 w 1381226"/>
                  <a:gd name="connsiteY16" fmla="*/ 830434 h 1380861"/>
                  <a:gd name="connsiteX17" fmla="*/ 1298809 w 1381226"/>
                  <a:gd name="connsiteY17" fmla="*/ 775665 h 1380861"/>
                  <a:gd name="connsiteX18" fmla="*/ 1367865 w 1381226"/>
                  <a:gd name="connsiteY18" fmla="*/ 809002 h 1380861"/>
                  <a:gd name="connsiteX19" fmla="*/ 1367865 w 1381226"/>
                  <a:gd name="connsiteY19" fmla="*/ 1268583 h 1380861"/>
                  <a:gd name="connsiteX20" fmla="*/ 1274996 w 1381226"/>
                  <a:gd name="connsiteY20" fmla="*/ 1359071 h 1380861"/>
                  <a:gd name="connsiteX21" fmla="*/ 877899 w 1381226"/>
                  <a:gd name="connsiteY21" fmla="*/ 1379359 h 1380861"/>
                  <a:gd name="connsiteX22" fmla="*/ 774933 w 1381226"/>
                  <a:gd name="connsiteY22" fmla="*/ 1280490 h 1380861"/>
                  <a:gd name="connsiteX23" fmla="*/ 817225 w 1381226"/>
                  <a:gd name="connsiteY23" fmla="*/ 1086370 h 1380861"/>
                  <a:gd name="connsiteX24" fmla="*/ 693780 w 1381226"/>
                  <a:gd name="connsiteY24" fmla="*/ 1008170 h 1380861"/>
                  <a:gd name="connsiteX25" fmla="*/ 570146 w 1381226"/>
                  <a:gd name="connsiteY25" fmla="*/ 1130376 h 1380861"/>
                  <a:gd name="connsiteX26" fmla="*/ 617771 w 1381226"/>
                  <a:gd name="connsiteY26" fmla="*/ 1287538 h 1380861"/>
                  <a:gd name="connsiteX27" fmla="*/ 548715 w 1381226"/>
                  <a:gd name="connsiteY27" fmla="*/ 1378026 h 1380861"/>
                  <a:gd name="connsiteX28" fmla="*/ 134472 w 1381226"/>
                  <a:gd name="connsiteY28" fmla="*/ 1361452 h 1380861"/>
                  <a:gd name="connsiteX29" fmla="*/ 29983 w 1381226"/>
                  <a:gd name="connsiteY29" fmla="*/ 1257725 h 1380861"/>
                  <a:gd name="connsiteX30" fmla="*/ 3408 w 1381226"/>
                  <a:gd name="connsiteY30" fmla="*/ 849388 h 1380861"/>
                  <a:gd name="connsiteX31" fmla="*/ 113517 w 1381226"/>
                  <a:gd name="connsiteY31" fmla="*/ 771950 h 1380861"/>
                  <a:gd name="connsiteX32" fmla="*/ 383932 w 1381226"/>
                  <a:gd name="connsiteY32" fmla="*/ 696417 h 1380861"/>
                  <a:gd name="connsiteX33" fmla="*/ 236771 w 1381226"/>
                  <a:gd name="connsiteY33" fmla="*/ 568496 h 1380861"/>
                  <a:gd name="connsiteX34" fmla="*/ 99230 w 1381226"/>
                  <a:gd name="connsiteY34" fmla="*/ 616692 h 1380861"/>
                  <a:gd name="connsiteX35" fmla="*/ 11695 w 1381226"/>
                  <a:gd name="connsiteY35" fmla="*/ 539921 h 1380861"/>
                  <a:gd name="connsiteX36" fmla="*/ 38460 w 1381226"/>
                  <a:gd name="connsiteY36" fmla="*/ 79101 h 1380861"/>
                  <a:gd name="connsiteX37" fmla="*/ 91896 w 1381226"/>
                  <a:gd name="connsiteY37" fmla="*/ 33953 h 1380861"/>
                  <a:gd name="connsiteX0" fmla="*/ 91896 w 1381226"/>
                  <a:gd name="connsiteY0" fmla="*/ 33953 h 1380861"/>
                  <a:gd name="connsiteX1" fmla="*/ 388599 w 1381226"/>
                  <a:gd name="connsiteY1" fmla="*/ 806 h 1380861"/>
                  <a:gd name="connsiteX2" fmla="*/ 602912 w 1381226"/>
                  <a:gd name="connsiteY2" fmla="*/ 20237 h 1380861"/>
                  <a:gd name="connsiteX3" fmla="*/ 617580 w 1381226"/>
                  <a:gd name="connsiteY3" fmla="*/ 104343 h 1380861"/>
                  <a:gd name="connsiteX4" fmla="*/ 567765 w 1381226"/>
                  <a:gd name="connsiteY4" fmla="*/ 254171 h 1380861"/>
                  <a:gd name="connsiteX5" fmla="*/ 693685 w 1381226"/>
                  <a:gd name="connsiteY5" fmla="*/ 379996 h 1380861"/>
                  <a:gd name="connsiteX6" fmla="*/ 822558 w 1381226"/>
                  <a:gd name="connsiteY6" fmla="*/ 292271 h 1380861"/>
                  <a:gd name="connsiteX7" fmla="*/ 779410 w 1381226"/>
                  <a:gd name="connsiteY7" fmla="*/ 112915 h 1380861"/>
                  <a:gd name="connsiteX8" fmla="*/ 795317 w 1381226"/>
                  <a:gd name="connsiteY8" fmla="*/ 25476 h 1380861"/>
                  <a:gd name="connsiteX9" fmla="*/ 1008296 w 1381226"/>
                  <a:gd name="connsiteY9" fmla="*/ 1377 h 1380861"/>
                  <a:gd name="connsiteX10" fmla="*/ 1274996 w 1381226"/>
                  <a:gd name="connsiteY10" fmla="*/ 30333 h 1380861"/>
                  <a:gd name="connsiteX11" fmla="*/ 1358340 w 1381226"/>
                  <a:gd name="connsiteY11" fmla="*/ 99390 h 1380861"/>
                  <a:gd name="connsiteX12" fmla="*/ 1376723 w 1381226"/>
                  <a:gd name="connsiteY12" fmla="*/ 547255 h 1380861"/>
                  <a:gd name="connsiteX13" fmla="*/ 1301190 w 1381226"/>
                  <a:gd name="connsiteY13" fmla="*/ 611358 h 1380861"/>
                  <a:gd name="connsiteX14" fmla="*/ 1149361 w 1381226"/>
                  <a:gd name="connsiteY14" fmla="*/ 539922 h 1380861"/>
                  <a:gd name="connsiteX15" fmla="*/ 1005343 w 1381226"/>
                  <a:gd name="connsiteY15" fmla="*/ 686225 h 1380861"/>
                  <a:gd name="connsiteX16" fmla="*/ 1153552 w 1381226"/>
                  <a:gd name="connsiteY16" fmla="*/ 830434 h 1380861"/>
                  <a:gd name="connsiteX17" fmla="*/ 1298809 w 1381226"/>
                  <a:gd name="connsiteY17" fmla="*/ 775665 h 1380861"/>
                  <a:gd name="connsiteX18" fmla="*/ 1367865 w 1381226"/>
                  <a:gd name="connsiteY18" fmla="*/ 809002 h 1380861"/>
                  <a:gd name="connsiteX19" fmla="*/ 1367865 w 1381226"/>
                  <a:gd name="connsiteY19" fmla="*/ 1268583 h 1380861"/>
                  <a:gd name="connsiteX20" fmla="*/ 1274996 w 1381226"/>
                  <a:gd name="connsiteY20" fmla="*/ 1359071 h 1380861"/>
                  <a:gd name="connsiteX21" fmla="*/ 877899 w 1381226"/>
                  <a:gd name="connsiteY21" fmla="*/ 1379359 h 1380861"/>
                  <a:gd name="connsiteX22" fmla="*/ 774933 w 1381226"/>
                  <a:gd name="connsiteY22" fmla="*/ 1280490 h 1380861"/>
                  <a:gd name="connsiteX23" fmla="*/ 817225 w 1381226"/>
                  <a:gd name="connsiteY23" fmla="*/ 1086370 h 1380861"/>
                  <a:gd name="connsiteX24" fmla="*/ 693780 w 1381226"/>
                  <a:gd name="connsiteY24" fmla="*/ 1008170 h 1380861"/>
                  <a:gd name="connsiteX25" fmla="*/ 570146 w 1381226"/>
                  <a:gd name="connsiteY25" fmla="*/ 1130376 h 1380861"/>
                  <a:gd name="connsiteX26" fmla="*/ 617771 w 1381226"/>
                  <a:gd name="connsiteY26" fmla="*/ 1287538 h 1380861"/>
                  <a:gd name="connsiteX27" fmla="*/ 548715 w 1381226"/>
                  <a:gd name="connsiteY27" fmla="*/ 1378026 h 1380861"/>
                  <a:gd name="connsiteX28" fmla="*/ 134472 w 1381226"/>
                  <a:gd name="connsiteY28" fmla="*/ 1361452 h 1380861"/>
                  <a:gd name="connsiteX29" fmla="*/ 29983 w 1381226"/>
                  <a:gd name="connsiteY29" fmla="*/ 1257725 h 1380861"/>
                  <a:gd name="connsiteX30" fmla="*/ 3408 w 1381226"/>
                  <a:gd name="connsiteY30" fmla="*/ 849388 h 1380861"/>
                  <a:gd name="connsiteX31" fmla="*/ 113517 w 1381226"/>
                  <a:gd name="connsiteY31" fmla="*/ 771950 h 1380861"/>
                  <a:gd name="connsiteX32" fmla="*/ 383932 w 1381226"/>
                  <a:gd name="connsiteY32" fmla="*/ 696417 h 1380861"/>
                  <a:gd name="connsiteX33" fmla="*/ 236771 w 1381226"/>
                  <a:gd name="connsiteY33" fmla="*/ 568496 h 1380861"/>
                  <a:gd name="connsiteX34" fmla="*/ 99230 w 1381226"/>
                  <a:gd name="connsiteY34" fmla="*/ 616692 h 1380861"/>
                  <a:gd name="connsiteX35" fmla="*/ 11695 w 1381226"/>
                  <a:gd name="connsiteY35" fmla="*/ 539921 h 1380861"/>
                  <a:gd name="connsiteX36" fmla="*/ 38460 w 1381226"/>
                  <a:gd name="connsiteY36" fmla="*/ 79101 h 1380861"/>
                  <a:gd name="connsiteX37" fmla="*/ 91896 w 1381226"/>
                  <a:gd name="connsiteY37" fmla="*/ 33953 h 1380861"/>
                  <a:gd name="connsiteX0" fmla="*/ 91896 w 1381226"/>
                  <a:gd name="connsiteY0" fmla="*/ 33953 h 1380861"/>
                  <a:gd name="connsiteX1" fmla="*/ 388599 w 1381226"/>
                  <a:gd name="connsiteY1" fmla="*/ 806 h 1380861"/>
                  <a:gd name="connsiteX2" fmla="*/ 602912 w 1381226"/>
                  <a:gd name="connsiteY2" fmla="*/ 20237 h 1380861"/>
                  <a:gd name="connsiteX3" fmla="*/ 617580 w 1381226"/>
                  <a:gd name="connsiteY3" fmla="*/ 104343 h 1380861"/>
                  <a:gd name="connsiteX4" fmla="*/ 567765 w 1381226"/>
                  <a:gd name="connsiteY4" fmla="*/ 254171 h 1380861"/>
                  <a:gd name="connsiteX5" fmla="*/ 693685 w 1381226"/>
                  <a:gd name="connsiteY5" fmla="*/ 379996 h 1380861"/>
                  <a:gd name="connsiteX6" fmla="*/ 822558 w 1381226"/>
                  <a:gd name="connsiteY6" fmla="*/ 292271 h 1380861"/>
                  <a:gd name="connsiteX7" fmla="*/ 779410 w 1381226"/>
                  <a:gd name="connsiteY7" fmla="*/ 112915 h 1380861"/>
                  <a:gd name="connsiteX8" fmla="*/ 795317 w 1381226"/>
                  <a:gd name="connsiteY8" fmla="*/ 25476 h 1380861"/>
                  <a:gd name="connsiteX9" fmla="*/ 1008296 w 1381226"/>
                  <a:gd name="connsiteY9" fmla="*/ 1377 h 1380861"/>
                  <a:gd name="connsiteX10" fmla="*/ 1274996 w 1381226"/>
                  <a:gd name="connsiteY10" fmla="*/ 30333 h 1380861"/>
                  <a:gd name="connsiteX11" fmla="*/ 1358340 w 1381226"/>
                  <a:gd name="connsiteY11" fmla="*/ 99390 h 1380861"/>
                  <a:gd name="connsiteX12" fmla="*/ 1376723 w 1381226"/>
                  <a:gd name="connsiteY12" fmla="*/ 547255 h 1380861"/>
                  <a:gd name="connsiteX13" fmla="*/ 1301190 w 1381226"/>
                  <a:gd name="connsiteY13" fmla="*/ 611358 h 1380861"/>
                  <a:gd name="connsiteX14" fmla="*/ 1149361 w 1381226"/>
                  <a:gd name="connsiteY14" fmla="*/ 539922 h 1380861"/>
                  <a:gd name="connsiteX15" fmla="*/ 1005343 w 1381226"/>
                  <a:gd name="connsiteY15" fmla="*/ 686225 h 1380861"/>
                  <a:gd name="connsiteX16" fmla="*/ 1153552 w 1381226"/>
                  <a:gd name="connsiteY16" fmla="*/ 830434 h 1380861"/>
                  <a:gd name="connsiteX17" fmla="*/ 1298809 w 1381226"/>
                  <a:gd name="connsiteY17" fmla="*/ 775665 h 1380861"/>
                  <a:gd name="connsiteX18" fmla="*/ 1367865 w 1381226"/>
                  <a:gd name="connsiteY18" fmla="*/ 809002 h 1380861"/>
                  <a:gd name="connsiteX19" fmla="*/ 1367865 w 1381226"/>
                  <a:gd name="connsiteY19" fmla="*/ 1268583 h 1380861"/>
                  <a:gd name="connsiteX20" fmla="*/ 1274996 w 1381226"/>
                  <a:gd name="connsiteY20" fmla="*/ 1359071 h 1380861"/>
                  <a:gd name="connsiteX21" fmla="*/ 877899 w 1381226"/>
                  <a:gd name="connsiteY21" fmla="*/ 1379359 h 1380861"/>
                  <a:gd name="connsiteX22" fmla="*/ 774933 w 1381226"/>
                  <a:gd name="connsiteY22" fmla="*/ 1280490 h 1380861"/>
                  <a:gd name="connsiteX23" fmla="*/ 817225 w 1381226"/>
                  <a:gd name="connsiteY23" fmla="*/ 1086370 h 1380861"/>
                  <a:gd name="connsiteX24" fmla="*/ 693780 w 1381226"/>
                  <a:gd name="connsiteY24" fmla="*/ 1008170 h 1380861"/>
                  <a:gd name="connsiteX25" fmla="*/ 570146 w 1381226"/>
                  <a:gd name="connsiteY25" fmla="*/ 1130376 h 1380861"/>
                  <a:gd name="connsiteX26" fmla="*/ 617771 w 1381226"/>
                  <a:gd name="connsiteY26" fmla="*/ 1287538 h 1380861"/>
                  <a:gd name="connsiteX27" fmla="*/ 548715 w 1381226"/>
                  <a:gd name="connsiteY27" fmla="*/ 1378026 h 1380861"/>
                  <a:gd name="connsiteX28" fmla="*/ 134472 w 1381226"/>
                  <a:gd name="connsiteY28" fmla="*/ 1361452 h 1380861"/>
                  <a:gd name="connsiteX29" fmla="*/ 29983 w 1381226"/>
                  <a:gd name="connsiteY29" fmla="*/ 1257725 h 1380861"/>
                  <a:gd name="connsiteX30" fmla="*/ 3408 w 1381226"/>
                  <a:gd name="connsiteY30" fmla="*/ 849388 h 1380861"/>
                  <a:gd name="connsiteX31" fmla="*/ 113517 w 1381226"/>
                  <a:gd name="connsiteY31" fmla="*/ 771950 h 1380861"/>
                  <a:gd name="connsiteX32" fmla="*/ 383932 w 1381226"/>
                  <a:gd name="connsiteY32" fmla="*/ 696417 h 1380861"/>
                  <a:gd name="connsiteX33" fmla="*/ 236771 w 1381226"/>
                  <a:gd name="connsiteY33" fmla="*/ 568496 h 1380861"/>
                  <a:gd name="connsiteX34" fmla="*/ 99230 w 1381226"/>
                  <a:gd name="connsiteY34" fmla="*/ 616692 h 1380861"/>
                  <a:gd name="connsiteX35" fmla="*/ 11695 w 1381226"/>
                  <a:gd name="connsiteY35" fmla="*/ 539921 h 1380861"/>
                  <a:gd name="connsiteX36" fmla="*/ 38460 w 1381226"/>
                  <a:gd name="connsiteY36" fmla="*/ 79101 h 1380861"/>
                  <a:gd name="connsiteX37" fmla="*/ 91896 w 1381226"/>
                  <a:gd name="connsiteY37" fmla="*/ 33953 h 1380861"/>
                  <a:gd name="connsiteX0" fmla="*/ 91896 w 1381226"/>
                  <a:gd name="connsiteY0" fmla="*/ 33953 h 1380861"/>
                  <a:gd name="connsiteX1" fmla="*/ 388599 w 1381226"/>
                  <a:gd name="connsiteY1" fmla="*/ 806 h 1380861"/>
                  <a:gd name="connsiteX2" fmla="*/ 602912 w 1381226"/>
                  <a:gd name="connsiteY2" fmla="*/ 20237 h 1380861"/>
                  <a:gd name="connsiteX3" fmla="*/ 617580 w 1381226"/>
                  <a:gd name="connsiteY3" fmla="*/ 104343 h 1380861"/>
                  <a:gd name="connsiteX4" fmla="*/ 567765 w 1381226"/>
                  <a:gd name="connsiteY4" fmla="*/ 254171 h 1380861"/>
                  <a:gd name="connsiteX5" fmla="*/ 693685 w 1381226"/>
                  <a:gd name="connsiteY5" fmla="*/ 379996 h 1380861"/>
                  <a:gd name="connsiteX6" fmla="*/ 822558 w 1381226"/>
                  <a:gd name="connsiteY6" fmla="*/ 292271 h 1380861"/>
                  <a:gd name="connsiteX7" fmla="*/ 779410 w 1381226"/>
                  <a:gd name="connsiteY7" fmla="*/ 112915 h 1380861"/>
                  <a:gd name="connsiteX8" fmla="*/ 795317 w 1381226"/>
                  <a:gd name="connsiteY8" fmla="*/ 25476 h 1380861"/>
                  <a:gd name="connsiteX9" fmla="*/ 1008296 w 1381226"/>
                  <a:gd name="connsiteY9" fmla="*/ 1377 h 1380861"/>
                  <a:gd name="connsiteX10" fmla="*/ 1274996 w 1381226"/>
                  <a:gd name="connsiteY10" fmla="*/ 30333 h 1380861"/>
                  <a:gd name="connsiteX11" fmla="*/ 1358340 w 1381226"/>
                  <a:gd name="connsiteY11" fmla="*/ 99390 h 1380861"/>
                  <a:gd name="connsiteX12" fmla="*/ 1376723 w 1381226"/>
                  <a:gd name="connsiteY12" fmla="*/ 547255 h 1380861"/>
                  <a:gd name="connsiteX13" fmla="*/ 1301190 w 1381226"/>
                  <a:gd name="connsiteY13" fmla="*/ 611358 h 1380861"/>
                  <a:gd name="connsiteX14" fmla="*/ 1149361 w 1381226"/>
                  <a:gd name="connsiteY14" fmla="*/ 539922 h 1380861"/>
                  <a:gd name="connsiteX15" fmla="*/ 1005343 w 1381226"/>
                  <a:gd name="connsiteY15" fmla="*/ 686225 h 1380861"/>
                  <a:gd name="connsiteX16" fmla="*/ 1153552 w 1381226"/>
                  <a:gd name="connsiteY16" fmla="*/ 830434 h 1380861"/>
                  <a:gd name="connsiteX17" fmla="*/ 1298809 w 1381226"/>
                  <a:gd name="connsiteY17" fmla="*/ 775665 h 1380861"/>
                  <a:gd name="connsiteX18" fmla="*/ 1367865 w 1381226"/>
                  <a:gd name="connsiteY18" fmla="*/ 809002 h 1380861"/>
                  <a:gd name="connsiteX19" fmla="*/ 1367865 w 1381226"/>
                  <a:gd name="connsiteY19" fmla="*/ 1268583 h 1380861"/>
                  <a:gd name="connsiteX20" fmla="*/ 1274996 w 1381226"/>
                  <a:gd name="connsiteY20" fmla="*/ 1359071 h 1380861"/>
                  <a:gd name="connsiteX21" fmla="*/ 877899 w 1381226"/>
                  <a:gd name="connsiteY21" fmla="*/ 1379359 h 1380861"/>
                  <a:gd name="connsiteX22" fmla="*/ 774933 w 1381226"/>
                  <a:gd name="connsiteY22" fmla="*/ 1280490 h 1380861"/>
                  <a:gd name="connsiteX23" fmla="*/ 817225 w 1381226"/>
                  <a:gd name="connsiteY23" fmla="*/ 1086370 h 1380861"/>
                  <a:gd name="connsiteX24" fmla="*/ 693780 w 1381226"/>
                  <a:gd name="connsiteY24" fmla="*/ 1008170 h 1380861"/>
                  <a:gd name="connsiteX25" fmla="*/ 570146 w 1381226"/>
                  <a:gd name="connsiteY25" fmla="*/ 1130376 h 1380861"/>
                  <a:gd name="connsiteX26" fmla="*/ 617771 w 1381226"/>
                  <a:gd name="connsiteY26" fmla="*/ 1287538 h 1380861"/>
                  <a:gd name="connsiteX27" fmla="*/ 548715 w 1381226"/>
                  <a:gd name="connsiteY27" fmla="*/ 1378026 h 1380861"/>
                  <a:gd name="connsiteX28" fmla="*/ 134472 w 1381226"/>
                  <a:gd name="connsiteY28" fmla="*/ 1361452 h 1380861"/>
                  <a:gd name="connsiteX29" fmla="*/ 29983 w 1381226"/>
                  <a:gd name="connsiteY29" fmla="*/ 1257725 h 1380861"/>
                  <a:gd name="connsiteX30" fmla="*/ 3408 w 1381226"/>
                  <a:gd name="connsiteY30" fmla="*/ 849388 h 1380861"/>
                  <a:gd name="connsiteX31" fmla="*/ 113517 w 1381226"/>
                  <a:gd name="connsiteY31" fmla="*/ 771950 h 1380861"/>
                  <a:gd name="connsiteX32" fmla="*/ 383932 w 1381226"/>
                  <a:gd name="connsiteY32" fmla="*/ 696417 h 1380861"/>
                  <a:gd name="connsiteX33" fmla="*/ 236771 w 1381226"/>
                  <a:gd name="connsiteY33" fmla="*/ 568496 h 1380861"/>
                  <a:gd name="connsiteX34" fmla="*/ 99230 w 1381226"/>
                  <a:gd name="connsiteY34" fmla="*/ 616692 h 1380861"/>
                  <a:gd name="connsiteX35" fmla="*/ 11695 w 1381226"/>
                  <a:gd name="connsiteY35" fmla="*/ 539921 h 1380861"/>
                  <a:gd name="connsiteX36" fmla="*/ 38460 w 1381226"/>
                  <a:gd name="connsiteY36" fmla="*/ 79101 h 1380861"/>
                  <a:gd name="connsiteX37" fmla="*/ 91896 w 1381226"/>
                  <a:gd name="connsiteY37" fmla="*/ 33953 h 1380861"/>
                  <a:gd name="connsiteX0" fmla="*/ 91896 w 1381226"/>
                  <a:gd name="connsiteY0" fmla="*/ 33953 h 1380861"/>
                  <a:gd name="connsiteX1" fmla="*/ 388599 w 1381226"/>
                  <a:gd name="connsiteY1" fmla="*/ 806 h 1380861"/>
                  <a:gd name="connsiteX2" fmla="*/ 602912 w 1381226"/>
                  <a:gd name="connsiteY2" fmla="*/ 20237 h 1380861"/>
                  <a:gd name="connsiteX3" fmla="*/ 617580 w 1381226"/>
                  <a:gd name="connsiteY3" fmla="*/ 104343 h 1380861"/>
                  <a:gd name="connsiteX4" fmla="*/ 567765 w 1381226"/>
                  <a:gd name="connsiteY4" fmla="*/ 254171 h 1380861"/>
                  <a:gd name="connsiteX5" fmla="*/ 693685 w 1381226"/>
                  <a:gd name="connsiteY5" fmla="*/ 379996 h 1380861"/>
                  <a:gd name="connsiteX6" fmla="*/ 822558 w 1381226"/>
                  <a:gd name="connsiteY6" fmla="*/ 292271 h 1380861"/>
                  <a:gd name="connsiteX7" fmla="*/ 779410 w 1381226"/>
                  <a:gd name="connsiteY7" fmla="*/ 112915 h 1380861"/>
                  <a:gd name="connsiteX8" fmla="*/ 795317 w 1381226"/>
                  <a:gd name="connsiteY8" fmla="*/ 25476 h 1380861"/>
                  <a:gd name="connsiteX9" fmla="*/ 1008296 w 1381226"/>
                  <a:gd name="connsiteY9" fmla="*/ 1377 h 1380861"/>
                  <a:gd name="connsiteX10" fmla="*/ 1274996 w 1381226"/>
                  <a:gd name="connsiteY10" fmla="*/ 30333 h 1380861"/>
                  <a:gd name="connsiteX11" fmla="*/ 1358340 w 1381226"/>
                  <a:gd name="connsiteY11" fmla="*/ 99390 h 1380861"/>
                  <a:gd name="connsiteX12" fmla="*/ 1376723 w 1381226"/>
                  <a:gd name="connsiteY12" fmla="*/ 547255 h 1380861"/>
                  <a:gd name="connsiteX13" fmla="*/ 1301190 w 1381226"/>
                  <a:gd name="connsiteY13" fmla="*/ 611358 h 1380861"/>
                  <a:gd name="connsiteX14" fmla="*/ 1149361 w 1381226"/>
                  <a:gd name="connsiteY14" fmla="*/ 539922 h 1380861"/>
                  <a:gd name="connsiteX15" fmla="*/ 1005343 w 1381226"/>
                  <a:gd name="connsiteY15" fmla="*/ 686225 h 1380861"/>
                  <a:gd name="connsiteX16" fmla="*/ 1153552 w 1381226"/>
                  <a:gd name="connsiteY16" fmla="*/ 830434 h 1380861"/>
                  <a:gd name="connsiteX17" fmla="*/ 1298809 w 1381226"/>
                  <a:gd name="connsiteY17" fmla="*/ 775665 h 1380861"/>
                  <a:gd name="connsiteX18" fmla="*/ 1367865 w 1381226"/>
                  <a:gd name="connsiteY18" fmla="*/ 809002 h 1380861"/>
                  <a:gd name="connsiteX19" fmla="*/ 1367865 w 1381226"/>
                  <a:gd name="connsiteY19" fmla="*/ 1268583 h 1380861"/>
                  <a:gd name="connsiteX20" fmla="*/ 1274996 w 1381226"/>
                  <a:gd name="connsiteY20" fmla="*/ 1359071 h 1380861"/>
                  <a:gd name="connsiteX21" fmla="*/ 877899 w 1381226"/>
                  <a:gd name="connsiteY21" fmla="*/ 1379359 h 1380861"/>
                  <a:gd name="connsiteX22" fmla="*/ 774933 w 1381226"/>
                  <a:gd name="connsiteY22" fmla="*/ 1280490 h 1380861"/>
                  <a:gd name="connsiteX23" fmla="*/ 817225 w 1381226"/>
                  <a:gd name="connsiteY23" fmla="*/ 1086370 h 1380861"/>
                  <a:gd name="connsiteX24" fmla="*/ 693780 w 1381226"/>
                  <a:gd name="connsiteY24" fmla="*/ 1008170 h 1380861"/>
                  <a:gd name="connsiteX25" fmla="*/ 570146 w 1381226"/>
                  <a:gd name="connsiteY25" fmla="*/ 1130376 h 1380861"/>
                  <a:gd name="connsiteX26" fmla="*/ 617771 w 1381226"/>
                  <a:gd name="connsiteY26" fmla="*/ 1287538 h 1380861"/>
                  <a:gd name="connsiteX27" fmla="*/ 548715 w 1381226"/>
                  <a:gd name="connsiteY27" fmla="*/ 1378026 h 1380861"/>
                  <a:gd name="connsiteX28" fmla="*/ 134472 w 1381226"/>
                  <a:gd name="connsiteY28" fmla="*/ 1361452 h 1380861"/>
                  <a:gd name="connsiteX29" fmla="*/ 29983 w 1381226"/>
                  <a:gd name="connsiteY29" fmla="*/ 1257725 h 1380861"/>
                  <a:gd name="connsiteX30" fmla="*/ 3408 w 1381226"/>
                  <a:gd name="connsiteY30" fmla="*/ 849388 h 1380861"/>
                  <a:gd name="connsiteX31" fmla="*/ 113517 w 1381226"/>
                  <a:gd name="connsiteY31" fmla="*/ 771950 h 1380861"/>
                  <a:gd name="connsiteX32" fmla="*/ 383932 w 1381226"/>
                  <a:gd name="connsiteY32" fmla="*/ 696417 h 1380861"/>
                  <a:gd name="connsiteX33" fmla="*/ 236771 w 1381226"/>
                  <a:gd name="connsiteY33" fmla="*/ 568496 h 1380861"/>
                  <a:gd name="connsiteX34" fmla="*/ 99230 w 1381226"/>
                  <a:gd name="connsiteY34" fmla="*/ 616692 h 1380861"/>
                  <a:gd name="connsiteX35" fmla="*/ 11695 w 1381226"/>
                  <a:gd name="connsiteY35" fmla="*/ 539921 h 1380861"/>
                  <a:gd name="connsiteX36" fmla="*/ 38460 w 1381226"/>
                  <a:gd name="connsiteY36" fmla="*/ 79101 h 1380861"/>
                  <a:gd name="connsiteX37" fmla="*/ 91896 w 1381226"/>
                  <a:gd name="connsiteY37" fmla="*/ 33953 h 1380861"/>
                  <a:gd name="connsiteX0" fmla="*/ 91896 w 1381226"/>
                  <a:gd name="connsiteY0" fmla="*/ 33953 h 1380861"/>
                  <a:gd name="connsiteX1" fmla="*/ 388599 w 1381226"/>
                  <a:gd name="connsiteY1" fmla="*/ 806 h 1380861"/>
                  <a:gd name="connsiteX2" fmla="*/ 602912 w 1381226"/>
                  <a:gd name="connsiteY2" fmla="*/ 20237 h 1380861"/>
                  <a:gd name="connsiteX3" fmla="*/ 617580 w 1381226"/>
                  <a:gd name="connsiteY3" fmla="*/ 104343 h 1380861"/>
                  <a:gd name="connsiteX4" fmla="*/ 567765 w 1381226"/>
                  <a:gd name="connsiteY4" fmla="*/ 254171 h 1380861"/>
                  <a:gd name="connsiteX5" fmla="*/ 693685 w 1381226"/>
                  <a:gd name="connsiteY5" fmla="*/ 379996 h 1380861"/>
                  <a:gd name="connsiteX6" fmla="*/ 822558 w 1381226"/>
                  <a:gd name="connsiteY6" fmla="*/ 292271 h 1380861"/>
                  <a:gd name="connsiteX7" fmla="*/ 779410 w 1381226"/>
                  <a:gd name="connsiteY7" fmla="*/ 112915 h 1380861"/>
                  <a:gd name="connsiteX8" fmla="*/ 795317 w 1381226"/>
                  <a:gd name="connsiteY8" fmla="*/ 25476 h 1380861"/>
                  <a:gd name="connsiteX9" fmla="*/ 1008296 w 1381226"/>
                  <a:gd name="connsiteY9" fmla="*/ 1377 h 1380861"/>
                  <a:gd name="connsiteX10" fmla="*/ 1274996 w 1381226"/>
                  <a:gd name="connsiteY10" fmla="*/ 30333 h 1380861"/>
                  <a:gd name="connsiteX11" fmla="*/ 1358340 w 1381226"/>
                  <a:gd name="connsiteY11" fmla="*/ 99390 h 1380861"/>
                  <a:gd name="connsiteX12" fmla="*/ 1376723 w 1381226"/>
                  <a:gd name="connsiteY12" fmla="*/ 547255 h 1380861"/>
                  <a:gd name="connsiteX13" fmla="*/ 1301190 w 1381226"/>
                  <a:gd name="connsiteY13" fmla="*/ 611358 h 1380861"/>
                  <a:gd name="connsiteX14" fmla="*/ 1149361 w 1381226"/>
                  <a:gd name="connsiteY14" fmla="*/ 539922 h 1380861"/>
                  <a:gd name="connsiteX15" fmla="*/ 1005343 w 1381226"/>
                  <a:gd name="connsiteY15" fmla="*/ 686225 h 1380861"/>
                  <a:gd name="connsiteX16" fmla="*/ 1153552 w 1381226"/>
                  <a:gd name="connsiteY16" fmla="*/ 830434 h 1380861"/>
                  <a:gd name="connsiteX17" fmla="*/ 1298809 w 1381226"/>
                  <a:gd name="connsiteY17" fmla="*/ 775665 h 1380861"/>
                  <a:gd name="connsiteX18" fmla="*/ 1367865 w 1381226"/>
                  <a:gd name="connsiteY18" fmla="*/ 809002 h 1380861"/>
                  <a:gd name="connsiteX19" fmla="*/ 1367865 w 1381226"/>
                  <a:gd name="connsiteY19" fmla="*/ 1268583 h 1380861"/>
                  <a:gd name="connsiteX20" fmla="*/ 1274996 w 1381226"/>
                  <a:gd name="connsiteY20" fmla="*/ 1359071 h 1380861"/>
                  <a:gd name="connsiteX21" fmla="*/ 877899 w 1381226"/>
                  <a:gd name="connsiteY21" fmla="*/ 1379359 h 1380861"/>
                  <a:gd name="connsiteX22" fmla="*/ 774933 w 1381226"/>
                  <a:gd name="connsiteY22" fmla="*/ 1280490 h 1380861"/>
                  <a:gd name="connsiteX23" fmla="*/ 817225 w 1381226"/>
                  <a:gd name="connsiteY23" fmla="*/ 1086370 h 1380861"/>
                  <a:gd name="connsiteX24" fmla="*/ 693780 w 1381226"/>
                  <a:gd name="connsiteY24" fmla="*/ 1008170 h 1380861"/>
                  <a:gd name="connsiteX25" fmla="*/ 570146 w 1381226"/>
                  <a:gd name="connsiteY25" fmla="*/ 1130376 h 1380861"/>
                  <a:gd name="connsiteX26" fmla="*/ 617771 w 1381226"/>
                  <a:gd name="connsiteY26" fmla="*/ 1287538 h 1380861"/>
                  <a:gd name="connsiteX27" fmla="*/ 548715 w 1381226"/>
                  <a:gd name="connsiteY27" fmla="*/ 1378026 h 1380861"/>
                  <a:gd name="connsiteX28" fmla="*/ 134472 w 1381226"/>
                  <a:gd name="connsiteY28" fmla="*/ 1361452 h 1380861"/>
                  <a:gd name="connsiteX29" fmla="*/ 29983 w 1381226"/>
                  <a:gd name="connsiteY29" fmla="*/ 1257725 h 1380861"/>
                  <a:gd name="connsiteX30" fmla="*/ 3408 w 1381226"/>
                  <a:gd name="connsiteY30" fmla="*/ 849388 h 1380861"/>
                  <a:gd name="connsiteX31" fmla="*/ 113517 w 1381226"/>
                  <a:gd name="connsiteY31" fmla="*/ 771950 h 1380861"/>
                  <a:gd name="connsiteX32" fmla="*/ 383932 w 1381226"/>
                  <a:gd name="connsiteY32" fmla="*/ 696417 h 1380861"/>
                  <a:gd name="connsiteX33" fmla="*/ 236771 w 1381226"/>
                  <a:gd name="connsiteY33" fmla="*/ 568496 h 1380861"/>
                  <a:gd name="connsiteX34" fmla="*/ 99230 w 1381226"/>
                  <a:gd name="connsiteY34" fmla="*/ 616692 h 1380861"/>
                  <a:gd name="connsiteX35" fmla="*/ 11695 w 1381226"/>
                  <a:gd name="connsiteY35" fmla="*/ 539921 h 1380861"/>
                  <a:gd name="connsiteX36" fmla="*/ 38460 w 1381226"/>
                  <a:gd name="connsiteY36" fmla="*/ 79101 h 1380861"/>
                  <a:gd name="connsiteX37" fmla="*/ 91896 w 1381226"/>
                  <a:gd name="connsiteY37" fmla="*/ 33953 h 1380861"/>
                  <a:gd name="connsiteX0" fmla="*/ 91896 w 1381226"/>
                  <a:gd name="connsiteY0" fmla="*/ 33953 h 1380861"/>
                  <a:gd name="connsiteX1" fmla="*/ 388599 w 1381226"/>
                  <a:gd name="connsiteY1" fmla="*/ 806 h 1380861"/>
                  <a:gd name="connsiteX2" fmla="*/ 602912 w 1381226"/>
                  <a:gd name="connsiteY2" fmla="*/ 20237 h 1380861"/>
                  <a:gd name="connsiteX3" fmla="*/ 617580 w 1381226"/>
                  <a:gd name="connsiteY3" fmla="*/ 104343 h 1380861"/>
                  <a:gd name="connsiteX4" fmla="*/ 567765 w 1381226"/>
                  <a:gd name="connsiteY4" fmla="*/ 254171 h 1380861"/>
                  <a:gd name="connsiteX5" fmla="*/ 693685 w 1381226"/>
                  <a:gd name="connsiteY5" fmla="*/ 379996 h 1380861"/>
                  <a:gd name="connsiteX6" fmla="*/ 822558 w 1381226"/>
                  <a:gd name="connsiteY6" fmla="*/ 292271 h 1380861"/>
                  <a:gd name="connsiteX7" fmla="*/ 779410 w 1381226"/>
                  <a:gd name="connsiteY7" fmla="*/ 112915 h 1380861"/>
                  <a:gd name="connsiteX8" fmla="*/ 795317 w 1381226"/>
                  <a:gd name="connsiteY8" fmla="*/ 25476 h 1380861"/>
                  <a:gd name="connsiteX9" fmla="*/ 1008296 w 1381226"/>
                  <a:gd name="connsiteY9" fmla="*/ 1377 h 1380861"/>
                  <a:gd name="connsiteX10" fmla="*/ 1274996 w 1381226"/>
                  <a:gd name="connsiteY10" fmla="*/ 30333 h 1380861"/>
                  <a:gd name="connsiteX11" fmla="*/ 1358340 w 1381226"/>
                  <a:gd name="connsiteY11" fmla="*/ 99390 h 1380861"/>
                  <a:gd name="connsiteX12" fmla="*/ 1376723 w 1381226"/>
                  <a:gd name="connsiteY12" fmla="*/ 547255 h 1380861"/>
                  <a:gd name="connsiteX13" fmla="*/ 1301190 w 1381226"/>
                  <a:gd name="connsiteY13" fmla="*/ 611358 h 1380861"/>
                  <a:gd name="connsiteX14" fmla="*/ 1149361 w 1381226"/>
                  <a:gd name="connsiteY14" fmla="*/ 539922 h 1380861"/>
                  <a:gd name="connsiteX15" fmla="*/ 1002962 w 1381226"/>
                  <a:gd name="connsiteY15" fmla="*/ 688607 h 1380861"/>
                  <a:gd name="connsiteX16" fmla="*/ 1153552 w 1381226"/>
                  <a:gd name="connsiteY16" fmla="*/ 830434 h 1380861"/>
                  <a:gd name="connsiteX17" fmla="*/ 1298809 w 1381226"/>
                  <a:gd name="connsiteY17" fmla="*/ 775665 h 1380861"/>
                  <a:gd name="connsiteX18" fmla="*/ 1367865 w 1381226"/>
                  <a:gd name="connsiteY18" fmla="*/ 809002 h 1380861"/>
                  <a:gd name="connsiteX19" fmla="*/ 1367865 w 1381226"/>
                  <a:gd name="connsiteY19" fmla="*/ 1268583 h 1380861"/>
                  <a:gd name="connsiteX20" fmla="*/ 1274996 w 1381226"/>
                  <a:gd name="connsiteY20" fmla="*/ 1359071 h 1380861"/>
                  <a:gd name="connsiteX21" fmla="*/ 877899 w 1381226"/>
                  <a:gd name="connsiteY21" fmla="*/ 1379359 h 1380861"/>
                  <a:gd name="connsiteX22" fmla="*/ 774933 w 1381226"/>
                  <a:gd name="connsiteY22" fmla="*/ 1280490 h 1380861"/>
                  <a:gd name="connsiteX23" fmla="*/ 817225 w 1381226"/>
                  <a:gd name="connsiteY23" fmla="*/ 1086370 h 1380861"/>
                  <a:gd name="connsiteX24" fmla="*/ 693780 w 1381226"/>
                  <a:gd name="connsiteY24" fmla="*/ 1008170 h 1380861"/>
                  <a:gd name="connsiteX25" fmla="*/ 570146 w 1381226"/>
                  <a:gd name="connsiteY25" fmla="*/ 1130376 h 1380861"/>
                  <a:gd name="connsiteX26" fmla="*/ 617771 w 1381226"/>
                  <a:gd name="connsiteY26" fmla="*/ 1287538 h 1380861"/>
                  <a:gd name="connsiteX27" fmla="*/ 548715 w 1381226"/>
                  <a:gd name="connsiteY27" fmla="*/ 1378026 h 1380861"/>
                  <a:gd name="connsiteX28" fmla="*/ 134472 w 1381226"/>
                  <a:gd name="connsiteY28" fmla="*/ 1361452 h 1380861"/>
                  <a:gd name="connsiteX29" fmla="*/ 29983 w 1381226"/>
                  <a:gd name="connsiteY29" fmla="*/ 1257725 h 1380861"/>
                  <a:gd name="connsiteX30" fmla="*/ 3408 w 1381226"/>
                  <a:gd name="connsiteY30" fmla="*/ 849388 h 1380861"/>
                  <a:gd name="connsiteX31" fmla="*/ 113517 w 1381226"/>
                  <a:gd name="connsiteY31" fmla="*/ 771950 h 1380861"/>
                  <a:gd name="connsiteX32" fmla="*/ 383932 w 1381226"/>
                  <a:gd name="connsiteY32" fmla="*/ 696417 h 1380861"/>
                  <a:gd name="connsiteX33" fmla="*/ 236771 w 1381226"/>
                  <a:gd name="connsiteY33" fmla="*/ 568496 h 1380861"/>
                  <a:gd name="connsiteX34" fmla="*/ 99230 w 1381226"/>
                  <a:gd name="connsiteY34" fmla="*/ 616692 h 1380861"/>
                  <a:gd name="connsiteX35" fmla="*/ 11695 w 1381226"/>
                  <a:gd name="connsiteY35" fmla="*/ 539921 h 1380861"/>
                  <a:gd name="connsiteX36" fmla="*/ 38460 w 1381226"/>
                  <a:gd name="connsiteY36" fmla="*/ 79101 h 1380861"/>
                  <a:gd name="connsiteX37" fmla="*/ 91896 w 1381226"/>
                  <a:gd name="connsiteY37" fmla="*/ 33953 h 1380861"/>
                  <a:gd name="connsiteX0" fmla="*/ 91896 w 1381226"/>
                  <a:gd name="connsiteY0" fmla="*/ 33953 h 1380861"/>
                  <a:gd name="connsiteX1" fmla="*/ 388599 w 1381226"/>
                  <a:gd name="connsiteY1" fmla="*/ 806 h 1380861"/>
                  <a:gd name="connsiteX2" fmla="*/ 602912 w 1381226"/>
                  <a:gd name="connsiteY2" fmla="*/ 20237 h 1380861"/>
                  <a:gd name="connsiteX3" fmla="*/ 617580 w 1381226"/>
                  <a:gd name="connsiteY3" fmla="*/ 104343 h 1380861"/>
                  <a:gd name="connsiteX4" fmla="*/ 567765 w 1381226"/>
                  <a:gd name="connsiteY4" fmla="*/ 254171 h 1380861"/>
                  <a:gd name="connsiteX5" fmla="*/ 693685 w 1381226"/>
                  <a:gd name="connsiteY5" fmla="*/ 379996 h 1380861"/>
                  <a:gd name="connsiteX6" fmla="*/ 822558 w 1381226"/>
                  <a:gd name="connsiteY6" fmla="*/ 292271 h 1380861"/>
                  <a:gd name="connsiteX7" fmla="*/ 779410 w 1381226"/>
                  <a:gd name="connsiteY7" fmla="*/ 112915 h 1380861"/>
                  <a:gd name="connsiteX8" fmla="*/ 795317 w 1381226"/>
                  <a:gd name="connsiteY8" fmla="*/ 25476 h 1380861"/>
                  <a:gd name="connsiteX9" fmla="*/ 1008296 w 1381226"/>
                  <a:gd name="connsiteY9" fmla="*/ 1377 h 1380861"/>
                  <a:gd name="connsiteX10" fmla="*/ 1274996 w 1381226"/>
                  <a:gd name="connsiteY10" fmla="*/ 30333 h 1380861"/>
                  <a:gd name="connsiteX11" fmla="*/ 1358340 w 1381226"/>
                  <a:gd name="connsiteY11" fmla="*/ 99390 h 1380861"/>
                  <a:gd name="connsiteX12" fmla="*/ 1376723 w 1381226"/>
                  <a:gd name="connsiteY12" fmla="*/ 547255 h 1380861"/>
                  <a:gd name="connsiteX13" fmla="*/ 1301190 w 1381226"/>
                  <a:gd name="connsiteY13" fmla="*/ 611358 h 1380861"/>
                  <a:gd name="connsiteX14" fmla="*/ 1149361 w 1381226"/>
                  <a:gd name="connsiteY14" fmla="*/ 539922 h 1380861"/>
                  <a:gd name="connsiteX15" fmla="*/ 1002962 w 1381226"/>
                  <a:gd name="connsiteY15" fmla="*/ 688607 h 1380861"/>
                  <a:gd name="connsiteX16" fmla="*/ 1153552 w 1381226"/>
                  <a:gd name="connsiteY16" fmla="*/ 830434 h 1380861"/>
                  <a:gd name="connsiteX17" fmla="*/ 1298809 w 1381226"/>
                  <a:gd name="connsiteY17" fmla="*/ 775665 h 1380861"/>
                  <a:gd name="connsiteX18" fmla="*/ 1367865 w 1381226"/>
                  <a:gd name="connsiteY18" fmla="*/ 809002 h 1380861"/>
                  <a:gd name="connsiteX19" fmla="*/ 1367865 w 1381226"/>
                  <a:gd name="connsiteY19" fmla="*/ 1268583 h 1380861"/>
                  <a:gd name="connsiteX20" fmla="*/ 1274996 w 1381226"/>
                  <a:gd name="connsiteY20" fmla="*/ 1359071 h 1380861"/>
                  <a:gd name="connsiteX21" fmla="*/ 877899 w 1381226"/>
                  <a:gd name="connsiteY21" fmla="*/ 1379359 h 1380861"/>
                  <a:gd name="connsiteX22" fmla="*/ 774933 w 1381226"/>
                  <a:gd name="connsiteY22" fmla="*/ 1280490 h 1380861"/>
                  <a:gd name="connsiteX23" fmla="*/ 817225 w 1381226"/>
                  <a:gd name="connsiteY23" fmla="*/ 1086370 h 1380861"/>
                  <a:gd name="connsiteX24" fmla="*/ 693780 w 1381226"/>
                  <a:gd name="connsiteY24" fmla="*/ 1008170 h 1380861"/>
                  <a:gd name="connsiteX25" fmla="*/ 570146 w 1381226"/>
                  <a:gd name="connsiteY25" fmla="*/ 1130376 h 1380861"/>
                  <a:gd name="connsiteX26" fmla="*/ 617771 w 1381226"/>
                  <a:gd name="connsiteY26" fmla="*/ 1287538 h 1380861"/>
                  <a:gd name="connsiteX27" fmla="*/ 548715 w 1381226"/>
                  <a:gd name="connsiteY27" fmla="*/ 1378026 h 1380861"/>
                  <a:gd name="connsiteX28" fmla="*/ 134472 w 1381226"/>
                  <a:gd name="connsiteY28" fmla="*/ 1361452 h 1380861"/>
                  <a:gd name="connsiteX29" fmla="*/ 29983 w 1381226"/>
                  <a:gd name="connsiteY29" fmla="*/ 1257725 h 1380861"/>
                  <a:gd name="connsiteX30" fmla="*/ 3408 w 1381226"/>
                  <a:gd name="connsiteY30" fmla="*/ 849388 h 1380861"/>
                  <a:gd name="connsiteX31" fmla="*/ 113517 w 1381226"/>
                  <a:gd name="connsiteY31" fmla="*/ 771950 h 1380861"/>
                  <a:gd name="connsiteX32" fmla="*/ 383932 w 1381226"/>
                  <a:gd name="connsiteY32" fmla="*/ 696417 h 1380861"/>
                  <a:gd name="connsiteX33" fmla="*/ 236771 w 1381226"/>
                  <a:gd name="connsiteY33" fmla="*/ 568496 h 1380861"/>
                  <a:gd name="connsiteX34" fmla="*/ 99230 w 1381226"/>
                  <a:gd name="connsiteY34" fmla="*/ 616692 h 1380861"/>
                  <a:gd name="connsiteX35" fmla="*/ 11695 w 1381226"/>
                  <a:gd name="connsiteY35" fmla="*/ 539921 h 1380861"/>
                  <a:gd name="connsiteX36" fmla="*/ 38460 w 1381226"/>
                  <a:gd name="connsiteY36" fmla="*/ 79101 h 1380861"/>
                  <a:gd name="connsiteX37" fmla="*/ 91896 w 1381226"/>
                  <a:gd name="connsiteY37" fmla="*/ 33953 h 1380861"/>
                  <a:gd name="connsiteX0" fmla="*/ 91896 w 1381226"/>
                  <a:gd name="connsiteY0" fmla="*/ 33953 h 1380861"/>
                  <a:gd name="connsiteX1" fmla="*/ 388599 w 1381226"/>
                  <a:gd name="connsiteY1" fmla="*/ 806 h 1380861"/>
                  <a:gd name="connsiteX2" fmla="*/ 602912 w 1381226"/>
                  <a:gd name="connsiteY2" fmla="*/ 20237 h 1380861"/>
                  <a:gd name="connsiteX3" fmla="*/ 617580 w 1381226"/>
                  <a:gd name="connsiteY3" fmla="*/ 104343 h 1380861"/>
                  <a:gd name="connsiteX4" fmla="*/ 567765 w 1381226"/>
                  <a:gd name="connsiteY4" fmla="*/ 254171 h 1380861"/>
                  <a:gd name="connsiteX5" fmla="*/ 693685 w 1381226"/>
                  <a:gd name="connsiteY5" fmla="*/ 379996 h 1380861"/>
                  <a:gd name="connsiteX6" fmla="*/ 822558 w 1381226"/>
                  <a:gd name="connsiteY6" fmla="*/ 292271 h 1380861"/>
                  <a:gd name="connsiteX7" fmla="*/ 779410 w 1381226"/>
                  <a:gd name="connsiteY7" fmla="*/ 112915 h 1380861"/>
                  <a:gd name="connsiteX8" fmla="*/ 795317 w 1381226"/>
                  <a:gd name="connsiteY8" fmla="*/ 25476 h 1380861"/>
                  <a:gd name="connsiteX9" fmla="*/ 1008296 w 1381226"/>
                  <a:gd name="connsiteY9" fmla="*/ 1377 h 1380861"/>
                  <a:gd name="connsiteX10" fmla="*/ 1274996 w 1381226"/>
                  <a:gd name="connsiteY10" fmla="*/ 30333 h 1380861"/>
                  <a:gd name="connsiteX11" fmla="*/ 1358340 w 1381226"/>
                  <a:gd name="connsiteY11" fmla="*/ 99390 h 1380861"/>
                  <a:gd name="connsiteX12" fmla="*/ 1376723 w 1381226"/>
                  <a:gd name="connsiteY12" fmla="*/ 547255 h 1380861"/>
                  <a:gd name="connsiteX13" fmla="*/ 1301190 w 1381226"/>
                  <a:gd name="connsiteY13" fmla="*/ 611358 h 1380861"/>
                  <a:gd name="connsiteX14" fmla="*/ 1149361 w 1381226"/>
                  <a:gd name="connsiteY14" fmla="*/ 539922 h 1380861"/>
                  <a:gd name="connsiteX15" fmla="*/ 1002962 w 1381226"/>
                  <a:gd name="connsiteY15" fmla="*/ 688607 h 1380861"/>
                  <a:gd name="connsiteX16" fmla="*/ 1153552 w 1381226"/>
                  <a:gd name="connsiteY16" fmla="*/ 830434 h 1380861"/>
                  <a:gd name="connsiteX17" fmla="*/ 1298809 w 1381226"/>
                  <a:gd name="connsiteY17" fmla="*/ 775665 h 1380861"/>
                  <a:gd name="connsiteX18" fmla="*/ 1367865 w 1381226"/>
                  <a:gd name="connsiteY18" fmla="*/ 809002 h 1380861"/>
                  <a:gd name="connsiteX19" fmla="*/ 1367865 w 1381226"/>
                  <a:gd name="connsiteY19" fmla="*/ 1268583 h 1380861"/>
                  <a:gd name="connsiteX20" fmla="*/ 1274996 w 1381226"/>
                  <a:gd name="connsiteY20" fmla="*/ 1359071 h 1380861"/>
                  <a:gd name="connsiteX21" fmla="*/ 877899 w 1381226"/>
                  <a:gd name="connsiteY21" fmla="*/ 1379359 h 1380861"/>
                  <a:gd name="connsiteX22" fmla="*/ 774933 w 1381226"/>
                  <a:gd name="connsiteY22" fmla="*/ 1280490 h 1380861"/>
                  <a:gd name="connsiteX23" fmla="*/ 817225 w 1381226"/>
                  <a:gd name="connsiteY23" fmla="*/ 1086370 h 1380861"/>
                  <a:gd name="connsiteX24" fmla="*/ 693780 w 1381226"/>
                  <a:gd name="connsiteY24" fmla="*/ 1008170 h 1380861"/>
                  <a:gd name="connsiteX25" fmla="*/ 570146 w 1381226"/>
                  <a:gd name="connsiteY25" fmla="*/ 1130376 h 1380861"/>
                  <a:gd name="connsiteX26" fmla="*/ 617771 w 1381226"/>
                  <a:gd name="connsiteY26" fmla="*/ 1287538 h 1380861"/>
                  <a:gd name="connsiteX27" fmla="*/ 548715 w 1381226"/>
                  <a:gd name="connsiteY27" fmla="*/ 1378026 h 1380861"/>
                  <a:gd name="connsiteX28" fmla="*/ 134472 w 1381226"/>
                  <a:gd name="connsiteY28" fmla="*/ 1361452 h 1380861"/>
                  <a:gd name="connsiteX29" fmla="*/ 29983 w 1381226"/>
                  <a:gd name="connsiteY29" fmla="*/ 1257725 h 1380861"/>
                  <a:gd name="connsiteX30" fmla="*/ 3408 w 1381226"/>
                  <a:gd name="connsiteY30" fmla="*/ 849388 h 1380861"/>
                  <a:gd name="connsiteX31" fmla="*/ 113517 w 1381226"/>
                  <a:gd name="connsiteY31" fmla="*/ 771950 h 1380861"/>
                  <a:gd name="connsiteX32" fmla="*/ 383932 w 1381226"/>
                  <a:gd name="connsiteY32" fmla="*/ 696417 h 1380861"/>
                  <a:gd name="connsiteX33" fmla="*/ 236771 w 1381226"/>
                  <a:gd name="connsiteY33" fmla="*/ 568496 h 1380861"/>
                  <a:gd name="connsiteX34" fmla="*/ 99230 w 1381226"/>
                  <a:gd name="connsiteY34" fmla="*/ 616692 h 1380861"/>
                  <a:gd name="connsiteX35" fmla="*/ 11695 w 1381226"/>
                  <a:gd name="connsiteY35" fmla="*/ 539921 h 1380861"/>
                  <a:gd name="connsiteX36" fmla="*/ 38460 w 1381226"/>
                  <a:gd name="connsiteY36" fmla="*/ 79101 h 1380861"/>
                  <a:gd name="connsiteX37" fmla="*/ 91896 w 1381226"/>
                  <a:gd name="connsiteY37" fmla="*/ 33953 h 1380861"/>
                  <a:gd name="connsiteX0" fmla="*/ 91896 w 1381226"/>
                  <a:gd name="connsiteY0" fmla="*/ 33953 h 1380861"/>
                  <a:gd name="connsiteX1" fmla="*/ 388599 w 1381226"/>
                  <a:gd name="connsiteY1" fmla="*/ 806 h 1380861"/>
                  <a:gd name="connsiteX2" fmla="*/ 602912 w 1381226"/>
                  <a:gd name="connsiteY2" fmla="*/ 20237 h 1380861"/>
                  <a:gd name="connsiteX3" fmla="*/ 617580 w 1381226"/>
                  <a:gd name="connsiteY3" fmla="*/ 104343 h 1380861"/>
                  <a:gd name="connsiteX4" fmla="*/ 567765 w 1381226"/>
                  <a:gd name="connsiteY4" fmla="*/ 254171 h 1380861"/>
                  <a:gd name="connsiteX5" fmla="*/ 693685 w 1381226"/>
                  <a:gd name="connsiteY5" fmla="*/ 379996 h 1380861"/>
                  <a:gd name="connsiteX6" fmla="*/ 822558 w 1381226"/>
                  <a:gd name="connsiteY6" fmla="*/ 292271 h 1380861"/>
                  <a:gd name="connsiteX7" fmla="*/ 779410 w 1381226"/>
                  <a:gd name="connsiteY7" fmla="*/ 112915 h 1380861"/>
                  <a:gd name="connsiteX8" fmla="*/ 795317 w 1381226"/>
                  <a:gd name="connsiteY8" fmla="*/ 25476 h 1380861"/>
                  <a:gd name="connsiteX9" fmla="*/ 1008296 w 1381226"/>
                  <a:gd name="connsiteY9" fmla="*/ 1377 h 1380861"/>
                  <a:gd name="connsiteX10" fmla="*/ 1274996 w 1381226"/>
                  <a:gd name="connsiteY10" fmla="*/ 30333 h 1380861"/>
                  <a:gd name="connsiteX11" fmla="*/ 1358340 w 1381226"/>
                  <a:gd name="connsiteY11" fmla="*/ 99390 h 1380861"/>
                  <a:gd name="connsiteX12" fmla="*/ 1376723 w 1381226"/>
                  <a:gd name="connsiteY12" fmla="*/ 547255 h 1380861"/>
                  <a:gd name="connsiteX13" fmla="*/ 1301190 w 1381226"/>
                  <a:gd name="connsiteY13" fmla="*/ 611358 h 1380861"/>
                  <a:gd name="connsiteX14" fmla="*/ 1149361 w 1381226"/>
                  <a:gd name="connsiteY14" fmla="*/ 539922 h 1380861"/>
                  <a:gd name="connsiteX15" fmla="*/ 1002962 w 1381226"/>
                  <a:gd name="connsiteY15" fmla="*/ 688607 h 1380861"/>
                  <a:gd name="connsiteX16" fmla="*/ 1153552 w 1381226"/>
                  <a:gd name="connsiteY16" fmla="*/ 830434 h 1380861"/>
                  <a:gd name="connsiteX17" fmla="*/ 1298809 w 1381226"/>
                  <a:gd name="connsiteY17" fmla="*/ 775665 h 1380861"/>
                  <a:gd name="connsiteX18" fmla="*/ 1367865 w 1381226"/>
                  <a:gd name="connsiteY18" fmla="*/ 809002 h 1380861"/>
                  <a:gd name="connsiteX19" fmla="*/ 1367865 w 1381226"/>
                  <a:gd name="connsiteY19" fmla="*/ 1268583 h 1380861"/>
                  <a:gd name="connsiteX20" fmla="*/ 1274996 w 1381226"/>
                  <a:gd name="connsiteY20" fmla="*/ 1359071 h 1380861"/>
                  <a:gd name="connsiteX21" fmla="*/ 877899 w 1381226"/>
                  <a:gd name="connsiteY21" fmla="*/ 1379359 h 1380861"/>
                  <a:gd name="connsiteX22" fmla="*/ 774933 w 1381226"/>
                  <a:gd name="connsiteY22" fmla="*/ 1280490 h 1380861"/>
                  <a:gd name="connsiteX23" fmla="*/ 817225 w 1381226"/>
                  <a:gd name="connsiteY23" fmla="*/ 1086370 h 1380861"/>
                  <a:gd name="connsiteX24" fmla="*/ 693780 w 1381226"/>
                  <a:gd name="connsiteY24" fmla="*/ 1008170 h 1380861"/>
                  <a:gd name="connsiteX25" fmla="*/ 570146 w 1381226"/>
                  <a:gd name="connsiteY25" fmla="*/ 1130376 h 1380861"/>
                  <a:gd name="connsiteX26" fmla="*/ 617771 w 1381226"/>
                  <a:gd name="connsiteY26" fmla="*/ 1287538 h 1380861"/>
                  <a:gd name="connsiteX27" fmla="*/ 548715 w 1381226"/>
                  <a:gd name="connsiteY27" fmla="*/ 1378026 h 1380861"/>
                  <a:gd name="connsiteX28" fmla="*/ 134472 w 1381226"/>
                  <a:gd name="connsiteY28" fmla="*/ 1361452 h 1380861"/>
                  <a:gd name="connsiteX29" fmla="*/ 29983 w 1381226"/>
                  <a:gd name="connsiteY29" fmla="*/ 1257725 h 1380861"/>
                  <a:gd name="connsiteX30" fmla="*/ 3408 w 1381226"/>
                  <a:gd name="connsiteY30" fmla="*/ 849388 h 1380861"/>
                  <a:gd name="connsiteX31" fmla="*/ 113517 w 1381226"/>
                  <a:gd name="connsiteY31" fmla="*/ 771950 h 1380861"/>
                  <a:gd name="connsiteX32" fmla="*/ 383932 w 1381226"/>
                  <a:gd name="connsiteY32" fmla="*/ 696417 h 1380861"/>
                  <a:gd name="connsiteX33" fmla="*/ 236771 w 1381226"/>
                  <a:gd name="connsiteY33" fmla="*/ 568496 h 1380861"/>
                  <a:gd name="connsiteX34" fmla="*/ 99230 w 1381226"/>
                  <a:gd name="connsiteY34" fmla="*/ 616692 h 1380861"/>
                  <a:gd name="connsiteX35" fmla="*/ 11695 w 1381226"/>
                  <a:gd name="connsiteY35" fmla="*/ 539921 h 1380861"/>
                  <a:gd name="connsiteX36" fmla="*/ 38460 w 1381226"/>
                  <a:gd name="connsiteY36" fmla="*/ 79101 h 1380861"/>
                  <a:gd name="connsiteX37" fmla="*/ 91896 w 1381226"/>
                  <a:gd name="connsiteY37" fmla="*/ 33953 h 1380861"/>
                  <a:gd name="connsiteX0" fmla="*/ 91896 w 1381226"/>
                  <a:gd name="connsiteY0" fmla="*/ 33953 h 1381052"/>
                  <a:gd name="connsiteX1" fmla="*/ 388599 w 1381226"/>
                  <a:gd name="connsiteY1" fmla="*/ 806 h 1381052"/>
                  <a:gd name="connsiteX2" fmla="*/ 602912 w 1381226"/>
                  <a:gd name="connsiteY2" fmla="*/ 20237 h 1381052"/>
                  <a:gd name="connsiteX3" fmla="*/ 617580 w 1381226"/>
                  <a:gd name="connsiteY3" fmla="*/ 104343 h 1381052"/>
                  <a:gd name="connsiteX4" fmla="*/ 567765 w 1381226"/>
                  <a:gd name="connsiteY4" fmla="*/ 254171 h 1381052"/>
                  <a:gd name="connsiteX5" fmla="*/ 693685 w 1381226"/>
                  <a:gd name="connsiteY5" fmla="*/ 379996 h 1381052"/>
                  <a:gd name="connsiteX6" fmla="*/ 822558 w 1381226"/>
                  <a:gd name="connsiteY6" fmla="*/ 292271 h 1381052"/>
                  <a:gd name="connsiteX7" fmla="*/ 779410 w 1381226"/>
                  <a:gd name="connsiteY7" fmla="*/ 112915 h 1381052"/>
                  <a:gd name="connsiteX8" fmla="*/ 795317 w 1381226"/>
                  <a:gd name="connsiteY8" fmla="*/ 25476 h 1381052"/>
                  <a:gd name="connsiteX9" fmla="*/ 1008296 w 1381226"/>
                  <a:gd name="connsiteY9" fmla="*/ 1377 h 1381052"/>
                  <a:gd name="connsiteX10" fmla="*/ 1274996 w 1381226"/>
                  <a:gd name="connsiteY10" fmla="*/ 30333 h 1381052"/>
                  <a:gd name="connsiteX11" fmla="*/ 1358340 w 1381226"/>
                  <a:gd name="connsiteY11" fmla="*/ 99390 h 1381052"/>
                  <a:gd name="connsiteX12" fmla="*/ 1376723 w 1381226"/>
                  <a:gd name="connsiteY12" fmla="*/ 547255 h 1381052"/>
                  <a:gd name="connsiteX13" fmla="*/ 1301190 w 1381226"/>
                  <a:gd name="connsiteY13" fmla="*/ 611358 h 1381052"/>
                  <a:gd name="connsiteX14" fmla="*/ 1149361 w 1381226"/>
                  <a:gd name="connsiteY14" fmla="*/ 539922 h 1381052"/>
                  <a:gd name="connsiteX15" fmla="*/ 1002962 w 1381226"/>
                  <a:gd name="connsiteY15" fmla="*/ 688607 h 1381052"/>
                  <a:gd name="connsiteX16" fmla="*/ 1153552 w 1381226"/>
                  <a:gd name="connsiteY16" fmla="*/ 830434 h 1381052"/>
                  <a:gd name="connsiteX17" fmla="*/ 1298809 w 1381226"/>
                  <a:gd name="connsiteY17" fmla="*/ 775665 h 1381052"/>
                  <a:gd name="connsiteX18" fmla="*/ 1367865 w 1381226"/>
                  <a:gd name="connsiteY18" fmla="*/ 809002 h 1381052"/>
                  <a:gd name="connsiteX19" fmla="*/ 1353577 w 1381226"/>
                  <a:gd name="connsiteY19" fmla="*/ 1254295 h 1381052"/>
                  <a:gd name="connsiteX20" fmla="*/ 1274996 w 1381226"/>
                  <a:gd name="connsiteY20" fmla="*/ 1359071 h 1381052"/>
                  <a:gd name="connsiteX21" fmla="*/ 877899 w 1381226"/>
                  <a:gd name="connsiteY21" fmla="*/ 1379359 h 1381052"/>
                  <a:gd name="connsiteX22" fmla="*/ 774933 w 1381226"/>
                  <a:gd name="connsiteY22" fmla="*/ 1280490 h 1381052"/>
                  <a:gd name="connsiteX23" fmla="*/ 817225 w 1381226"/>
                  <a:gd name="connsiteY23" fmla="*/ 1086370 h 1381052"/>
                  <a:gd name="connsiteX24" fmla="*/ 693780 w 1381226"/>
                  <a:gd name="connsiteY24" fmla="*/ 1008170 h 1381052"/>
                  <a:gd name="connsiteX25" fmla="*/ 570146 w 1381226"/>
                  <a:gd name="connsiteY25" fmla="*/ 1130376 h 1381052"/>
                  <a:gd name="connsiteX26" fmla="*/ 617771 w 1381226"/>
                  <a:gd name="connsiteY26" fmla="*/ 1287538 h 1381052"/>
                  <a:gd name="connsiteX27" fmla="*/ 548715 w 1381226"/>
                  <a:gd name="connsiteY27" fmla="*/ 1378026 h 1381052"/>
                  <a:gd name="connsiteX28" fmla="*/ 134472 w 1381226"/>
                  <a:gd name="connsiteY28" fmla="*/ 1361452 h 1381052"/>
                  <a:gd name="connsiteX29" fmla="*/ 29983 w 1381226"/>
                  <a:gd name="connsiteY29" fmla="*/ 1257725 h 1381052"/>
                  <a:gd name="connsiteX30" fmla="*/ 3408 w 1381226"/>
                  <a:gd name="connsiteY30" fmla="*/ 849388 h 1381052"/>
                  <a:gd name="connsiteX31" fmla="*/ 113517 w 1381226"/>
                  <a:gd name="connsiteY31" fmla="*/ 771950 h 1381052"/>
                  <a:gd name="connsiteX32" fmla="*/ 383932 w 1381226"/>
                  <a:gd name="connsiteY32" fmla="*/ 696417 h 1381052"/>
                  <a:gd name="connsiteX33" fmla="*/ 236771 w 1381226"/>
                  <a:gd name="connsiteY33" fmla="*/ 568496 h 1381052"/>
                  <a:gd name="connsiteX34" fmla="*/ 99230 w 1381226"/>
                  <a:gd name="connsiteY34" fmla="*/ 616692 h 1381052"/>
                  <a:gd name="connsiteX35" fmla="*/ 11695 w 1381226"/>
                  <a:gd name="connsiteY35" fmla="*/ 539921 h 1381052"/>
                  <a:gd name="connsiteX36" fmla="*/ 38460 w 1381226"/>
                  <a:gd name="connsiteY36" fmla="*/ 79101 h 1381052"/>
                  <a:gd name="connsiteX37" fmla="*/ 91896 w 1381226"/>
                  <a:gd name="connsiteY37" fmla="*/ 33953 h 1381052"/>
                  <a:gd name="connsiteX0" fmla="*/ 91896 w 1381226"/>
                  <a:gd name="connsiteY0" fmla="*/ 33953 h 1381052"/>
                  <a:gd name="connsiteX1" fmla="*/ 388599 w 1381226"/>
                  <a:gd name="connsiteY1" fmla="*/ 806 h 1381052"/>
                  <a:gd name="connsiteX2" fmla="*/ 602912 w 1381226"/>
                  <a:gd name="connsiteY2" fmla="*/ 20237 h 1381052"/>
                  <a:gd name="connsiteX3" fmla="*/ 617580 w 1381226"/>
                  <a:gd name="connsiteY3" fmla="*/ 104343 h 1381052"/>
                  <a:gd name="connsiteX4" fmla="*/ 567765 w 1381226"/>
                  <a:gd name="connsiteY4" fmla="*/ 254171 h 1381052"/>
                  <a:gd name="connsiteX5" fmla="*/ 693685 w 1381226"/>
                  <a:gd name="connsiteY5" fmla="*/ 379996 h 1381052"/>
                  <a:gd name="connsiteX6" fmla="*/ 822558 w 1381226"/>
                  <a:gd name="connsiteY6" fmla="*/ 292271 h 1381052"/>
                  <a:gd name="connsiteX7" fmla="*/ 779410 w 1381226"/>
                  <a:gd name="connsiteY7" fmla="*/ 112915 h 1381052"/>
                  <a:gd name="connsiteX8" fmla="*/ 795317 w 1381226"/>
                  <a:gd name="connsiteY8" fmla="*/ 25476 h 1381052"/>
                  <a:gd name="connsiteX9" fmla="*/ 1008296 w 1381226"/>
                  <a:gd name="connsiteY9" fmla="*/ 1377 h 1381052"/>
                  <a:gd name="connsiteX10" fmla="*/ 1274996 w 1381226"/>
                  <a:gd name="connsiteY10" fmla="*/ 30333 h 1381052"/>
                  <a:gd name="connsiteX11" fmla="*/ 1358340 w 1381226"/>
                  <a:gd name="connsiteY11" fmla="*/ 99390 h 1381052"/>
                  <a:gd name="connsiteX12" fmla="*/ 1376723 w 1381226"/>
                  <a:gd name="connsiteY12" fmla="*/ 547255 h 1381052"/>
                  <a:gd name="connsiteX13" fmla="*/ 1301190 w 1381226"/>
                  <a:gd name="connsiteY13" fmla="*/ 611358 h 1381052"/>
                  <a:gd name="connsiteX14" fmla="*/ 1149361 w 1381226"/>
                  <a:gd name="connsiteY14" fmla="*/ 539922 h 1381052"/>
                  <a:gd name="connsiteX15" fmla="*/ 1002962 w 1381226"/>
                  <a:gd name="connsiteY15" fmla="*/ 688607 h 1381052"/>
                  <a:gd name="connsiteX16" fmla="*/ 1153552 w 1381226"/>
                  <a:gd name="connsiteY16" fmla="*/ 830434 h 1381052"/>
                  <a:gd name="connsiteX17" fmla="*/ 1298809 w 1381226"/>
                  <a:gd name="connsiteY17" fmla="*/ 775665 h 1381052"/>
                  <a:gd name="connsiteX18" fmla="*/ 1367865 w 1381226"/>
                  <a:gd name="connsiteY18" fmla="*/ 809002 h 1381052"/>
                  <a:gd name="connsiteX19" fmla="*/ 1353577 w 1381226"/>
                  <a:gd name="connsiteY19" fmla="*/ 1254295 h 1381052"/>
                  <a:gd name="connsiteX20" fmla="*/ 1274996 w 1381226"/>
                  <a:gd name="connsiteY20" fmla="*/ 1359071 h 1381052"/>
                  <a:gd name="connsiteX21" fmla="*/ 877899 w 1381226"/>
                  <a:gd name="connsiteY21" fmla="*/ 1379359 h 1381052"/>
                  <a:gd name="connsiteX22" fmla="*/ 774933 w 1381226"/>
                  <a:gd name="connsiteY22" fmla="*/ 1280490 h 1381052"/>
                  <a:gd name="connsiteX23" fmla="*/ 817225 w 1381226"/>
                  <a:gd name="connsiteY23" fmla="*/ 1086370 h 1381052"/>
                  <a:gd name="connsiteX24" fmla="*/ 693780 w 1381226"/>
                  <a:gd name="connsiteY24" fmla="*/ 1008170 h 1381052"/>
                  <a:gd name="connsiteX25" fmla="*/ 570146 w 1381226"/>
                  <a:gd name="connsiteY25" fmla="*/ 1130376 h 1381052"/>
                  <a:gd name="connsiteX26" fmla="*/ 617771 w 1381226"/>
                  <a:gd name="connsiteY26" fmla="*/ 1287538 h 1381052"/>
                  <a:gd name="connsiteX27" fmla="*/ 548715 w 1381226"/>
                  <a:gd name="connsiteY27" fmla="*/ 1378026 h 1381052"/>
                  <a:gd name="connsiteX28" fmla="*/ 134472 w 1381226"/>
                  <a:gd name="connsiteY28" fmla="*/ 1361452 h 1381052"/>
                  <a:gd name="connsiteX29" fmla="*/ 29983 w 1381226"/>
                  <a:gd name="connsiteY29" fmla="*/ 1257725 h 1381052"/>
                  <a:gd name="connsiteX30" fmla="*/ 3408 w 1381226"/>
                  <a:gd name="connsiteY30" fmla="*/ 849388 h 1381052"/>
                  <a:gd name="connsiteX31" fmla="*/ 113517 w 1381226"/>
                  <a:gd name="connsiteY31" fmla="*/ 771950 h 1381052"/>
                  <a:gd name="connsiteX32" fmla="*/ 383932 w 1381226"/>
                  <a:gd name="connsiteY32" fmla="*/ 696417 h 1381052"/>
                  <a:gd name="connsiteX33" fmla="*/ 236771 w 1381226"/>
                  <a:gd name="connsiteY33" fmla="*/ 568496 h 1381052"/>
                  <a:gd name="connsiteX34" fmla="*/ 99230 w 1381226"/>
                  <a:gd name="connsiteY34" fmla="*/ 616692 h 1381052"/>
                  <a:gd name="connsiteX35" fmla="*/ 11695 w 1381226"/>
                  <a:gd name="connsiteY35" fmla="*/ 539921 h 1381052"/>
                  <a:gd name="connsiteX36" fmla="*/ 38460 w 1381226"/>
                  <a:gd name="connsiteY36" fmla="*/ 79101 h 1381052"/>
                  <a:gd name="connsiteX37" fmla="*/ 91896 w 1381226"/>
                  <a:gd name="connsiteY37" fmla="*/ 33953 h 1381052"/>
                  <a:gd name="connsiteX0" fmla="*/ 91896 w 1381226"/>
                  <a:gd name="connsiteY0" fmla="*/ 33953 h 1381052"/>
                  <a:gd name="connsiteX1" fmla="*/ 388599 w 1381226"/>
                  <a:gd name="connsiteY1" fmla="*/ 806 h 1381052"/>
                  <a:gd name="connsiteX2" fmla="*/ 602912 w 1381226"/>
                  <a:gd name="connsiteY2" fmla="*/ 20237 h 1381052"/>
                  <a:gd name="connsiteX3" fmla="*/ 617580 w 1381226"/>
                  <a:gd name="connsiteY3" fmla="*/ 104343 h 1381052"/>
                  <a:gd name="connsiteX4" fmla="*/ 567765 w 1381226"/>
                  <a:gd name="connsiteY4" fmla="*/ 254171 h 1381052"/>
                  <a:gd name="connsiteX5" fmla="*/ 693685 w 1381226"/>
                  <a:gd name="connsiteY5" fmla="*/ 379996 h 1381052"/>
                  <a:gd name="connsiteX6" fmla="*/ 822558 w 1381226"/>
                  <a:gd name="connsiteY6" fmla="*/ 292271 h 1381052"/>
                  <a:gd name="connsiteX7" fmla="*/ 779410 w 1381226"/>
                  <a:gd name="connsiteY7" fmla="*/ 112915 h 1381052"/>
                  <a:gd name="connsiteX8" fmla="*/ 795317 w 1381226"/>
                  <a:gd name="connsiteY8" fmla="*/ 25476 h 1381052"/>
                  <a:gd name="connsiteX9" fmla="*/ 1008296 w 1381226"/>
                  <a:gd name="connsiteY9" fmla="*/ 1377 h 1381052"/>
                  <a:gd name="connsiteX10" fmla="*/ 1274996 w 1381226"/>
                  <a:gd name="connsiteY10" fmla="*/ 30333 h 1381052"/>
                  <a:gd name="connsiteX11" fmla="*/ 1358340 w 1381226"/>
                  <a:gd name="connsiteY11" fmla="*/ 99390 h 1381052"/>
                  <a:gd name="connsiteX12" fmla="*/ 1376723 w 1381226"/>
                  <a:gd name="connsiteY12" fmla="*/ 547255 h 1381052"/>
                  <a:gd name="connsiteX13" fmla="*/ 1301190 w 1381226"/>
                  <a:gd name="connsiteY13" fmla="*/ 611358 h 1381052"/>
                  <a:gd name="connsiteX14" fmla="*/ 1149361 w 1381226"/>
                  <a:gd name="connsiteY14" fmla="*/ 539922 h 1381052"/>
                  <a:gd name="connsiteX15" fmla="*/ 1002962 w 1381226"/>
                  <a:gd name="connsiteY15" fmla="*/ 688607 h 1381052"/>
                  <a:gd name="connsiteX16" fmla="*/ 1153552 w 1381226"/>
                  <a:gd name="connsiteY16" fmla="*/ 830434 h 1381052"/>
                  <a:gd name="connsiteX17" fmla="*/ 1298809 w 1381226"/>
                  <a:gd name="connsiteY17" fmla="*/ 775665 h 1381052"/>
                  <a:gd name="connsiteX18" fmla="*/ 1367865 w 1381226"/>
                  <a:gd name="connsiteY18" fmla="*/ 809002 h 1381052"/>
                  <a:gd name="connsiteX19" fmla="*/ 1353577 w 1381226"/>
                  <a:gd name="connsiteY19" fmla="*/ 1254295 h 1381052"/>
                  <a:gd name="connsiteX20" fmla="*/ 1274996 w 1381226"/>
                  <a:gd name="connsiteY20" fmla="*/ 1359071 h 1381052"/>
                  <a:gd name="connsiteX21" fmla="*/ 877899 w 1381226"/>
                  <a:gd name="connsiteY21" fmla="*/ 1379359 h 1381052"/>
                  <a:gd name="connsiteX22" fmla="*/ 774933 w 1381226"/>
                  <a:gd name="connsiteY22" fmla="*/ 1280490 h 1381052"/>
                  <a:gd name="connsiteX23" fmla="*/ 817225 w 1381226"/>
                  <a:gd name="connsiteY23" fmla="*/ 1086370 h 1381052"/>
                  <a:gd name="connsiteX24" fmla="*/ 693780 w 1381226"/>
                  <a:gd name="connsiteY24" fmla="*/ 1008170 h 1381052"/>
                  <a:gd name="connsiteX25" fmla="*/ 570146 w 1381226"/>
                  <a:gd name="connsiteY25" fmla="*/ 1130376 h 1381052"/>
                  <a:gd name="connsiteX26" fmla="*/ 617771 w 1381226"/>
                  <a:gd name="connsiteY26" fmla="*/ 1287538 h 1381052"/>
                  <a:gd name="connsiteX27" fmla="*/ 548715 w 1381226"/>
                  <a:gd name="connsiteY27" fmla="*/ 1378026 h 1381052"/>
                  <a:gd name="connsiteX28" fmla="*/ 134472 w 1381226"/>
                  <a:gd name="connsiteY28" fmla="*/ 1361452 h 1381052"/>
                  <a:gd name="connsiteX29" fmla="*/ 29983 w 1381226"/>
                  <a:gd name="connsiteY29" fmla="*/ 1257725 h 1381052"/>
                  <a:gd name="connsiteX30" fmla="*/ 3408 w 1381226"/>
                  <a:gd name="connsiteY30" fmla="*/ 849388 h 1381052"/>
                  <a:gd name="connsiteX31" fmla="*/ 113517 w 1381226"/>
                  <a:gd name="connsiteY31" fmla="*/ 771950 h 1381052"/>
                  <a:gd name="connsiteX32" fmla="*/ 383932 w 1381226"/>
                  <a:gd name="connsiteY32" fmla="*/ 696417 h 1381052"/>
                  <a:gd name="connsiteX33" fmla="*/ 236771 w 1381226"/>
                  <a:gd name="connsiteY33" fmla="*/ 568496 h 1381052"/>
                  <a:gd name="connsiteX34" fmla="*/ 99230 w 1381226"/>
                  <a:gd name="connsiteY34" fmla="*/ 616692 h 1381052"/>
                  <a:gd name="connsiteX35" fmla="*/ 11695 w 1381226"/>
                  <a:gd name="connsiteY35" fmla="*/ 539921 h 1381052"/>
                  <a:gd name="connsiteX36" fmla="*/ 38460 w 1381226"/>
                  <a:gd name="connsiteY36" fmla="*/ 79101 h 1381052"/>
                  <a:gd name="connsiteX37" fmla="*/ 91896 w 1381226"/>
                  <a:gd name="connsiteY37" fmla="*/ 33953 h 1381052"/>
                  <a:gd name="connsiteX0" fmla="*/ 91896 w 1381226"/>
                  <a:gd name="connsiteY0" fmla="*/ 33953 h 1381052"/>
                  <a:gd name="connsiteX1" fmla="*/ 388599 w 1381226"/>
                  <a:gd name="connsiteY1" fmla="*/ 806 h 1381052"/>
                  <a:gd name="connsiteX2" fmla="*/ 602912 w 1381226"/>
                  <a:gd name="connsiteY2" fmla="*/ 20237 h 1381052"/>
                  <a:gd name="connsiteX3" fmla="*/ 617580 w 1381226"/>
                  <a:gd name="connsiteY3" fmla="*/ 104343 h 1381052"/>
                  <a:gd name="connsiteX4" fmla="*/ 567765 w 1381226"/>
                  <a:gd name="connsiteY4" fmla="*/ 254171 h 1381052"/>
                  <a:gd name="connsiteX5" fmla="*/ 693685 w 1381226"/>
                  <a:gd name="connsiteY5" fmla="*/ 379996 h 1381052"/>
                  <a:gd name="connsiteX6" fmla="*/ 822558 w 1381226"/>
                  <a:gd name="connsiteY6" fmla="*/ 292271 h 1381052"/>
                  <a:gd name="connsiteX7" fmla="*/ 779410 w 1381226"/>
                  <a:gd name="connsiteY7" fmla="*/ 112915 h 1381052"/>
                  <a:gd name="connsiteX8" fmla="*/ 795317 w 1381226"/>
                  <a:gd name="connsiteY8" fmla="*/ 25476 h 1381052"/>
                  <a:gd name="connsiteX9" fmla="*/ 1008296 w 1381226"/>
                  <a:gd name="connsiteY9" fmla="*/ 1377 h 1381052"/>
                  <a:gd name="connsiteX10" fmla="*/ 1274996 w 1381226"/>
                  <a:gd name="connsiteY10" fmla="*/ 30333 h 1381052"/>
                  <a:gd name="connsiteX11" fmla="*/ 1358340 w 1381226"/>
                  <a:gd name="connsiteY11" fmla="*/ 99390 h 1381052"/>
                  <a:gd name="connsiteX12" fmla="*/ 1376723 w 1381226"/>
                  <a:gd name="connsiteY12" fmla="*/ 547255 h 1381052"/>
                  <a:gd name="connsiteX13" fmla="*/ 1301190 w 1381226"/>
                  <a:gd name="connsiteY13" fmla="*/ 611358 h 1381052"/>
                  <a:gd name="connsiteX14" fmla="*/ 1149361 w 1381226"/>
                  <a:gd name="connsiteY14" fmla="*/ 539922 h 1381052"/>
                  <a:gd name="connsiteX15" fmla="*/ 1002962 w 1381226"/>
                  <a:gd name="connsiteY15" fmla="*/ 688607 h 1381052"/>
                  <a:gd name="connsiteX16" fmla="*/ 1153552 w 1381226"/>
                  <a:gd name="connsiteY16" fmla="*/ 830434 h 1381052"/>
                  <a:gd name="connsiteX17" fmla="*/ 1298809 w 1381226"/>
                  <a:gd name="connsiteY17" fmla="*/ 775665 h 1381052"/>
                  <a:gd name="connsiteX18" fmla="*/ 1367865 w 1381226"/>
                  <a:gd name="connsiteY18" fmla="*/ 809002 h 1381052"/>
                  <a:gd name="connsiteX19" fmla="*/ 1353577 w 1381226"/>
                  <a:gd name="connsiteY19" fmla="*/ 1254295 h 1381052"/>
                  <a:gd name="connsiteX20" fmla="*/ 1274996 w 1381226"/>
                  <a:gd name="connsiteY20" fmla="*/ 1359071 h 1381052"/>
                  <a:gd name="connsiteX21" fmla="*/ 877899 w 1381226"/>
                  <a:gd name="connsiteY21" fmla="*/ 1379359 h 1381052"/>
                  <a:gd name="connsiteX22" fmla="*/ 774933 w 1381226"/>
                  <a:gd name="connsiteY22" fmla="*/ 1280490 h 1381052"/>
                  <a:gd name="connsiteX23" fmla="*/ 817225 w 1381226"/>
                  <a:gd name="connsiteY23" fmla="*/ 1086370 h 1381052"/>
                  <a:gd name="connsiteX24" fmla="*/ 693780 w 1381226"/>
                  <a:gd name="connsiteY24" fmla="*/ 1008170 h 1381052"/>
                  <a:gd name="connsiteX25" fmla="*/ 570146 w 1381226"/>
                  <a:gd name="connsiteY25" fmla="*/ 1130376 h 1381052"/>
                  <a:gd name="connsiteX26" fmla="*/ 617771 w 1381226"/>
                  <a:gd name="connsiteY26" fmla="*/ 1287538 h 1381052"/>
                  <a:gd name="connsiteX27" fmla="*/ 548715 w 1381226"/>
                  <a:gd name="connsiteY27" fmla="*/ 1378026 h 1381052"/>
                  <a:gd name="connsiteX28" fmla="*/ 134472 w 1381226"/>
                  <a:gd name="connsiteY28" fmla="*/ 1361452 h 1381052"/>
                  <a:gd name="connsiteX29" fmla="*/ 29983 w 1381226"/>
                  <a:gd name="connsiteY29" fmla="*/ 1257725 h 1381052"/>
                  <a:gd name="connsiteX30" fmla="*/ 3408 w 1381226"/>
                  <a:gd name="connsiteY30" fmla="*/ 849388 h 1381052"/>
                  <a:gd name="connsiteX31" fmla="*/ 113517 w 1381226"/>
                  <a:gd name="connsiteY31" fmla="*/ 771950 h 1381052"/>
                  <a:gd name="connsiteX32" fmla="*/ 383932 w 1381226"/>
                  <a:gd name="connsiteY32" fmla="*/ 696417 h 1381052"/>
                  <a:gd name="connsiteX33" fmla="*/ 236771 w 1381226"/>
                  <a:gd name="connsiteY33" fmla="*/ 568496 h 1381052"/>
                  <a:gd name="connsiteX34" fmla="*/ 99230 w 1381226"/>
                  <a:gd name="connsiteY34" fmla="*/ 616692 h 1381052"/>
                  <a:gd name="connsiteX35" fmla="*/ 11695 w 1381226"/>
                  <a:gd name="connsiteY35" fmla="*/ 539921 h 1381052"/>
                  <a:gd name="connsiteX36" fmla="*/ 38460 w 1381226"/>
                  <a:gd name="connsiteY36" fmla="*/ 79101 h 1381052"/>
                  <a:gd name="connsiteX37" fmla="*/ 91896 w 1381226"/>
                  <a:gd name="connsiteY37" fmla="*/ 33953 h 1381052"/>
                  <a:gd name="connsiteX0" fmla="*/ 91896 w 1381226"/>
                  <a:gd name="connsiteY0" fmla="*/ 33953 h 1381052"/>
                  <a:gd name="connsiteX1" fmla="*/ 388599 w 1381226"/>
                  <a:gd name="connsiteY1" fmla="*/ 806 h 1381052"/>
                  <a:gd name="connsiteX2" fmla="*/ 602912 w 1381226"/>
                  <a:gd name="connsiteY2" fmla="*/ 20237 h 1381052"/>
                  <a:gd name="connsiteX3" fmla="*/ 617580 w 1381226"/>
                  <a:gd name="connsiteY3" fmla="*/ 104343 h 1381052"/>
                  <a:gd name="connsiteX4" fmla="*/ 567765 w 1381226"/>
                  <a:gd name="connsiteY4" fmla="*/ 254171 h 1381052"/>
                  <a:gd name="connsiteX5" fmla="*/ 693685 w 1381226"/>
                  <a:gd name="connsiteY5" fmla="*/ 379996 h 1381052"/>
                  <a:gd name="connsiteX6" fmla="*/ 822558 w 1381226"/>
                  <a:gd name="connsiteY6" fmla="*/ 292271 h 1381052"/>
                  <a:gd name="connsiteX7" fmla="*/ 779410 w 1381226"/>
                  <a:gd name="connsiteY7" fmla="*/ 112915 h 1381052"/>
                  <a:gd name="connsiteX8" fmla="*/ 795317 w 1381226"/>
                  <a:gd name="connsiteY8" fmla="*/ 25476 h 1381052"/>
                  <a:gd name="connsiteX9" fmla="*/ 1008296 w 1381226"/>
                  <a:gd name="connsiteY9" fmla="*/ 1377 h 1381052"/>
                  <a:gd name="connsiteX10" fmla="*/ 1274996 w 1381226"/>
                  <a:gd name="connsiteY10" fmla="*/ 30333 h 1381052"/>
                  <a:gd name="connsiteX11" fmla="*/ 1358340 w 1381226"/>
                  <a:gd name="connsiteY11" fmla="*/ 99390 h 1381052"/>
                  <a:gd name="connsiteX12" fmla="*/ 1376723 w 1381226"/>
                  <a:gd name="connsiteY12" fmla="*/ 547255 h 1381052"/>
                  <a:gd name="connsiteX13" fmla="*/ 1301190 w 1381226"/>
                  <a:gd name="connsiteY13" fmla="*/ 611358 h 1381052"/>
                  <a:gd name="connsiteX14" fmla="*/ 1149361 w 1381226"/>
                  <a:gd name="connsiteY14" fmla="*/ 539922 h 1381052"/>
                  <a:gd name="connsiteX15" fmla="*/ 1002962 w 1381226"/>
                  <a:gd name="connsiteY15" fmla="*/ 688607 h 1381052"/>
                  <a:gd name="connsiteX16" fmla="*/ 1153552 w 1381226"/>
                  <a:gd name="connsiteY16" fmla="*/ 830434 h 1381052"/>
                  <a:gd name="connsiteX17" fmla="*/ 1298809 w 1381226"/>
                  <a:gd name="connsiteY17" fmla="*/ 775665 h 1381052"/>
                  <a:gd name="connsiteX18" fmla="*/ 1367865 w 1381226"/>
                  <a:gd name="connsiteY18" fmla="*/ 809002 h 1381052"/>
                  <a:gd name="connsiteX19" fmla="*/ 1353577 w 1381226"/>
                  <a:gd name="connsiteY19" fmla="*/ 1254295 h 1381052"/>
                  <a:gd name="connsiteX20" fmla="*/ 1274996 w 1381226"/>
                  <a:gd name="connsiteY20" fmla="*/ 1359071 h 1381052"/>
                  <a:gd name="connsiteX21" fmla="*/ 877899 w 1381226"/>
                  <a:gd name="connsiteY21" fmla="*/ 1379359 h 1381052"/>
                  <a:gd name="connsiteX22" fmla="*/ 774933 w 1381226"/>
                  <a:gd name="connsiteY22" fmla="*/ 1280490 h 1381052"/>
                  <a:gd name="connsiteX23" fmla="*/ 817225 w 1381226"/>
                  <a:gd name="connsiteY23" fmla="*/ 1086370 h 1381052"/>
                  <a:gd name="connsiteX24" fmla="*/ 693780 w 1381226"/>
                  <a:gd name="connsiteY24" fmla="*/ 1008170 h 1381052"/>
                  <a:gd name="connsiteX25" fmla="*/ 570146 w 1381226"/>
                  <a:gd name="connsiteY25" fmla="*/ 1130376 h 1381052"/>
                  <a:gd name="connsiteX26" fmla="*/ 617771 w 1381226"/>
                  <a:gd name="connsiteY26" fmla="*/ 1287538 h 1381052"/>
                  <a:gd name="connsiteX27" fmla="*/ 548715 w 1381226"/>
                  <a:gd name="connsiteY27" fmla="*/ 1378026 h 1381052"/>
                  <a:gd name="connsiteX28" fmla="*/ 134472 w 1381226"/>
                  <a:gd name="connsiteY28" fmla="*/ 1361452 h 1381052"/>
                  <a:gd name="connsiteX29" fmla="*/ 29983 w 1381226"/>
                  <a:gd name="connsiteY29" fmla="*/ 1257725 h 1381052"/>
                  <a:gd name="connsiteX30" fmla="*/ 3408 w 1381226"/>
                  <a:gd name="connsiteY30" fmla="*/ 849388 h 1381052"/>
                  <a:gd name="connsiteX31" fmla="*/ 113517 w 1381226"/>
                  <a:gd name="connsiteY31" fmla="*/ 771950 h 1381052"/>
                  <a:gd name="connsiteX32" fmla="*/ 383932 w 1381226"/>
                  <a:gd name="connsiteY32" fmla="*/ 696417 h 1381052"/>
                  <a:gd name="connsiteX33" fmla="*/ 236771 w 1381226"/>
                  <a:gd name="connsiteY33" fmla="*/ 568496 h 1381052"/>
                  <a:gd name="connsiteX34" fmla="*/ 99230 w 1381226"/>
                  <a:gd name="connsiteY34" fmla="*/ 616692 h 1381052"/>
                  <a:gd name="connsiteX35" fmla="*/ 11695 w 1381226"/>
                  <a:gd name="connsiteY35" fmla="*/ 539921 h 1381052"/>
                  <a:gd name="connsiteX36" fmla="*/ 38460 w 1381226"/>
                  <a:gd name="connsiteY36" fmla="*/ 79101 h 1381052"/>
                  <a:gd name="connsiteX37" fmla="*/ 91896 w 1381226"/>
                  <a:gd name="connsiteY37" fmla="*/ 33953 h 1381052"/>
                  <a:gd name="connsiteX0" fmla="*/ 91896 w 1381226"/>
                  <a:gd name="connsiteY0" fmla="*/ 33953 h 1381052"/>
                  <a:gd name="connsiteX1" fmla="*/ 388599 w 1381226"/>
                  <a:gd name="connsiteY1" fmla="*/ 806 h 1381052"/>
                  <a:gd name="connsiteX2" fmla="*/ 602912 w 1381226"/>
                  <a:gd name="connsiteY2" fmla="*/ 20237 h 1381052"/>
                  <a:gd name="connsiteX3" fmla="*/ 617580 w 1381226"/>
                  <a:gd name="connsiteY3" fmla="*/ 104343 h 1381052"/>
                  <a:gd name="connsiteX4" fmla="*/ 567765 w 1381226"/>
                  <a:gd name="connsiteY4" fmla="*/ 254171 h 1381052"/>
                  <a:gd name="connsiteX5" fmla="*/ 693685 w 1381226"/>
                  <a:gd name="connsiteY5" fmla="*/ 379996 h 1381052"/>
                  <a:gd name="connsiteX6" fmla="*/ 822558 w 1381226"/>
                  <a:gd name="connsiteY6" fmla="*/ 292271 h 1381052"/>
                  <a:gd name="connsiteX7" fmla="*/ 779410 w 1381226"/>
                  <a:gd name="connsiteY7" fmla="*/ 112915 h 1381052"/>
                  <a:gd name="connsiteX8" fmla="*/ 795317 w 1381226"/>
                  <a:gd name="connsiteY8" fmla="*/ 25476 h 1381052"/>
                  <a:gd name="connsiteX9" fmla="*/ 1008296 w 1381226"/>
                  <a:gd name="connsiteY9" fmla="*/ 1377 h 1381052"/>
                  <a:gd name="connsiteX10" fmla="*/ 1274996 w 1381226"/>
                  <a:gd name="connsiteY10" fmla="*/ 30333 h 1381052"/>
                  <a:gd name="connsiteX11" fmla="*/ 1358340 w 1381226"/>
                  <a:gd name="connsiteY11" fmla="*/ 99390 h 1381052"/>
                  <a:gd name="connsiteX12" fmla="*/ 1376723 w 1381226"/>
                  <a:gd name="connsiteY12" fmla="*/ 547255 h 1381052"/>
                  <a:gd name="connsiteX13" fmla="*/ 1301190 w 1381226"/>
                  <a:gd name="connsiteY13" fmla="*/ 611358 h 1381052"/>
                  <a:gd name="connsiteX14" fmla="*/ 1149361 w 1381226"/>
                  <a:gd name="connsiteY14" fmla="*/ 539922 h 1381052"/>
                  <a:gd name="connsiteX15" fmla="*/ 1002962 w 1381226"/>
                  <a:gd name="connsiteY15" fmla="*/ 688607 h 1381052"/>
                  <a:gd name="connsiteX16" fmla="*/ 1153552 w 1381226"/>
                  <a:gd name="connsiteY16" fmla="*/ 830434 h 1381052"/>
                  <a:gd name="connsiteX17" fmla="*/ 1298809 w 1381226"/>
                  <a:gd name="connsiteY17" fmla="*/ 775665 h 1381052"/>
                  <a:gd name="connsiteX18" fmla="*/ 1367865 w 1381226"/>
                  <a:gd name="connsiteY18" fmla="*/ 809002 h 1381052"/>
                  <a:gd name="connsiteX19" fmla="*/ 1353577 w 1381226"/>
                  <a:gd name="connsiteY19" fmla="*/ 1254295 h 1381052"/>
                  <a:gd name="connsiteX20" fmla="*/ 1274996 w 1381226"/>
                  <a:gd name="connsiteY20" fmla="*/ 1359071 h 1381052"/>
                  <a:gd name="connsiteX21" fmla="*/ 877899 w 1381226"/>
                  <a:gd name="connsiteY21" fmla="*/ 1379359 h 1381052"/>
                  <a:gd name="connsiteX22" fmla="*/ 774933 w 1381226"/>
                  <a:gd name="connsiteY22" fmla="*/ 1280490 h 1381052"/>
                  <a:gd name="connsiteX23" fmla="*/ 817225 w 1381226"/>
                  <a:gd name="connsiteY23" fmla="*/ 1086370 h 1381052"/>
                  <a:gd name="connsiteX24" fmla="*/ 693780 w 1381226"/>
                  <a:gd name="connsiteY24" fmla="*/ 1008170 h 1381052"/>
                  <a:gd name="connsiteX25" fmla="*/ 570146 w 1381226"/>
                  <a:gd name="connsiteY25" fmla="*/ 1130376 h 1381052"/>
                  <a:gd name="connsiteX26" fmla="*/ 617771 w 1381226"/>
                  <a:gd name="connsiteY26" fmla="*/ 1287538 h 1381052"/>
                  <a:gd name="connsiteX27" fmla="*/ 548715 w 1381226"/>
                  <a:gd name="connsiteY27" fmla="*/ 1378026 h 1381052"/>
                  <a:gd name="connsiteX28" fmla="*/ 134472 w 1381226"/>
                  <a:gd name="connsiteY28" fmla="*/ 1361452 h 1381052"/>
                  <a:gd name="connsiteX29" fmla="*/ 29983 w 1381226"/>
                  <a:gd name="connsiteY29" fmla="*/ 1257725 h 1381052"/>
                  <a:gd name="connsiteX30" fmla="*/ 3408 w 1381226"/>
                  <a:gd name="connsiteY30" fmla="*/ 849388 h 1381052"/>
                  <a:gd name="connsiteX31" fmla="*/ 113517 w 1381226"/>
                  <a:gd name="connsiteY31" fmla="*/ 771950 h 1381052"/>
                  <a:gd name="connsiteX32" fmla="*/ 383932 w 1381226"/>
                  <a:gd name="connsiteY32" fmla="*/ 696417 h 1381052"/>
                  <a:gd name="connsiteX33" fmla="*/ 236771 w 1381226"/>
                  <a:gd name="connsiteY33" fmla="*/ 568496 h 1381052"/>
                  <a:gd name="connsiteX34" fmla="*/ 99230 w 1381226"/>
                  <a:gd name="connsiteY34" fmla="*/ 616692 h 1381052"/>
                  <a:gd name="connsiteX35" fmla="*/ 11695 w 1381226"/>
                  <a:gd name="connsiteY35" fmla="*/ 539921 h 1381052"/>
                  <a:gd name="connsiteX36" fmla="*/ 38460 w 1381226"/>
                  <a:gd name="connsiteY36" fmla="*/ 79101 h 1381052"/>
                  <a:gd name="connsiteX37" fmla="*/ 91896 w 1381226"/>
                  <a:gd name="connsiteY37" fmla="*/ 33953 h 1381052"/>
                  <a:gd name="connsiteX0" fmla="*/ 91896 w 1381226"/>
                  <a:gd name="connsiteY0" fmla="*/ 33953 h 1383101"/>
                  <a:gd name="connsiteX1" fmla="*/ 388599 w 1381226"/>
                  <a:gd name="connsiteY1" fmla="*/ 806 h 1383101"/>
                  <a:gd name="connsiteX2" fmla="*/ 602912 w 1381226"/>
                  <a:gd name="connsiteY2" fmla="*/ 20237 h 1383101"/>
                  <a:gd name="connsiteX3" fmla="*/ 617580 w 1381226"/>
                  <a:gd name="connsiteY3" fmla="*/ 104343 h 1383101"/>
                  <a:gd name="connsiteX4" fmla="*/ 567765 w 1381226"/>
                  <a:gd name="connsiteY4" fmla="*/ 254171 h 1383101"/>
                  <a:gd name="connsiteX5" fmla="*/ 693685 w 1381226"/>
                  <a:gd name="connsiteY5" fmla="*/ 379996 h 1383101"/>
                  <a:gd name="connsiteX6" fmla="*/ 822558 w 1381226"/>
                  <a:gd name="connsiteY6" fmla="*/ 292271 h 1383101"/>
                  <a:gd name="connsiteX7" fmla="*/ 779410 w 1381226"/>
                  <a:gd name="connsiteY7" fmla="*/ 112915 h 1383101"/>
                  <a:gd name="connsiteX8" fmla="*/ 795317 w 1381226"/>
                  <a:gd name="connsiteY8" fmla="*/ 25476 h 1383101"/>
                  <a:gd name="connsiteX9" fmla="*/ 1008296 w 1381226"/>
                  <a:gd name="connsiteY9" fmla="*/ 1377 h 1383101"/>
                  <a:gd name="connsiteX10" fmla="*/ 1274996 w 1381226"/>
                  <a:gd name="connsiteY10" fmla="*/ 30333 h 1383101"/>
                  <a:gd name="connsiteX11" fmla="*/ 1358340 w 1381226"/>
                  <a:gd name="connsiteY11" fmla="*/ 99390 h 1383101"/>
                  <a:gd name="connsiteX12" fmla="*/ 1376723 w 1381226"/>
                  <a:gd name="connsiteY12" fmla="*/ 547255 h 1383101"/>
                  <a:gd name="connsiteX13" fmla="*/ 1301190 w 1381226"/>
                  <a:gd name="connsiteY13" fmla="*/ 611358 h 1383101"/>
                  <a:gd name="connsiteX14" fmla="*/ 1149361 w 1381226"/>
                  <a:gd name="connsiteY14" fmla="*/ 539922 h 1383101"/>
                  <a:gd name="connsiteX15" fmla="*/ 1002962 w 1381226"/>
                  <a:gd name="connsiteY15" fmla="*/ 688607 h 1383101"/>
                  <a:gd name="connsiteX16" fmla="*/ 1153552 w 1381226"/>
                  <a:gd name="connsiteY16" fmla="*/ 830434 h 1383101"/>
                  <a:gd name="connsiteX17" fmla="*/ 1298809 w 1381226"/>
                  <a:gd name="connsiteY17" fmla="*/ 775665 h 1383101"/>
                  <a:gd name="connsiteX18" fmla="*/ 1367865 w 1381226"/>
                  <a:gd name="connsiteY18" fmla="*/ 809002 h 1383101"/>
                  <a:gd name="connsiteX19" fmla="*/ 1353577 w 1381226"/>
                  <a:gd name="connsiteY19" fmla="*/ 1254295 h 1383101"/>
                  <a:gd name="connsiteX20" fmla="*/ 1279759 w 1381226"/>
                  <a:gd name="connsiteY20" fmla="*/ 1351927 h 1383101"/>
                  <a:gd name="connsiteX21" fmla="*/ 877899 w 1381226"/>
                  <a:gd name="connsiteY21" fmla="*/ 1379359 h 1383101"/>
                  <a:gd name="connsiteX22" fmla="*/ 774933 w 1381226"/>
                  <a:gd name="connsiteY22" fmla="*/ 1280490 h 1383101"/>
                  <a:gd name="connsiteX23" fmla="*/ 817225 w 1381226"/>
                  <a:gd name="connsiteY23" fmla="*/ 1086370 h 1383101"/>
                  <a:gd name="connsiteX24" fmla="*/ 693780 w 1381226"/>
                  <a:gd name="connsiteY24" fmla="*/ 1008170 h 1383101"/>
                  <a:gd name="connsiteX25" fmla="*/ 570146 w 1381226"/>
                  <a:gd name="connsiteY25" fmla="*/ 1130376 h 1383101"/>
                  <a:gd name="connsiteX26" fmla="*/ 617771 w 1381226"/>
                  <a:gd name="connsiteY26" fmla="*/ 1287538 h 1383101"/>
                  <a:gd name="connsiteX27" fmla="*/ 548715 w 1381226"/>
                  <a:gd name="connsiteY27" fmla="*/ 1378026 h 1383101"/>
                  <a:gd name="connsiteX28" fmla="*/ 134472 w 1381226"/>
                  <a:gd name="connsiteY28" fmla="*/ 1361452 h 1383101"/>
                  <a:gd name="connsiteX29" fmla="*/ 29983 w 1381226"/>
                  <a:gd name="connsiteY29" fmla="*/ 1257725 h 1383101"/>
                  <a:gd name="connsiteX30" fmla="*/ 3408 w 1381226"/>
                  <a:gd name="connsiteY30" fmla="*/ 849388 h 1383101"/>
                  <a:gd name="connsiteX31" fmla="*/ 113517 w 1381226"/>
                  <a:gd name="connsiteY31" fmla="*/ 771950 h 1383101"/>
                  <a:gd name="connsiteX32" fmla="*/ 383932 w 1381226"/>
                  <a:gd name="connsiteY32" fmla="*/ 696417 h 1383101"/>
                  <a:gd name="connsiteX33" fmla="*/ 236771 w 1381226"/>
                  <a:gd name="connsiteY33" fmla="*/ 568496 h 1383101"/>
                  <a:gd name="connsiteX34" fmla="*/ 99230 w 1381226"/>
                  <a:gd name="connsiteY34" fmla="*/ 616692 h 1383101"/>
                  <a:gd name="connsiteX35" fmla="*/ 11695 w 1381226"/>
                  <a:gd name="connsiteY35" fmla="*/ 539921 h 1383101"/>
                  <a:gd name="connsiteX36" fmla="*/ 38460 w 1381226"/>
                  <a:gd name="connsiteY36" fmla="*/ 79101 h 1383101"/>
                  <a:gd name="connsiteX37" fmla="*/ 91896 w 1381226"/>
                  <a:gd name="connsiteY37" fmla="*/ 33953 h 1383101"/>
                  <a:gd name="connsiteX0" fmla="*/ 91896 w 1381226"/>
                  <a:gd name="connsiteY0" fmla="*/ 33953 h 1383101"/>
                  <a:gd name="connsiteX1" fmla="*/ 388599 w 1381226"/>
                  <a:gd name="connsiteY1" fmla="*/ 806 h 1383101"/>
                  <a:gd name="connsiteX2" fmla="*/ 602912 w 1381226"/>
                  <a:gd name="connsiteY2" fmla="*/ 20237 h 1383101"/>
                  <a:gd name="connsiteX3" fmla="*/ 617580 w 1381226"/>
                  <a:gd name="connsiteY3" fmla="*/ 104343 h 1383101"/>
                  <a:gd name="connsiteX4" fmla="*/ 567765 w 1381226"/>
                  <a:gd name="connsiteY4" fmla="*/ 254171 h 1383101"/>
                  <a:gd name="connsiteX5" fmla="*/ 693685 w 1381226"/>
                  <a:gd name="connsiteY5" fmla="*/ 379996 h 1383101"/>
                  <a:gd name="connsiteX6" fmla="*/ 822558 w 1381226"/>
                  <a:gd name="connsiteY6" fmla="*/ 292271 h 1383101"/>
                  <a:gd name="connsiteX7" fmla="*/ 779410 w 1381226"/>
                  <a:gd name="connsiteY7" fmla="*/ 112915 h 1383101"/>
                  <a:gd name="connsiteX8" fmla="*/ 795317 w 1381226"/>
                  <a:gd name="connsiteY8" fmla="*/ 25476 h 1383101"/>
                  <a:gd name="connsiteX9" fmla="*/ 1008296 w 1381226"/>
                  <a:gd name="connsiteY9" fmla="*/ 1377 h 1383101"/>
                  <a:gd name="connsiteX10" fmla="*/ 1274996 w 1381226"/>
                  <a:gd name="connsiteY10" fmla="*/ 30333 h 1383101"/>
                  <a:gd name="connsiteX11" fmla="*/ 1358340 w 1381226"/>
                  <a:gd name="connsiteY11" fmla="*/ 99390 h 1383101"/>
                  <a:gd name="connsiteX12" fmla="*/ 1376723 w 1381226"/>
                  <a:gd name="connsiteY12" fmla="*/ 547255 h 1383101"/>
                  <a:gd name="connsiteX13" fmla="*/ 1301190 w 1381226"/>
                  <a:gd name="connsiteY13" fmla="*/ 611358 h 1383101"/>
                  <a:gd name="connsiteX14" fmla="*/ 1149361 w 1381226"/>
                  <a:gd name="connsiteY14" fmla="*/ 539922 h 1383101"/>
                  <a:gd name="connsiteX15" fmla="*/ 1002962 w 1381226"/>
                  <a:gd name="connsiteY15" fmla="*/ 688607 h 1383101"/>
                  <a:gd name="connsiteX16" fmla="*/ 1153552 w 1381226"/>
                  <a:gd name="connsiteY16" fmla="*/ 830434 h 1383101"/>
                  <a:gd name="connsiteX17" fmla="*/ 1298809 w 1381226"/>
                  <a:gd name="connsiteY17" fmla="*/ 775665 h 1383101"/>
                  <a:gd name="connsiteX18" fmla="*/ 1367865 w 1381226"/>
                  <a:gd name="connsiteY18" fmla="*/ 809002 h 1383101"/>
                  <a:gd name="connsiteX19" fmla="*/ 1353577 w 1381226"/>
                  <a:gd name="connsiteY19" fmla="*/ 1254295 h 1383101"/>
                  <a:gd name="connsiteX20" fmla="*/ 1279759 w 1381226"/>
                  <a:gd name="connsiteY20" fmla="*/ 1351927 h 1383101"/>
                  <a:gd name="connsiteX21" fmla="*/ 877899 w 1381226"/>
                  <a:gd name="connsiteY21" fmla="*/ 1379359 h 1383101"/>
                  <a:gd name="connsiteX22" fmla="*/ 774933 w 1381226"/>
                  <a:gd name="connsiteY22" fmla="*/ 1280490 h 1383101"/>
                  <a:gd name="connsiteX23" fmla="*/ 817225 w 1381226"/>
                  <a:gd name="connsiteY23" fmla="*/ 1086370 h 1383101"/>
                  <a:gd name="connsiteX24" fmla="*/ 693780 w 1381226"/>
                  <a:gd name="connsiteY24" fmla="*/ 1008170 h 1383101"/>
                  <a:gd name="connsiteX25" fmla="*/ 570146 w 1381226"/>
                  <a:gd name="connsiteY25" fmla="*/ 1130376 h 1383101"/>
                  <a:gd name="connsiteX26" fmla="*/ 617771 w 1381226"/>
                  <a:gd name="connsiteY26" fmla="*/ 1287538 h 1383101"/>
                  <a:gd name="connsiteX27" fmla="*/ 548715 w 1381226"/>
                  <a:gd name="connsiteY27" fmla="*/ 1378026 h 1383101"/>
                  <a:gd name="connsiteX28" fmla="*/ 134472 w 1381226"/>
                  <a:gd name="connsiteY28" fmla="*/ 1361452 h 1383101"/>
                  <a:gd name="connsiteX29" fmla="*/ 29983 w 1381226"/>
                  <a:gd name="connsiteY29" fmla="*/ 1257725 h 1383101"/>
                  <a:gd name="connsiteX30" fmla="*/ 3408 w 1381226"/>
                  <a:gd name="connsiteY30" fmla="*/ 849388 h 1383101"/>
                  <a:gd name="connsiteX31" fmla="*/ 113517 w 1381226"/>
                  <a:gd name="connsiteY31" fmla="*/ 771950 h 1383101"/>
                  <a:gd name="connsiteX32" fmla="*/ 383932 w 1381226"/>
                  <a:gd name="connsiteY32" fmla="*/ 696417 h 1383101"/>
                  <a:gd name="connsiteX33" fmla="*/ 236771 w 1381226"/>
                  <a:gd name="connsiteY33" fmla="*/ 568496 h 1383101"/>
                  <a:gd name="connsiteX34" fmla="*/ 99230 w 1381226"/>
                  <a:gd name="connsiteY34" fmla="*/ 616692 h 1383101"/>
                  <a:gd name="connsiteX35" fmla="*/ 11695 w 1381226"/>
                  <a:gd name="connsiteY35" fmla="*/ 539921 h 1383101"/>
                  <a:gd name="connsiteX36" fmla="*/ 38460 w 1381226"/>
                  <a:gd name="connsiteY36" fmla="*/ 79101 h 1383101"/>
                  <a:gd name="connsiteX37" fmla="*/ 91896 w 1381226"/>
                  <a:gd name="connsiteY37" fmla="*/ 33953 h 1383101"/>
                  <a:gd name="connsiteX0" fmla="*/ 91284 w 1380614"/>
                  <a:gd name="connsiteY0" fmla="*/ 33953 h 1383101"/>
                  <a:gd name="connsiteX1" fmla="*/ 387987 w 1380614"/>
                  <a:gd name="connsiteY1" fmla="*/ 806 h 1383101"/>
                  <a:gd name="connsiteX2" fmla="*/ 602300 w 1380614"/>
                  <a:gd name="connsiteY2" fmla="*/ 20237 h 1383101"/>
                  <a:gd name="connsiteX3" fmla="*/ 616968 w 1380614"/>
                  <a:gd name="connsiteY3" fmla="*/ 104343 h 1383101"/>
                  <a:gd name="connsiteX4" fmla="*/ 567153 w 1380614"/>
                  <a:gd name="connsiteY4" fmla="*/ 254171 h 1383101"/>
                  <a:gd name="connsiteX5" fmla="*/ 693073 w 1380614"/>
                  <a:gd name="connsiteY5" fmla="*/ 379996 h 1383101"/>
                  <a:gd name="connsiteX6" fmla="*/ 821946 w 1380614"/>
                  <a:gd name="connsiteY6" fmla="*/ 292271 h 1383101"/>
                  <a:gd name="connsiteX7" fmla="*/ 778798 w 1380614"/>
                  <a:gd name="connsiteY7" fmla="*/ 112915 h 1383101"/>
                  <a:gd name="connsiteX8" fmla="*/ 794705 w 1380614"/>
                  <a:gd name="connsiteY8" fmla="*/ 25476 h 1383101"/>
                  <a:gd name="connsiteX9" fmla="*/ 1007684 w 1380614"/>
                  <a:gd name="connsiteY9" fmla="*/ 1377 h 1383101"/>
                  <a:gd name="connsiteX10" fmla="*/ 1274384 w 1380614"/>
                  <a:gd name="connsiteY10" fmla="*/ 30333 h 1383101"/>
                  <a:gd name="connsiteX11" fmla="*/ 1357728 w 1380614"/>
                  <a:gd name="connsiteY11" fmla="*/ 99390 h 1383101"/>
                  <a:gd name="connsiteX12" fmla="*/ 1376111 w 1380614"/>
                  <a:gd name="connsiteY12" fmla="*/ 547255 h 1383101"/>
                  <a:gd name="connsiteX13" fmla="*/ 1300578 w 1380614"/>
                  <a:gd name="connsiteY13" fmla="*/ 611358 h 1383101"/>
                  <a:gd name="connsiteX14" fmla="*/ 1148749 w 1380614"/>
                  <a:gd name="connsiteY14" fmla="*/ 539922 h 1383101"/>
                  <a:gd name="connsiteX15" fmla="*/ 1002350 w 1380614"/>
                  <a:gd name="connsiteY15" fmla="*/ 688607 h 1383101"/>
                  <a:gd name="connsiteX16" fmla="*/ 1152940 w 1380614"/>
                  <a:gd name="connsiteY16" fmla="*/ 830434 h 1383101"/>
                  <a:gd name="connsiteX17" fmla="*/ 1298197 w 1380614"/>
                  <a:gd name="connsiteY17" fmla="*/ 775665 h 1383101"/>
                  <a:gd name="connsiteX18" fmla="*/ 1367253 w 1380614"/>
                  <a:gd name="connsiteY18" fmla="*/ 809002 h 1383101"/>
                  <a:gd name="connsiteX19" fmla="*/ 1352965 w 1380614"/>
                  <a:gd name="connsiteY19" fmla="*/ 1254295 h 1383101"/>
                  <a:gd name="connsiteX20" fmla="*/ 1279147 w 1380614"/>
                  <a:gd name="connsiteY20" fmla="*/ 1351927 h 1383101"/>
                  <a:gd name="connsiteX21" fmla="*/ 877287 w 1380614"/>
                  <a:gd name="connsiteY21" fmla="*/ 1379359 h 1383101"/>
                  <a:gd name="connsiteX22" fmla="*/ 774321 w 1380614"/>
                  <a:gd name="connsiteY22" fmla="*/ 1280490 h 1383101"/>
                  <a:gd name="connsiteX23" fmla="*/ 816613 w 1380614"/>
                  <a:gd name="connsiteY23" fmla="*/ 1086370 h 1383101"/>
                  <a:gd name="connsiteX24" fmla="*/ 693168 w 1380614"/>
                  <a:gd name="connsiteY24" fmla="*/ 1008170 h 1383101"/>
                  <a:gd name="connsiteX25" fmla="*/ 569534 w 1380614"/>
                  <a:gd name="connsiteY25" fmla="*/ 1130376 h 1383101"/>
                  <a:gd name="connsiteX26" fmla="*/ 617159 w 1380614"/>
                  <a:gd name="connsiteY26" fmla="*/ 1287538 h 1383101"/>
                  <a:gd name="connsiteX27" fmla="*/ 548103 w 1380614"/>
                  <a:gd name="connsiteY27" fmla="*/ 1378026 h 1383101"/>
                  <a:gd name="connsiteX28" fmla="*/ 133860 w 1380614"/>
                  <a:gd name="connsiteY28" fmla="*/ 1361452 h 1383101"/>
                  <a:gd name="connsiteX29" fmla="*/ 36515 w 1380614"/>
                  <a:gd name="connsiteY29" fmla="*/ 1262488 h 1383101"/>
                  <a:gd name="connsiteX30" fmla="*/ 2796 w 1380614"/>
                  <a:gd name="connsiteY30" fmla="*/ 849388 h 1383101"/>
                  <a:gd name="connsiteX31" fmla="*/ 112905 w 1380614"/>
                  <a:gd name="connsiteY31" fmla="*/ 771950 h 1383101"/>
                  <a:gd name="connsiteX32" fmla="*/ 383320 w 1380614"/>
                  <a:gd name="connsiteY32" fmla="*/ 696417 h 1383101"/>
                  <a:gd name="connsiteX33" fmla="*/ 236159 w 1380614"/>
                  <a:gd name="connsiteY33" fmla="*/ 568496 h 1383101"/>
                  <a:gd name="connsiteX34" fmla="*/ 98618 w 1380614"/>
                  <a:gd name="connsiteY34" fmla="*/ 616692 h 1383101"/>
                  <a:gd name="connsiteX35" fmla="*/ 11083 w 1380614"/>
                  <a:gd name="connsiteY35" fmla="*/ 539921 h 1383101"/>
                  <a:gd name="connsiteX36" fmla="*/ 37848 w 1380614"/>
                  <a:gd name="connsiteY36" fmla="*/ 79101 h 1383101"/>
                  <a:gd name="connsiteX37" fmla="*/ 91284 w 1380614"/>
                  <a:gd name="connsiteY37" fmla="*/ 33953 h 1383101"/>
                  <a:gd name="connsiteX0" fmla="*/ 91635 w 1380965"/>
                  <a:gd name="connsiteY0" fmla="*/ 33953 h 1383101"/>
                  <a:gd name="connsiteX1" fmla="*/ 388338 w 1380965"/>
                  <a:gd name="connsiteY1" fmla="*/ 806 h 1383101"/>
                  <a:gd name="connsiteX2" fmla="*/ 602651 w 1380965"/>
                  <a:gd name="connsiteY2" fmla="*/ 20237 h 1383101"/>
                  <a:gd name="connsiteX3" fmla="*/ 617319 w 1380965"/>
                  <a:gd name="connsiteY3" fmla="*/ 104343 h 1383101"/>
                  <a:gd name="connsiteX4" fmla="*/ 567504 w 1380965"/>
                  <a:gd name="connsiteY4" fmla="*/ 254171 h 1383101"/>
                  <a:gd name="connsiteX5" fmla="*/ 693424 w 1380965"/>
                  <a:gd name="connsiteY5" fmla="*/ 379996 h 1383101"/>
                  <a:gd name="connsiteX6" fmla="*/ 822297 w 1380965"/>
                  <a:gd name="connsiteY6" fmla="*/ 292271 h 1383101"/>
                  <a:gd name="connsiteX7" fmla="*/ 779149 w 1380965"/>
                  <a:gd name="connsiteY7" fmla="*/ 112915 h 1383101"/>
                  <a:gd name="connsiteX8" fmla="*/ 795056 w 1380965"/>
                  <a:gd name="connsiteY8" fmla="*/ 25476 h 1383101"/>
                  <a:gd name="connsiteX9" fmla="*/ 1008035 w 1380965"/>
                  <a:gd name="connsiteY9" fmla="*/ 1377 h 1383101"/>
                  <a:gd name="connsiteX10" fmla="*/ 1274735 w 1380965"/>
                  <a:gd name="connsiteY10" fmla="*/ 30333 h 1383101"/>
                  <a:gd name="connsiteX11" fmla="*/ 1358079 w 1380965"/>
                  <a:gd name="connsiteY11" fmla="*/ 99390 h 1383101"/>
                  <a:gd name="connsiteX12" fmla="*/ 1376462 w 1380965"/>
                  <a:gd name="connsiteY12" fmla="*/ 547255 h 1383101"/>
                  <a:gd name="connsiteX13" fmla="*/ 1300929 w 1380965"/>
                  <a:gd name="connsiteY13" fmla="*/ 611358 h 1383101"/>
                  <a:gd name="connsiteX14" fmla="*/ 1149100 w 1380965"/>
                  <a:gd name="connsiteY14" fmla="*/ 539922 h 1383101"/>
                  <a:gd name="connsiteX15" fmla="*/ 1002701 w 1380965"/>
                  <a:gd name="connsiteY15" fmla="*/ 688607 h 1383101"/>
                  <a:gd name="connsiteX16" fmla="*/ 1153291 w 1380965"/>
                  <a:gd name="connsiteY16" fmla="*/ 830434 h 1383101"/>
                  <a:gd name="connsiteX17" fmla="*/ 1298548 w 1380965"/>
                  <a:gd name="connsiteY17" fmla="*/ 775665 h 1383101"/>
                  <a:gd name="connsiteX18" fmla="*/ 1367604 w 1380965"/>
                  <a:gd name="connsiteY18" fmla="*/ 809002 h 1383101"/>
                  <a:gd name="connsiteX19" fmla="*/ 1353316 w 1380965"/>
                  <a:gd name="connsiteY19" fmla="*/ 1254295 h 1383101"/>
                  <a:gd name="connsiteX20" fmla="*/ 1279498 w 1380965"/>
                  <a:gd name="connsiteY20" fmla="*/ 1351927 h 1383101"/>
                  <a:gd name="connsiteX21" fmla="*/ 877638 w 1380965"/>
                  <a:gd name="connsiteY21" fmla="*/ 1379359 h 1383101"/>
                  <a:gd name="connsiteX22" fmla="*/ 774672 w 1380965"/>
                  <a:gd name="connsiteY22" fmla="*/ 1280490 h 1383101"/>
                  <a:gd name="connsiteX23" fmla="*/ 816964 w 1380965"/>
                  <a:gd name="connsiteY23" fmla="*/ 1086370 h 1383101"/>
                  <a:gd name="connsiteX24" fmla="*/ 693519 w 1380965"/>
                  <a:gd name="connsiteY24" fmla="*/ 1008170 h 1383101"/>
                  <a:gd name="connsiteX25" fmla="*/ 569885 w 1380965"/>
                  <a:gd name="connsiteY25" fmla="*/ 1130376 h 1383101"/>
                  <a:gd name="connsiteX26" fmla="*/ 617510 w 1380965"/>
                  <a:gd name="connsiteY26" fmla="*/ 1287538 h 1383101"/>
                  <a:gd name="connsiteX27" fmla="*/ 548454 w 1380965"/>
                  <a:gd name="connsiteY27" fmla="*/ 1378026 h 1383101"/>
                  <a:gd name="connsiteX28" fmla="*/ 134211 w 1380965"/>
                  <a:gd name="connsiteY28" fmla="*/ 1361452 h 1383101"/>
                  <a:gd name="connsiteX29" fmla="*/ 36866 w 1380965"/>
                  <a:gd name="connsiteY29" fmla="*/ 1262488 h 1383101"/>
                  <a:gd name="connsiteX30" fmla="*/ 3147 w 1380965"/>
                  <a:gd name="connsiteY30" fmla="*/ 849388 h 1383101"/>
                  <a:gd name="connsiteX31" fmla="*/ 113256 w 1380965"/>
                  <a:gd name="connsiteY31" fmla="*/ 771950 h 1383101"/>
                  <a:gd name="connsiteX32" fmla="*/ 383671 w 1380965"/>
                  <a:gd name="connsiteY32" fmla="*/ 696417 h 1383101"/>
                  <a:gd name="connsiteX33" fmla="*/ 236510 w 1380965"/>
                  <a:gd name="connsiteY33" fmla="*/ 568496 h 1383101"/>
                  <a:gd name="connsiteX34" fmla="*/ 98969 w 1380965"/>
                  <a:gd name="connsiteY34" fmla="*/ 616692 h 1383101"/>
                  <a:gd name="connsiteX35" fmla="*/ 11434 w 1380965"/>
                  <a:gd name="connsiteY35" fmla="*/ 539921 h 1383101"/>
                  <a:gd name="connsiteX36" fmla="*/ 38199 w 1380965"/>
                  <a:gd name="connsiteY36" fmla="*/ 79101 h 1383101"/>
                  <a:gd name="connsiteX37" fmla="*/ 91635 w 1380965"/>
                  <a:gd name="connsiteY37" fmla="*/ 33953 h 1383101"/>
                  <a:gd name="connsiteX0" fmla="*/ 91635 w 1380965"/>
                  <a:gd name="connsiteY0" fmla="*/ 33953 h 1383101"/>
                  <a:gd name="connsiteX1" fmla="*/ 388338 w 1380965"/>
                  <a:gd name="connsiteY1" fmla="*/ 806 h 1383101"/>
                  <a:gd name="connsiteX2" fmla="*/ 602651 w 1380965"/>
                  <a:gd name="connsiteY2" fmla="*/ 20237 h 1383101"/>
                  <a:gd name="connsiteX3" fmla="*/ 617319 w 1380965"/>
                  <a:gd name="connsiteY3" fmla="*/ 104343 h 1383101"/>
                  <a:gd name="connsiteX4" fmla="*/ 567504 w 1380965"/>
                  <a:gd name="connsiteY4" fmla="*/ 254171 h 1383101"/>
                  <a:gd name="connsiteX5" fmla="*/ 693424 w 1380965"/>
                  <a:gd name="connsiteY5" fmla="*/ 379996 h 1383101"/>
                  <a:gd name="connsiteX6" fmla="*/ 822297 w 1380965"/>
                  <a:gd name="connsiteY6" fmla="*/ 292271 h 1383101"/>
                  <a:gd name="connsiteX7" fmla="*/ 779149 w 1380965"/>
                  <a:gd name="connsiteY7" fmla="*/ 112915 h 1383101"/>
                  <a:gd name="connsiteX8" fmla="*/ 795056 w 1380965"/>
                  <a:gd name="connsiteY8" fmla="*/ 25476 h 1383101"/>
                  <a:gd name="connsiteX9" fmla="*/ 1008035 w 1380965"/>
                  <a:gd name="connsiteY9" fmla="*/ 1377 h 1383101"/>
                  <a:gd name="connsiteX10" fmla="*/ 1274735 w 1380965"/>
                  <a:gd name="connsiteY10" fmla="*/ 30333 h 1383101"/>
                  <a:gd name="connsiteX11" fmla="*/ 1358079 w 1380965"/>
                  <a:gd name="connsiteY11" fmla="*/ 99390 h 1383101"/>
                  <a:gd name="connsiteX12" fmla="*/ 1376462 w 1380965"/>
                  <a:gd name="connsiteY12" fmla="*/ 547255 h 1383101"/>
                  <a:gd name="connsiteX13" fmla="*/ 1300929 w 1380965"/>
                  <a:gd name="connsiteY13" fmla="*/ 611358 h 1383101"/>
                  <a:gd name="connsiteX14" fmla="*/ 1149100 w 1380965"/>
                  <a:gd name="connsiteY14" fmla="*/ 539922 h 1383101"/>
                  <a:gd name="connsiteX15" fmla="*/ 1002701 w 1380965"/>
                  <a:gd name="connsiteY15" fmla="*/ 688607 h 1383101"/>
                  <a:gd name="connsiteX16" fmla="*/ 1153291 w 1380965"/>
                  <a:gd name="connsiteY16" fmla="*/ 830434 h 1383101"/>
                  <a:gd name="connsiteX17" fmla="*/ 1298548 w 1380965"/>
                  <a:gd name="connsiteY17" fmla="*/ 775665 h 1383101"/>
                  <a:gd name="connsiteX18" fmla="*/ 1367604 w 1380965"/>
                  <a:gd name="connsiteY18" fmla="*/ 809002 h 1383101"/>
                  <a:gd name="connsiteX19" fmla="*/ 1353316 w 1380965"/>
                  <a:gd name="connsiteY19" fmla="*/ 1254295 h 1383101"/>
                  <a:gd name="connsiteX20" fmla="*/ 1279498 w 1380965"/>
                  <a:gd name="connsiteY20" fmla="*/ 1351927 h 1383101"/>
                  <a:gd name="connsiteX21" fmla="*/ 877638 w 1380965"/>
                  <a:gd name="connsiteY21" fmla="*/ 1379359 h 1383101"/>
                  <a:gd name="connsiteX22" fmla="*/ 774672 w 1380965"/>
                  <a:gd name="connsiteY22" fmla="*/ 1280490 h 1383101"/>
                  <a:gd name="connsiteX23" fmla="*/ 816964 w 1380965"/>
                  <a:gd name="connsiteY23" fmla="*/ 1086370 h 1383101"/>
                  <a:gd name="connsiteX24" fmla="*/ 693519 w 1380965"/>
                  <a:gd name="connsiteY24" fmla="*/ 1008170 h 1383101"/>
                  <a:gd name="connsiteX25" fmla="*/ 569885 w 1380965"/>
                  <a:gd name="connsiteY25" fmla="*/ 1130376 h 1383101"/>
                  <a:gd name="connsiteX26" fmla="*/ 617510 w 1380965"/>
                  <a:gd name="connsiteY26" fmla="*/ 1287538 h 1383101"/>
                  <a:gd name="connsiteX27" fmla="*/ 548454 w 1380965"/>
                  <a:gd name="connsiteY27" fmla="*/ 1378026 h 1383101"/>
                  <a:gd name="connsiteX28" fmla="*/ 134211 w 1380965"/>
                  <a:gd name="connsiteY28" fmla="*/ 1361452 h 1383101"/>
                  <a:gd name="connsiteX29" fmla="*/ 36866 w 1380965"/>
                  <a:gd name="connsiteY29" fmla="*/ 1262488 h 1383101"/>
                  <a:gd name="connsiteX30" fmla="*/ 3147 w 1380965"/>
                  <a:gd name="connsiteY30" fmla="*/ 849388 h 1383101"/>
                  <a:gd name="connsiteX31" fmla="*/ 113256 w 1380965"/>
                  <a:gd name="connsiteY31" fmla="*/ 771950 h 1383101"/>
                  <a:gd name="connsiteX32" fmla="*/ 383671 w 1380965"/>
                  <a:gd name="connsiteY32" fmla="*/ 696417 h 1383101"/>
                  <a:gd name="connsiteX33" fmla="*/ 236510 w 1380965"/>
                  <a:gd name="connsiteY33" fmla="*/ 568496 h 1383101"/>
                  <a:gd name="connsiteX34" fmla="*/ 98969 w 1380965"/>
                  <a:gd name="connsiteY34" fmla="*/ 616692 h 1383101"/>
                  <a:gd name="connsiteX35" fmla="*/ 11434 w 1380965"/>
                  <a:gd name="connsiteY35" fmla="*/ 539921 h 1383101"/>
                  <a:gd name="connsiteX36" fmla="*/ 38199 w 1380965"/>
                  <a:gd name="connsiteY36" fmla="*/ 79101 h 1383101"/>
                  <a:gd name="connsiteX37" fmla="*/ 91635 w 1380965"/>
                  <a:gd name="connsiteY37" fmla="*/ 33953 h 1383101"/>
                  <a:gd name="connsiteX0" fmla="*/ 91635 w 1380965"/>
                  <a:gd name="connsiteY0" fmla="*/ 33953 h 1383101"/>
                  <a:gd name="connsiteX1" fmla="*/ 388338 w 1380965"/>
                  <a:gd name="connsiteY1" fmla="*/ 806 h 1383101"/>
                  <a:gd name="connsiteX2" fmla="*/ 602651 w 1380965"/>
                  <a:gd name="connsiteY2" fmla="*/ 20237 h 1383101"/>
                  <a:gd name="connsiteX3" fmla="*/ 617319 w 1380965"/>
                  <a:gd name="connsiteY3" fmla="*/ 104343 h 1383101"/>
                  <a:gd name="connsiteX4" fmla="*/ 567504 w 1380965"/>
                  <a:gd name="connsiteY4" fmla="*/ 254171 h 1383101"/>
                  <a:gd name="connsiteX5" fmla="*/ 693424 w 1380965"/>
                  <a:gd name="connsiteY5" fmla="*/ 379996 h 1383101"/>
                  <a:gd name="connsiteX6" fmla="*/ 822297 w 1380965"/>
                  <a:gd name="connsiteY6" fmla="*/ 292271 h 1383101"/>
                  <a:gd name="connsiteX7" fmla="*/ 779149 w 1380965"/>
                  <a:gd name="connsiteY7" fmla="*/ 112915 h 1383101"/>
                  <a:gd name="connsiteX8" fmla="*/ 795056 w 1380965"/>
                  <a:gd name="connsiteY8" fmla="*/ 25476 h 1383101"/>
                  <a:gd name="connsiteX9" fmla="*/ 1008035 w 1380965"/>
                  <a:gd name="connsiteY9" fmla="*/ 1377 h 1383101"/>
                  <a:gd name="connsiteX10" fmla="*/ 1274735 w 1380965"/>
                  <a:gd name="connsiteY10" fmla="*/ 30333 h 1383101"/>
                  <a:gd name="connsiteX11" fmla="*/ 1358079 w 1380965"/>
                  <a:gd name="connsiteY11" fmla="*/ 99390 h 1383101"/>
                  <a:gd name="connsiteX12" fmla="*/ 1376462 w 1380965"/>
                  <a:gd name="connsiteY12" fmla="*/ 547255 h 1383101"/>
                  <a:gd name="connsiteX13" fmla="*/ 1300929 w 1380965"/>
                  <a:gd name="connsiteY13" fmla="*/ 611358 h 1383101"/>
                  <a:gd name="connsiteX14" fmla="*/ 1149100 w 1380965"/>
                  <a:gd name="connsiteY14" fmla="*/ 539922 h 1383101"/>
                  <a:gd name="connsiteX15" fmla="*/ 1002701 w 1380965"/>
                  <a:gd name="connsiteY15" fmla="*/ 688607 h 1383101"/>
                  <a:gd name="connsiteX16" fmla="*/ 1153291 w 1380965"/>
                  <a:gd name="connsiteY16" fmla="*/ 830434 h 1383101"/>
                  <a:gd name="connsiteX17" fmla="*/ 1298548 w 1380965"/>
                  <a:gd name="connsiteY17" fmla="*/ 775665 h 1383101"/>
                  <a:gd name="connsiteX18" fmla="*/ 1367604 w 1380965"/>
                  <a:gd name="connsiteY18" fmla="*/ 809002 h 1383101"/>
                  <a:gd name="connsiteX19" fmla="*/ 1353316 w 1380965"/>
                  <a:gd name="connsiteY19" fmla="*/ 1254295 h 1383101"/>
                  <a:gd name="connsiteX20" fmla="*/ 1279498 w 1380965"/>
                  <a:gd name="connsiteY20" fmla="*/ 1351927 h 1383101"/>
                  <a:gd name="connsiteX21" fmla="*/ 877638 w 1380965"/>
                  <a:gd name="connsiteY21" fmla="*/ 1379359 h 1383101"/>
                  <a:gd name="connsiteX22" fmla="*/ 774672 w 1380965"/>
                  <a:gd name="connsiteY22" fmla="*/ 1280490 h 1383101"/>
                  <a:gd name="connsiteX23" fmla="*/ 816964 w 1380965"/>
                  <a:gd name="connsiteY23" fmla="*/ 1086370 h 1383101"/>
                  <a:gd name="connsiteX24" fmla="*/ 693519 w 1380965"/>
                  <a:gd name="connsiteY24" fmla="*/ 1008170 h 1383101"/>
                  <a:gd name="connsiteX25" fmla="*/ 569885 w 1380965"/>
                  <a:gd name="connsiteY25" fmla="*/ 1130376 h 1383101"/>
                  <a:gd name="connsiteX26" fmla="*/ 617510 w 1380965"/>
                  <a:gd name="connsiteY26" fmla="*/ 1287538 h 1383101"/>
                  <a:gd name="connsiteX27" fmla="*/ 548454 w 1380965"/>
                  <a:gd name="connsiteY27" fmla="*/ 1378026 h 1383101"/>
                  <a:gd name="connsiteX28" fmla="*/ 134211 w 1380965"/>
                  <a:gd name="connsiteY28" fmla="*/ 1361452 h 1383101"/>
                  <a:gd name="connsiteX29" fmla="*/ 36866 w 1380965"/>
                  <a:gd name="connsiteY29" fmla="*/ 1262488 h 1383101"/>
                  <a:gd name="connsiteX30" fmla="*/ 3147 w 1380965"/>
                  <a:gd name="connsiteY30" fmla="*/ 849388 h 1383101"/>
                  <a:gd name="connsiteX31" fmla="*/ 113256 w 1380965"/>
                  <a:gd name="connsiteY31" fmla="*/ 771950 h 1383101"/>
                  <a:gd name="connsiteX32" fmla="*/ 383671 w 1380965"/>
                  <a:gd name="connsiteY32" fmla="*/ 696417 h 1383101"/>
                  <a:gd name="connsiteX33" fmla="*/ 236510 w 1380965"/>
                  <a:gd name="connsiteY33" fmla="*/ 568496 h 1383101"/>
                  <a:gd name="connsiteX34" fmla="*/ 98969 w 1380965"/>
                  <a:gd name="connsiteY34" fmla="*/ 616692 h 1383101"/>
                  <a:gd name="connsiteX35" fmla="*/ 11434 w 1380965"/>
                  <a:gd name="connsiteY35" fmla="*/ 539921 h 1383101"/>
                  <a:gd name="connsiteX36" fmla="*/ 38199 w 1380965"/>
                  <a:gd name="connsiteY36" fmla="*/ 79101 h 1383101"/>
                  <a:gd name="connsiteX37" fmla="*/ 91635 w 1380965"/>
                  <a:gd name="connsiteY37" fmla="*/ 33953 h 1383101"/>
                  <a:gd name="connsiteX0" fmla="*/ 91637 w 1380967"/>
                  <a:gd name="connsiteY0" fmla="*/ 33953 h 1383101"/>
                  <a:gd name="connsiteX1" fmla="*/ 388340 w 1380967"/>
                  <a:gd name="connsiteY1" fmla="*/ 806 h 1383101"/>
                  <a:gd name="connsiteX2" fmla="*/ 602653 w 1380967"/>
                  <a:gd name="connsiteY2" fmla="*/ 20237 h 1383101"/>
                  <a:gd name="connsiteX3" fmla="*/ 617321 w 1380967"/>
                  <a:gd name="connsiteY3" fmla="*/ 104343 h 1383101"/>
                  <a:gd name="connsiteX4" fmla="*/ 567506 w 1380967"/>
                  <a:gd name="connsiteY4" fmla="*/ 254171 h 1383101"/>
                  <a:gd name="connsiteX5" fmla="*/ 693426 w 1380967"/>
                  <a:gd name="connsiteY5" fmla="*/ 379996 h 1383101"/>
                  <a:gd name="connsiteX6" fmla="*/ 822299 w 1380967"/>
                  <a:gd name="connsiteY6" fmla="*/ 292271 h 1383101"/>
                  <a:gd name="connsiteX7" fmla="*/ 779151 w 1380967"/>
                  <a:gd name="connsiteY7" fmla="*/ 112915 h 1383101"/>
                  <a:gd name="connsiteX8" fmla="*/ 795058 w 1380967"/>
                  <a:gd name="connsiteY8" fmla="*/ 25476 h 1383101"/>
                  <a:gd name="connsiteX9" fmla="*/ 1008037 w 1380967"/>
                  <a:gd name="connsiteY9" fmla="*/ 1377 h 1383101"/>
                  <a:gd name="connsiteX10" fmla="*/ 1274737 w 1380967"/>
                  <a:gd name="connsiteY10" fmla="*/ 30333 h 1383101"/>
                  <a:gd name="connsiteX11" fmla="*/ 1358081 w 1380967"/>
                  <a:gd name="connsiteY11" fmla="*/ 99390 h 1383101"/>
                  <a:gd name="connsiteX12" fmla="*/ 1376464 w 1380967"/>
                  <a:gd name="connsiteY12" fmla="*/ 547255 h 1383101"/>
                  <a:gd name="connsiteX13" fmla="*/ 1300931 w 1380967"/>
                  <a:gd name="connsiteY13" fmla="*/ 611358 h 1383101"/>
                  <a:gd name="connsiteX14" fmla="*/ 1149102 w 1380967"/>
                  <a:gd name="connsiteY14" fmla="*/ 539922 h 1383101"/>
                  <a:gd name="connsiteX15" fmla="*/ 1002703 w 1380967"/>
                  <a:gd name="connsiteY15" fmla="*/ 688607 h 1383101"/>
                  <a:gd name="connsiteX16" fmla="*/ 1153293 w 1380967"/>
                  <a:gd name="connsiteY16" fmla="*/ 830434 h 1383101"/>
                  <a:gd name="connsiteX17" fmla="*/ 1298550 w 1380967"/>
                  <a:gd name="connsiteY17" fmla="*/ 775665 h 1383101"/>
                  <a:gd name="connsiteX18" fmla="*/ 1367606 w 1380967"/>
                  <a:gd name="connsiteY18" fmla="*/ 809002 h 1383101"/>
                  <a:gd name="connsiteX19" fmla="*/ 1353318 w 1380967"/>
                  <a:gd name="connsiteY19" fmla="*/ 1254295 h 1383101"/>
                  <a:gd name="connsiteX20" fmla="*/ 1279500 w 1380967"/>
                  <a:gd name="connsiteY20" fmla="*/ 1351927 h 1383101"/>
                  <a:gd name="connsiteX21" fmla="*/ 877640 w 1380967"/>
                  <a:gd name="connsiteY21" fmla="*/ 1379359 h 1383101"/>
                  <a:gd name="connsiteX22" fmla="*/ 774674 w 1380967"/>
                  <a:gd name="connsiteY22" fmla="*/ 1280490 h 1383101"/>
                  <a:gd name="connsiteX23" fmla="*/ 816966 w 1380967"/>
                  <a:gd name="connsiteY23" fmla="*/ 1086370 h 1383101"/>
                  <a:gd name="connsiteX24" fmla="*/ 693521 w 1380967"/>
                  <a:gd name="connsiteY24" fmla="*/ 1008170 h 1383101"/>
                  <a:gd name="connsiteX25" fmla="*/ 569887 w 1380967"/>
                  <a:gd name="connsiteY25" fmla="*/ 1130376 h 1383101"/>
                  <a:gd name="connsiteX26" fmla="*/ 617512 w 1380967"/>
                  <a:gd name="connsiteY26" fmla="*/ 1287538 h 1383101"/>
                  <a:gd name="connsiteX27" fmla="*/ 548456 w 1380967"/>
                  <a:gd name="connsiteY27" fmla="*/ 1378026 h 1383101"/>
                  <a:gd name="connsiteX28" fmla="*/ 131832 w 1380967"/>
                  <a:gd name="connsiteY28" fmla="*/ 1366215 h 1383101"/>
                  <a:gd name="connsiteX29" fmla="*/ 36868 w 1380967"/>
                  <a:gd name="connsiteY29" fmla="*/ 1262488 h 1383101"/>
                  <a:gd name="connsiteX30" fmla="*/ 3149 w 1380967"/>
                  <a:gd name="connsiteY30" fmla="*/ 849388 h 1383101"/>
                  <a:gd name="connsiteX31" fmla="*/ 113258 w 1380967"/>
                  <a:gd name="connsiteY31" fmla="*/ 771950 h 1383101"/>
                  <a:gd name="connsiteX32" fmla="*/ 383673 w 1380967"/>
                  <a:gd name="connsiteY32" fmla="*/ 696417 h 1383101"/>
                  <a:gd name="connsiteX33" fmla="*/ 236512 w 1380967"/>
                  <a:gd name="connsiteY33" fmla="*/ 568496 h 1383101"/>
                  <a:gd name="connsiteX34" fmla="*/ 98971 w 1380967"/>
                  <a:gd name="connsiteY34" fmla="*/ 616692 h 1383101"/>
                  <a:gd name="connsiteX35" fmla="*/ 11436 w 1380967"/>
                  <a:gd name="connsiteY35" fmla="*/ 539921 h 1383101"/>
                  <a:gd name="connsiteX36" fmla="*/ 38201 w 1380967"/>
                  <a:gd name="connsiteY36" fmla="*/ 79101 h 1383101"/>
                  <a:gd name="connsiteX37" fmla="*/ 91637 w 1380967"/>
                  <a:gd name="connsiteY37" fmla="*/ 33953 h 1383101"/>
                  <a:gd name="connsiteX0" fmla="*/ 89012 w 1378342"/>
                  <a:gd name="connsiteY0" fmla="*/ 33953 h 1383101"/>
                  <a:gd name="connsiteX1" fmla="*/ 385715 w 1378342"/>
                  <a:gd name="connsiteY1" fmla="*/ 806 h 1383101"/>
                  <a:gd name="connsiteX2" fmla="*/ 600028 w 1378342"/>
                  <a:gd name="connsiteY2" fmla="*/ 20237 h 1383101"/>
                  <a:gd name="connsiteX3" fmla="*/ 614696 w 1378342"/>
                  <a:gd name="connsiteY3" fmla="*/ 104343 h 1383101"/>
                  <a:gd name="connsiteX4" fmla="*/ 564881 w 1378342"/>
                  <a:gd name="connsiteY4" fmla="*/ 254171 h 1383101"/>
                  <a:gd name="connsiteX5" fmla="*/ 690801 w 1378342"/>
                  <a:gd name="connsiteY5" fmla="*/ 379996 h 1383101"/>
                  <a:gd name="connsiteX6" fmla="*/ 819674 w 1378342"/>
                  <a:gd name="connsiteY6" fmla="*/ 292271 h 1383101"/>
                  <a:gd name="connsiteX7" fmla="*/ 776526 w 1378342"/>
                  <a:gd name="connsiteY7" fmla="*/ 112915 h 1383101"/>
                  <a:gd name="connsiteX8" fmla="*/ 792433 w 1378342"/>
                  <a:gd name="connsiteY8" fmla="*/ 25476 h 1383101"/>
                  <a:gd name="connsiteX9" fmla="*/ 1005412 w 1378342"/>
                  <a:gd name="connsiteY9" fmla="*/ 1377 h 1383101"/>
                  <a:gd name="connsiteX10" fmla="*/ 1272112 w 1378342"/>
                  <a:gd name="connsiteY10" fmla="*/ 30333 h 1383101"/>
                  <a:gd name="connsiteX11" fmla="*/ 1355456 w 1378342"/>
                  <a:gd name="connsiteY11" fmla="*/ 99390 h 1383101"/>
                  <a:gd name="connsiteX12" fmla="*/ 1373839 w 1378342"/>
                  <a:gd name="connsiteY12" fmla="*/ 547255 h 1383101"/>
                  <a:gd name="connsiteX13" fmla="*/ 1298306 w 1378342"/>
                  <a:gd name="connsiteY13" fmla="*/ 611358 h 1383101"/>
                  <a:gd name="connsiteX14" fmla="*/ 1146477 w 1378342"/>
                  <a:gd name="connsiteY14" fmla="*/ 539922 h 1383101"/>
                  <a:gd name="connsiteX15" fmla="*/ 1000078 w 1378342"/>
                  <a:gd name="connsiteY15" fmla="*/ 688607 h 1383101"/>
                  <a:gd name="connsiteX16" fmla="*/ 1150668 w 1378342"/>
                  <a:gd name="connsiteY16" fmla="*/ 830434 h 1383101"/>
                  <a:gd name="connsiteX17" fmla="*/ 1295925 w 1378342"/>
                  <a:gd name="connsiteY17" fmla="*/ 775665 h 1383101"/>
                  <a:gd name="connsiteX18" fmla="*/ 1364981 w 1378342"/>
                  <a:gd name="connsiteY18" fmla="*/ 809002 h 1383101"/>
                  <a:gd name="connsiteX19" fmla="*/ 1350693 w 1378342"/>
                  <a:gd name="connsiteY19" fmla="*/ 1254295 h 1383101"/>
                  <a:gd name="connsiteX20" fmla="*/ 1276875 w 1378342"/>
                  <a:gd name="connsiteY20" fmla="*/ 1351927 h 1383101"/>
                  <a:gd name="connsiteX21" fmla="*/ 875015 w 1378342"/>
                  <a:gd name="connsiteY21" fmla="*/ 1379359 h 1383101"/>
                  <a:gd name="connsiteX22" fmla="*/ 772049 w 1378342"/>
                  <a:gd name="connsiteY22" fmla="*/ 1280490 h 1383101"/>
                  <a:gd name="connsiteX23" fmla="*/ 814341 w 1378342"/>
                  <a:gd name="connsiteY23" fmla="*/ 1086370 h 1383101"/>
                  <a:gd name="connsiteX24" fmla="*/ 690896 w 1378342"/>
                  <a:gd name="connsiteY24" fmla="*/ 1008170 h 1383101"/>
                  <a:gd name="connsiteX25" fmla="*/ 567262 w 1378342"/>
                  <a:gd name="connsiteY25" fmla="*/ 1130376 h 1383101"/>
                  <a:gd name="connsiteX26" fmla="*/ 614887 w 1378342"/>
                  <a:gd name="connsiteY26" fmla="*/ 1287538 h 1383101"/>
                  <a:gd name="connsiteX27" fmla="*/ 545831 w 1378342"/>
                  <a:gd name="connsiteY27" fmla="*/ 1378026 h 1383101"/>
                  <a:gd name="connsiteX28" fmla="*/ 129207 w 1378342"/>
                  <a:gd name="connsiteY28" fmla="*/ 1366215 h 1383101"/>
                  <a:gd name="connsiteX29" fmla="*/ 34243 w 1378342"/>
                  <a:gd name="connsiteY29" fmla="*/ 1262488 h 1383101"/>
                  <a:gd name="connsiteX30" fmla="*/ 14812 w 1378342"/>
                  <a:gd name="connsiteY30" fmla="*/ 847007 h 1383101"/>
                  <a:gd name="connsiteX31" fmla="*/ 110633 w 1378342"/>
                  <a:gd name="connsiteY31" fmla="*/ 771950 h 1383101"/>
                  <a:gd name="connsiteX32" fmla="*/ 381048 w 1378342"/>
                  <a:gd name="connsiteY32" fmla="*/ 696417 h 1383101"/>
                  <a:gd name="connsiteX33" fmla="*/ 233887 w 1378342"/>
                  <a:gd name="connsiteY33" fmla="*/ 568496 h 1383101"/>
                  <a:gd name="connsiteX34" fmla="*/ 96346 w 1378342"/>
                  <a:gd name="connsiteY34" fmla="*/ 616692 h 1383101"/>
                  <a:gd name="connsiteX35" fmla="*/ 8811 w 1378342"/>
                  <a:gd name="connsiteY35" fmla="*/ 539921 h 1383101"/>
                  <a:gd name="connsiteX36" fmla="*/ 35576 w 1378342"/>
                  <a:gd name="connsiteY36" fmla="*/ 79101 h 1383101"/>
                  <a:gd name="connsiteX37" fmla="*/ 89012 w 1378342"/>
                  <a:gd name="connsiteY37" fmla="*/ 33953 h 1383101"/>
                  <a:gd name="connsiteX0" fmla="*/ 89012 w 1378342"/>
                  <a:gd name="connsiteY0" fmla="*/ 33953 h 1383101"/>
                  <a:gd name="connsiteX1" fmla="*/ 385715 w 1378342"/>
                  <a:gd name="connsiteY1" fmla="*/ 806 h 1383101"/>
                  <a:gd name="connsiteX2" fmla="*/ 600028 w 1378342"/>
                  <a:gd name="connsiteY2" fmla="*/ 20237 h 1383101"/>
                  <a:gd name="connsiteX3" fmla="*/ 614696 w 1378342"/>
                  <a:gd name="connsiteY3" fmla="*/ 104343 h 1383101"/>
                  <a:gd name="connsiteX4" fmla="*/ 564881 w 1378342"/>
                  <a:gd name="connsiteY4" fmla="*/ 254171 h 1383101"/>
                  <a:gd name="connsiteX5" fmla="*/ 690801 w 1378342"/>
                  <a:gd name="connsiteY5" fmla="*/ 379996 h 1383101"/>
                  <a:gd name="connsiteX6" fmla="*/ 819674 w 1378342"/>
                  <a:gd name="connsiteY6" fmla="*/ 292271 h 1383101"/>
                  <a:gd name="connsiteX7" fmla="*/ 776526 w 1378342"/>
                  <a:gd name="connsiteY7" fmla="*/ 112915 h 1383101"/>
                  <a:gd name="connsiteX8" fmla="*/ 792433 w 1378342"/>
                  <a:gd name="connsiteY8" fmla="*/ 25476 h 1383101"/>
                  <a:gd name="connsiteX9" fmla="*/ 1005412 w 1378342"/>
                  <a:gd name="connsiteY9" fmla="*/ 1377 h 1383101"/>
                  <a:gd name="connsiteX10" fmla="*/ 1272112 w 1378342"/>
                  <a:gd name="connsiteY10" fmla="*/ 30333 h 1383101"/>
                  <a:gd name="connsiteX11" fmla="*/ 1355456 w 1378342"/>
                  <a:gd name="connsiteY11" fmla="*/ 99390 h 1383101"/>
                  <a:gd name="connsiteX12" fmla="*/ 1373839 w 1378342"/>
                  <a:gd name="connsiteY12" fmla="*/ 547255 h 1383101"/>
                  <a:gd name="connsiteX13" fmla="*/ 1298306 w 1378342"/>
                  <a:gd name="connsiteY13" fmla="*/ 611358 h 1383101"/>
                  <a:gd name="connsiteX14" fmla="*/ 1146477 w 1378342"/>
                  <a:gd name="connsiteY14" fmla="*/ 539922 h 1383101"/>
                  <a:gd name="connsiteX15" fmla="*/ 1000078 w 1378342"/>
                  <a:gd name="connsiteY15" fmla="*/ 688607 h 1383101"/>
                  <a:gd name="connsiteX16" fmla="*/ 1150668 w 1378342"/>
                  <a:gd name="connsiteY16" fmla="*/ 830434 h 1383101"/>
                  <a:gd name="connsiteX17" fmla="*/ 1295925 w 1378342"/>
                  <a:gd name="connsiteY17" fmla="*/ 775665 h 1383101"/>
                  <a:gd name="connsiteX18" fmla="*/ 1364981 w 1378342"/>
                  <a:gd name="connsiteY18" fmla="*/ 809002 h 1383101"/>
                  <a:gd name="connsiteX19" fmla="*/ 1350693 w 1378342"/>
                  <a:gd name="connsiteY19" fmla="*/ 1254295 h 1383101"/>
                  <a:gd name="connsiteX20" fmla="*/ 1276875 w 1378342"/>
                  <a:gd name="connsiteY20" fmla="*/ 1351927 h 1383101"/>
                  <a:gd name="connsiteX21" fmla="*/ 875015 w 1378342"/>
                  <a:gd name="connsiteY21" fmla="*/ 1379359 h 1383101"/>
                  <a:gd name="connsiteX22" fmla="*/ 772049 w 1378342"/>
                  <a:gd name="connsiteY22" fmla="*/ 1280490 h 1383101"/>
                  <a:gd name="connsiteX23" fmla="*/ 814341 w 1378342"/>
                  <a:gd name="connsiteY23" fmla="*/ 1086370 h 1383101"/>
                  <a:gd name="connsiteX24" fmla="*/ 690896 w 1378342"/>
                  <a:gd name="connsiteY24" fmla="*/ 1008170 h 1383101"/>
                  <a:gd name="connsiteX25" fmla="*/ 567262 w 1378342"/>
                  <a:gd name="connsiteY25" fmla="*/ 1130376 h 1383101"/>
                  <a:gd name="connsiteX26" fmla="*/ 614887 w 1378342"/>
                  <a:gd name="connsiteY26" fmla="*/ 1287538 h 1383101"/>
                  <a:gd name="connsiteX27" fmla="*/ 545831 w 1378342"/>
                  <a:gd name="connsiteY27" fmla="*/ 1378026 h 1383101"/>
                  <a:gd name="connsiteX28" fmla="*/ 129207 w 1378342"/>
                  <a:gd name="connsiteY28" fmla="*/ 1366215 h 1383101"/>
                  <a:gd name="connsiteX29" fmla="*/ 34243 w 1378342"/>
                  <a:gd name="connsiteY29" fmla="*/ 1262488 h 1383101"/>
                  <a:gd name="connsiteX30" fmla="*/ 14812 w 1378342"/>
                  <a:gd name="connsiteY30" fmla="*/ 847007 h 1383101"/>
                  <a:gd name="connsiteX31" fmla="*/ 110633 w 1378342"/>
                  <a:gd name="connsiteY31" fmla="*/ 771950 h 1383101"/>
                  <a:gd name="connsiteX32" fmla="*/ 381048 w 1378342"/>
                  <a:gd name="connsiteY32" fmla="*/ 696417 h 1383101"/>
                  <a:gd name="connsiteX33" fmla="*/ 233887 w 1378342"/>
                  <a:gd name="connsiteY33" fmla="*/ 568496 h 1383101"/>
                  <a:gd name="connsiteX34" fmla="*/ 96346 w 1378342"/>
                  <a:gd name="connsiteY34" fmla="*/ 616692 h 1383101"/>
                  <a:gd name="connsiteX35" fmla="*/ 8811 w 1378342"/>
                  <a:gd name="connsiteY35" fmla="*/ 539921 h 1383101"/>
                  <a:gd name="connsiteX36" fmla="*/ 35576 w 1378342"/>
                  <a:gd name="connsiteY36" fmla="*/ 79101 h 1383101"/>
                  <a:gd name="connsiteX37" fmla="*/ 89012 w 1378342"/>
                  <a:gd name="connsiteY37" fmla="*/ 33953 h 1383101"/>
                  <a:gd name="connsiteX0" fmla="*/ 89012 w 1378342"/>
                  <a:gd name="connsiteY0" fmla="*/ 33953 h 1383101"/>
                  <a:gd name="connsiteX1" fmla="*/ 385715 w 1378342"/>
                  <a:gd name="connsiteY1" fmla="*/ 806 h 1383101"/>
                  <a:gd name="connsiteX2" fmla="*/ 600028 w 1378342"/>
                  <a:gd name="connsiteY2" fmla="*/ 20237 h 1383101"/>
                  <a:gd name="connsiteX3" fmla="*/ 614696 w 1378342"/>
                  <a:gd name="connsiteY3" fmla="*/ 104343 h 1383101"/>
                  <a:gd name="connsiteX4" fmla="*/ 564881 w 1378342"/>
                  <a:gd name="connsiteY4" fmla="*/ 254171 h 1383101"/>
                  <a:gd name="connsiteX5" fmla="*/ 690801 w 1378342"/>
                  <a:gd name="connsiteY5" fmla="*/ 379996 h 1383101"/>
                  <a:gd name="connsiteX6" fmla="*/ 819674 w 1378342"/>
                  <a:gd name="connsiteY6" fmla="*/ 292271 h 1383101"/>
                  <a:gd name="connsiteX7" fmla="*/ 776526 w 1378342"/>
                  <a:gd name="connsiteY7" fmla="*/ 112915 h 1383101"/>
                  <a:gd name="connsiteX8" fmla="*/ 792433 w 1378342"/>
                  <a:gd name="connsiteY8" fmla="*/ 25476 h 1383101"/>
                  <a:gd name="connsiteX9" fmla="*/ 1005412 w 1378342"/>
                  <a:gd name="connsiteY9" fmla="*/ 1377 h 1383101"/>
                  <a:gd name="connsiteX10" fmla="*/ 1272112 w 1378342"/>
                  <a:gd name="connsiteY10" fmla="*/ 30333 h 1383101"/>
                  <a:gd name="connsiteX11" fmla="*/ 1355456 w 1378342"/>
                  <a:gd name="connsiteY11" fmla="*/ 99390 h 1383101"/>
                  <a:gd name="connsiteX12" fmla="*/ 1373839 w 1378342"/>
                  <a:gd name="connsiteY12" fmla="*/ 547255 h 1383101"/>
                  <a:gd name="connsiteX13" fmla="*/ 1298306 w 1378342"/>
                  <a:gd name="connsiteY13" fmla="*/ 611358 h 1383101"/>
                  <a:gd name="connsiteX14" fmla="*/ 1146477 w 1378342"/>
                  <a:gd name="connsiteY14" fmla="*/ 539922 h 1383101"/>
                  <a:gd name="connsiteX15" fmla="*/ 1000078 w 1378342"/>
                  <a:gd name="connsiteY15" fmla="*/ 688607 h 1383101"/>
                  <a:gd name="connsiteX16" fmla="*/ 1150668 w 1378342"/>
                  <a:gd name="connsiteY16" fmla="*/ 830434 h 1383101"/>
                  <a:gd name="connsiteX17" fmla="*/ 1295925 w 1378342"/>
                  <a:gd name="connsiteY17" fmla="*/ 775665 h 1383101"/>
                  <a:gd name="connsiteX18" fmla="*/ 1364981 w 1378342"/>
                  <a:gd name="connsiteY18" fmla="*/ 809002 h 1383101"/>
                  <a:gd name="connsiteX19" fmla="*/ 1350693 w 1378342"/>
                  <a:gd name="connsiteY19" fmla="*/ 1254295 h 1383101"/>
                  <a:gd name="connsiteX20" fmla="*/ 1276875 w 1378342"/>
                  <a:gd name="connsiteY20" fmla="*/ 1351927 h 1383101"/>
                  <a:gd name="connsiteX21" fmla="*/ 875015 w 1378342"/>
                  <a:gd name="connsiteY21" fmla="*/ 1379359 h 1383101"/>
                  <a:gd name="connsiteX22" fmla="*/ 772049 w 1378342"/>
                  <a:gd name="connsiteY22" fmla="*/ 1280490 h 1383101"/>
                  <a:gd name="connsiteX23" fmla="*/ 814341 w 1378342"/>
                  <a:gd name="connsiteY23" fmla="*/ 1086370 h 1383101"/>
                  <a:gd name="connsiteX24" fmla="*/ 690896 w 1378342"/>
                  <a:gd name="connsiteY24" fmla="*/ 1008170 h 1383101"/>
                  <a:gd name="connsiteX25" fmla="*/ 567262 w 1378342"/>
                  <a:gd name="connsiteY25" fmla="*/ 1130376 h 1383101"/>
                  <a:gd name="connsiteX26" fmla="*/ 614887 w 1378342"/>
                  <a:gd name="connsiteY26" fmla="*/ 1287538 h 1383101"/>
                  <a:gd name="connsiteX27" fmla="*/ 545831 w 1378342"/>
                  <a:gd name="connsiteY27" fmla="*/ 1378026 h 1383101"/>
                  <a:gd name="connsiteX28" fmla="*/ 129207 w 1378342"/>
                  <a:gd name="connsiteY28" fmla="*/ 1366215 h 1383101"/>
                  <a:gd name="connsiteX29" fmla="*/ 34243 w 1378342"/>
                  <a:gd name="connsiteY29" fmla="*/ 1262488 h 1383101"/>
                  <a:gd name="connsiteX30" fmla="*/ 14812 w 1378342"/>
                  <a:gd name="connsiteY30" fmla="*/ 847007 h 1383101"/>
                  <a:gd name="connsiteX31" fmla="*/ 110633 w 1378342"/>
                  <a:gd name="connsiteY31" fmla="*/ 771950 h 1383101"/>
                  <a:gd name="connsiteX32" fmla="*/ 381048 w 1378342"/>
                  <a:gd name="connsiteY32" fmla="*/ 696417 h 1383101"/>
                  <a:gd name="connsiteX33" fmla="*/ 233887 w 1378342"/>
                  <a:gd name="connsiteY33" fmla="*/ 568496 h 1383101"/>
                  <a:gd name="connsiteX34" fmla="*/ 96346 w 1378342"/>
                  <a:gd name="connsiteY34" fmla="*/ 616692 h 1383101"/>
                  <a:gd name="connsiteX35" fmla="*/ 8811 w 1378342"/>
                  <a:gd name="connsiteY35" fmla="*/ 539921 h 1383101"/>
                  <a:gd name="connsiteX36" fmla="*/ 35576 w 1378342"/>
                  <a:gd name="connsiteY36" fmla="*/ 79101 h 1383101"/>
                  <a:gd name="connsiteX37" fmla="*/ 89012 w 1378342"/>
                  <a:gd name="connsiteY37" fmla="*/ 33953 h 1383101"/>
                  <a:gd name="connsiteX0" fmla="*/ 89012 w 1378342"/>
                  <a:gd name="connsiteY0" fmla="*/ 33953 h 1383101"/>
                  <a:gd name="connsiteX1" fmla="*/ 385715 w 1378342"/>
                  <a:gd name="connsiteY1" fmla="*/ 806 h 1383101"/>
                  <a:gd name="connsiteX2" fmla="*/ 600028 w 1378342"/>
                  <a:gd name="connsiteY2" fmla="*/ 20237 h 1383101"/>
                  <a:gd name="connsiteX3" fmla="*/ 614696 w 1378342"/>
                  <a:gd name="connsiteY3" fmla="*/ 104343 h 1383101"/>
                  <a:gd name="connsiteX4" fmla="*/ 564881 w 1378342"/>
                  <a:gd name="connsiteY4" fmla="*/ 254171 h 1383101"/>
                  <a:gd name="connsiteX5" fmla="*/ 690801 w 1378342"/>
                  <a:gd name="connsiteY5" fmla="*/ 379996 h 1383101"/>
                  <a:gd name="connsiteX6" fmla="*/ 819674 w 1378342"/>
                  <a:gd name="connsiteY6" fmla="*/ 292271 h 1383101"/>
                  <a:gd name="connsiteX7" fmla="*/ 776526 w 1378342"/>
                  <a:gd name="connsiteY7" fmla="*/ 112915 h 1383101"/>
                  <a:gd name="connsiteX8" fmla="*/ 792433 w 1378342"/>
                  <a:gd name="connsiteY8" fmla="*/ 25476 h 1383101"/>
                  <a:gd name="connsiteX9" fmla="*/ 1005412 w 1378342"/>
                  <a:gd name="connsiteY9" fmla="*/ 1377 h 1383101"/>
                  <a:gd name="connsiteX10" fmla="*/ 1272112 w 1378342"/>
                  <a:gd name="connsiteY10" fmla="*/ 30333 h 1383101"/>
                  <a:gd name="connsiteX11" fmla="*/ 1355456 w 1378342"/>
                  <a:gd name="connsiteY11" fmla="*/ 99390 h 1383101"/>
                  <a:gd name="connsiteX12" fmla="*/ 1373839 w 1378342"/>
                  <a:gd name="connsiteY12" fmla="*/ 547255 h 1383101"/>
                  <a:gd name="connsiteX13" fmla="*/ 1298306 w 1378342"/>
                  <a:gd name="connsiteY13" fmla="*/ 611358 h 1383101"/>
                  <a:gd name="connsiteX14" fmla="*/ 1146477 w 1378342"/>
                  <a:gd name="connsiteY14" fmla="*/ 539922 h 1383101"/>
                  <a:gd name="connsiteX15" fmla="*/ 1000078 w 1378342"/>
                  <a:gd name="connsiteY15" fmla="*/ 688607 h 1383101"/>
                  <a:gd name="connsiteX16" fmla="*/ 1150668 w 1378342"/>
                  <a:gd name="connsiteY16" fmla="*/ 830434 h 1383101"/>
                  <a:gd name="connsiteX17" fmla="*/ 1295925 w 1378342"/>
                  <a:gd name="connsiteY17" fmla="*/ 775665 h 1383101"/>
                  <a:gd name="connsiteX18" fmla="*/ 1364981 w 1378342"/>
                  <a:gd name="connsiteY18" fmla="*/ 809002 h 1383101"/>
                  <a:gd name="connsiteX19" fmla="*/ 1350693 w 1378342"/>
                  <a:gd name="connsiteY19" fmla="*/ 1254295 h 1383101"/>
                  <a:gd name="connsiteX20" fmla="*/ 1276875 w 1378342"/>
                  <a:gd name="connsiteY20" fmla="*/ 1351927 h 1383101"/>
                  <a:gd name="connsiteX21" fmla="*/ 875015 w 1378342"/>
                  <a:gd name="connsiteY21" fmla="*/ 1379359 h 1383101"/>
                  <a:gd name="connsiteX22" fmla="*/ 772049 w 1378342"/>
                  <a:gd name="connsiteY22" fmla="*/ 1280490 h 1383101"/>
                  <a:gd name="connsiteX23" fmla="*/ 814341 w 1378342"/>
                  <a:gd name="connsiteY23" fmla="*/ 1086370 h 1383101"/>
                  <a:gd name="connsiteX24" fmla="*/ 690896 w 1378342"/>
                  <a:gd name="connsiteY24" fmla="*/ 1008170 h 1383101"/>
                  <a:gd name="connsiteX25" fmla="*/ 567262 w 1378342"/>
                  <a:gd name="connsiteY25" fmla="*/ 1130376 h 1383101"/>
                  <a:gd name="connsiteX26" fmla="*/ 614887 w 1378342"/>
                  <a:gd name="connsiteY26" fmla="*/ 1287538 h 1383101"/>
                  <a:gd name="connsiteX27" fmla="*/ 545831 w 1378342"/>
                  <a:gd name="connsiteY27" fmla="*/ 1378026 h 1383101"/>
                  <a:gd name="connsiteX28" fmla="*/ 129207 w 1378342"/>
                  <a:gd name="connsiteY28" fmla="*/ 1366215 h 1383101"/>
                  <a:gd name="connsiteX29" fmla="*/ 34243 w 1378342"/>
                  <a:gd name="connsiteY29" fmla="*/ 1262488 h 1383101"/>
                  <a:gd name="connsiteX30" fmla="*/ 14812 w 1378342"/>
                  <a:gd name="connsiteY30" fmla="*/ 847007 h 1383101"/>
                  <a:gd name="connsiteX31" fmla="*/ 105870 w 1378342"/>
                  <a:gd name="connsiteY31" fmla="*/ 798144 h 1383101"/>
                  <a:gd name="connsiteX32" fmla="*/ 381048 w 1378342"/>
                  <a:gd name="connsiteY32" fmla="*/ 696417 h 1383101"/>
                  <a:gd name="connsiteX33" fmla="*/ 233887 w 1378342"/>
                  <a:gd name="connsiteY33" fmla="*/ 568496 h 1383101"/>
                  <a:gd name="connsiteX34" fmla="*/ 96346 w 1378342"/>
                  <a:gd name="connsiteY34" fmla="*/ 616692 h 1383101"/>
                  <a:gd name="connsiteX35" fmla="*/ 8811 w 1378342"/>
                  <a:gd name="connsiteY35" fmla="*/ 539921 h 1383101"/>
                  <a:gd name="connsiteX36" fmla="*/ 35576 w 1378342"/>
                  <a:gd name="connsiteY36" fmla="*/ 79101 h 1383101"/>
                  <a:gd name="connsiteX37" fmla="*/ 89012 w 1378342"/>
                  <a:gd name="connsiteY37" fmla="*/ 33953 h 1383101"/>
                  <a:gd name="connsiteX0" fmla="*/ 89012 w 1378342"/>
                  <a:gd name="connsiteY0" fmla="*/ 33953 h 1383101"/>
                  <a:gd name="connsiteX1" fmla="*/ 385715 w 1378342"/>
                  <a:gd name="connsiteY1" fmla="*/ 806 h 1383101"/>
                  <a:gd name="connsiteX2" fmla="*/ 600028 w 1378342"/>
                  <a:gd name="connsiteY2" fmla="*/ 20237 h 1383101"/>
                  <a:gd name="connsiteX3" fmla="*/ 614696 w 1378342"/>
                  <a:gd name="connsiteY3" fmla="*/ 104343 h 1383101"/>
                  <a:gd name="connsiteX4" fmla="*/ 564881 w 1378342"/>
                  <a:gd name="connsiteY4" fmla="*/ 254171 h 1383101"/>
                  <a:gd name="connsiteX5" fmla="*/ 690801 w 1378342"/>
                  <a:gd name="connsiteY5" fmla="*/ 379996 h 1383101"/>
                  <a:gd name="connsiteX6" fmla="*/ 819674 w 1378342"/>
                  <a:gd name="connsiteY6" fmla="*/ 292271 h 1383101"/>
                  <a:gd name="connsiteX7" fmla="*/ 776526 w 1378342"/>
                  <a:gd name="connsiteY7" fmla="*/ 112915 h 1383101"/>
                  <a:gd name="connsiteX8" fmla="*/ 792433 w 1378342"/>
                  <a:gd name="connsiteY8" fmla="*/ 25476 h 1383101"/>
                  <a:gd name="connsiteX9" fmla="*/ 1005412 w 1378342"/>
                  <a:gd name="connsiteY9" fmla="*/ 1377 h 1383101"/>
                  <a:gd name="connsiteX10" fmla="*/ 1272112 w 1378342"/>
                  <a:gd name="connsiteY10" fmla="*/ 30333 h 1383101"/>
                  <a:gd name="connsiteX11" fmla="*/ 1355456 w 1378342"/>
                  <a:gd name="connsiteY11" fmla="*/ 99390 h 1383101"/>
                  <a:gd name="connsiteX12" fmla="*/ 1373839 w 1378342"/>
                  <a:gd name="connsiteY12" fmla="*/ 547255 h 1383101"/>
                  <a:gd name="connsiteX13" fmla="*/ 1298306 w 1378342"/>
                  <a:gd name="connsiteY13" fmla="*/ 611358 h 1383101"/>
                  <a:gd name="connsiteX14" fmla="*/ 1146477 w 1378342"/>
                  <a:gd name="connsiteY14" fmla="*/ 539922 h 1383101"/>
                  <a:gd name="connsiteX15" fmla="*/ 1000078 w 1378342"/>
                  <a:gd name="connsiteY15" fmla="*/ 688607 h 1383101"/>
                  <a:gd name="connsiteX16" fmla="*/ 1150668 w 1378342"/>
                  <a:gd name="connsiteY16" fmla="*/ 830434 h 1383101"/>
                  <a:gd name="connsiteX17" fmla="*/ 1295925 w 1378342"/>
                  <a:gd name="connsiteY17" fmla="*/ 775665 h 1383101"/>
                  <a:gd name="connsiteX18" fmla="*/ 1364981 w 1378342"/>
                  <a:gd name="connsiteY18" fmla="*/ 809002 h 1383101"/>
                  <a:gd name="connsiteX19" fmla="*/ 1350693 w 1378342"/>
                  <a:gd name="connsiteY19" fmla="*/ 1254295 h 1383101"/>
                  <a:gd name="connsiteX20" fmla="*/ 1276875 w 1378342"/>
                  <a:gd name="connsiteY20" fmla="*/ 1351927 h 1383101"/>
                  <a:gd name="connsiteX21" fmla="*/ 875015 w 1378342"/>
                  <a:gd name="connsiteY21" fmla="*/ 1379359 h 1383101"/>
                  <a:gd name="connsiteX22" fmla="*/ 772049 w 1378342"/>
                  <a:gd name="connsiteY22" fmla="*/ 1280490 h 1383101"/>
                  <a:gd name="connsiteX23" fmla="*/ 814341 w 1378342"/>
                  <a:gd name="connsiteY23" fmla="*/ 1086370 h 1383101"/>
                  <a:gd name="connsiteX24" fmla="*/ 690896 w 1378342"/>
                  <a:gd name="connsiteY24" fmla="*/ 1008170 h 1383101"/>
                  <a:gd name="connsiteX25" fmla="*/ 567262 w 1378342"/>
                  <a:gd name="connsiteY25" fmla="*/ 1130376 h 1383101"/>
                  <a:gd name="connsiteX26" fmla="*/ 614887 w 1378342"/>
                  <a:gd name="connsiteY26" fmla="*/ 1287538 h 1383101"/>
                  <a:gd name="connsiteX27" fmla="*/ 545831 w 1378342"/>
                  <a:gd name="connsiteY27" fmla="*/ 1378026 h 1383101"/>
                  <a:gd name="connsiteX28" fmla="*/ 129207 w 1378342"/>
                  <a:gd name="connsiteY28" fmla="*/ 1366215 h 1383101"/>
                  <a:gd name="connsiteX29" fmla="*/ 34243 w 1378342"/>
                  <a:gd name="connsiteY29" fmla="*/ 1262488 h 1383101"/>
                  <a:gd name="connsiteX30" fmla="*/ 14812 w 1378342"/>
                  <a:gd name="connsiteY30" fmla="*/ 847007 h 1383101"/>
                  <a:gd name="connsiteX31" fmla="*/ 105870 w 1378342"/>
                  <a:gd name="connsiteY31" fmla="*/ 798144 h 1383101"/>
                  <a:gd name="connsiteX32" fmla="*/ 381048 w 1378342"/>
                  <a:gd name="connsiteY32" fmla="*/ 696417 h 1383101"/>
                  <a:gd name="connsiteX33" fmla="*/ 233887 w 1378342"/>
                  <a:gd name="connsiteY33" fmla="*/ 568496 h 1383101"/>
                  <a:gd name="connsiteX34" fmla="*/ 96346 w 1378342"/>
                  <a:gd name="connsiteY34" fmla="*/ 616692 h 1383101"/>
                  <a:gd name="connsiteX35" fmla="*/ 8811 w 1378342"/>
                  <a:gd name="connsiteY35" fmla="*/ 539921 h 1383101"/>
                  <a:gd name="connsiteX36" fmla="*/ 35576 w 1378342"/>
                  <a:gd name="connsiteY36" fmla="*/ 79101 h 1383101"/>
                  <a:gd name="connsiteX37" fmla="*/ 89012 w 1378342"/>
                  <a:gd name="connsiteY37" fmla="*/ 33953 h 1383101"/>
                  <a:gd name="connsiteX0" fmla="*/ 89012 w 1378342"/>
                  <a:gd name="connsiteY0" fmla="*/ 33953 h 1383556"/>
                  <a:gd name="connsiteX1" fmla="*/ 385715 w 1378342"/>
                  <a:gd name="connsiteY1" fmla="*/ 806 h 1383556"/>
                  <a:gd name="connsiteX2" fmla="*/ 600028 w 1378342"/>
                  <a:gd name="connsiteY2" fmla="*/ 20237 h 1383556"/>
                  <a:gd name="connsiteX3" fmla="*/ 614696 w 1378342"/>
                  <a:gd name="connsiteY3" fmla="*/ 104343 h 1383556"/>
                  <a:gd name="connsiteX4" fmla="*/ 564881 w 1378342"/>
                  <a:gd name="connsiteY4" fmla="*/ 254171 h 1383556"/>
                  <a:gd name="connsiteX5" fmla="*/ 690801 w 1378342"/>
                  <a:gd name="connsiteY5" fmla="*/ 379996 h 1383556"/>
                  <a:gd name="connsiteX6" fmla="*/ 819674 w 1378342"/>
                  <a:gd name="connsiteY6" fmla="*/ 292271 h 1383556"/>
                  <a:gd name="connsiteX7" fmla="*/ 776526 w 1378342"/>
                  <a:gd name="connsiteY7" fmla="*/ 112915 h 1383556"/>
                  <a:gd name="connsiteX8" fmla="*/ 792433 w 1378342"/>
                  <a:gd name="connsiteY8" fmla="*/ 25476 h 1383556"/>
                  <a:gd name="connsiteX9" fmla="*/ 1005412 w 1378342"/>
                  <a:gd name="connsiteY9" fmla="*/ 1377 h 1383556"/>
                  <a:gd name="connsiteX10" fmla="*/ 1272112 w 1378342"/>
                  <a:gd name="connsiteY10" fmla="*/ 30333 h 1383556"/>
                  <a:gd name="connsiteX11" fmla="*/ 1355456 w 1378342"/>
                  <a:gd name="connsiteY11" fmla="*/ 99390 h 1383556"/>
                  <a:gd name="connsiteX12" fmla="*/ 1373839 w 1378342"/>
                  <a:gd name="connsiteY12" fmla="*/ 547255 h 1383556"/>
                  <a:gd name="connsiteX13" fmla="*/ 1298306 w 1378342"/>
                  <a:gd name="connsiteY13" fmla="*/ 611358 h 1383556"/>
                  <a:gd name="connsiteX14" fmla="*/ 1146477 w 1378342"/>
                  <a:gd name="connsiteY14" fmla="*/ 539922 h 1383556"/>
                  <a:gd name="connsiteX15" fmla="*/ 1000078 w 1378342"/>
                  <a:gd name="connsiteY15" fmla="*/ 688607 h 1383556"/>
                  <a:gd name="connsiteX16" fmla="*/ 1150668 w 1378342"/>
                  <a:gd name="connsiteY16" fmla="*/ 830434 h 1383556"/>
                  <a:gd name="connsiteX17" fmla="*/ 1295925 w 1378342"/>
                  <a:gd name="connsiteY17" fmla="*/ 775665 h 1383556"/>
                  <a:gd name="connsiteX18" fmla="*/ 1364981 w 1378342"/>
                  <a:gd name="connsiteY18" fmla="*/ 809002 h 1383556"/>
                  <a:gd name="connsiteX19" fmla="*/ 1350693 w 1378342"/>
                  <a:gd name="connsiteY19" fmla="*/ 1254295 h 1383556"/>
                  <a:gd name="connsiteX20" fmla="*/ 1276875 w 1378342"/>
                  <a:gd name="connsiteY20" fmla="*/ 1351927 h 1383556"/>
                  <a:gd name="connsiteX21" fmla="*/ 875015 w 1378342"/>
                  <a:gd name="connsiteY21" fmla="*/ 1379359 h 1383556"/>
                  <a:gd name="connsiteX22" fmla="*/ 772049 w 1378342"/>
                  <a:gd name="connsiteY22" fmla="*/ 1280490 h 1383556"/>
                  <a:gd name="connsiteX23" fmla="*/ 814341 w 1378342"/>
                  <a:gd name="connsiteY23" fmla="*/ 1086370 h 1383556"/>
                  <a:gd name="connsiteX24" fmla="*/ 690896 w 1378342"/>
                  <a:gd name="connsiteY24" fmla="*/ 1008170 h 1383556"/>
                  <a:gd name="connsiteX25" fmla="*/ 567262 w 1378342"/>
                  <a:gd name="connsiteY25" fmla="*/ 1130376 h 1383556"/>
                  <a:gd name="connsiteX26" fmla="*/ 614887 w 1378342"/>
                  <a:gd name="connsiteY26" fmla="*/ 1287538 h 1383556"/>
                  <a:gd name="connsiteX27" fmla="*/ 545831 w 1378342"/>
                  <a:gd name="connsiteY27" fmla="*/ 1378026 h 1383556"/>
                  <a:gd name="connsiteX28" fmla="*/ 157782 w 1378342"/>
                  <a:gd name="connsiteY28" fmla="*/ 1368597 h 1383556"/>
                  <a:gd name="connsiteX29" fmla="*/ 34243 w 1378342"/>
                  <a:gd name="connsiteY29" fmla="*/ 1262488 h 1383556"/>
                  <a:gd name="connsiteX30" fmla="*/ 14812 w 1378342"/>
                  <a:gd name="connsiteY30" fmla="*/ 847007 h 1383556"/>
                  <a:gd name="connsiteX31" fmla="*/ 105870 w 1378342"/>
                  <a:gd name="connsiteY31" fmla="*/ 798144 h 1383556"/>
                  <a:gd name="connsiteX32" fmla="*/ 381048 w 1378342"/>
                  <a:gd name="connsiteY32" fmla="*/ 696417 h 1383556"/>
                  <a:gd name="connsiteX33" fmla="*/ 233887 w 1378342"/>
                  <a:gd name="connsiteY33" fmla="*/ 568496 h 1383556"/>
                  <a:gd name="connsiteX34" fmla="*/ 96346 w 1378342"/>
                  <a:gd name="connsiteY34" fmla="*/ 616692 h 1383556"/>
                  <a:gd name="connsiteX35" fmla="*/ 8811 w 1378342"/>
                  <a:gd name="connsiteY35" fmla="*/ 539921 h 1383556"/>
                  <a:gd name="connsiteX36" fmla="*/ 35576 w 1378342"/>
                  <a:gd name="connsiteY36" fmla="*/ 79101 h 1383556"/>
                  <a:gd name="connsiteX37" fmla="*/ 89012 w 1378342"/>
                  <a:gd name="connsiteY37" fmla="*/ 33953 h 1383556"/>
                  <a:gd name="connsiteX0" fmla="*/ 89012 w 1378342"/>
                  <a:gd name="connsiteY0" fmla="*/ 33953 h 1384273"/>
                  <a:gd name="connsiteX1" fmla="*/ 385715 w 1378342"/>
                  <a:gd name="connsiteY1" fmla="*/ 806 h 1384273"/>
                  <a:gd name="connsiteX2" fmla="*/ 600028 w 1378342"/>
                  <a:gd name="connsiteY2" fmla="*/ 20237 h 1384273"/>
                  <a:gd name="connsiteX3" fmla="*/ 614696 w 1378342"/>
                  <a:gd name="connsiteY3" fmla="*/ 104343 h 1384273"/>
                  <a:gd name="connsiteX4" fmla="*/ 564881 w 1378342"/>
                  <a:gd name="connsiteY4" fmla="*/ 254171 h 1384273"/>
                  <a:gd name="connsiteX5" fmla="*/ 690801 w 1378342"/>
                  <a:gd name="connsiteY5" fmla="*/ 379996 h 1384273"/>
                  <a:gd name="connsiteX6" fmla="*/ 819674 w 1378342"/>
                  <a:gd name="connsiteY6" fmla="*/ 292271 h 1384273"/>
                  <a:gd name="connsiteX7" fmla="*/ 776526 w 1378342"/>
                  <a:gd name="connsiteY7" fmla="*/ 112915 h 1384273"/>
                  <a:gd name="connsiteX8" fmla="*/ 792433 w 1378342"/>
                  <a:gd name="connsiteY8" fmla="*/ 25476 h 1384273"/>
                  <a:gd name="connsiteX9" fmla="*/ 1005412 w 1378342"/>
                  <a:gd name="connsiteY9" fmla="*/ 1377 h 1384273"/>
                  <a:gd name="connsiteX10" fmla="*/ 1272112 w 1378342"/>
                  <a:gd name="connsiteY10" fmla="*/ 30333 h 1384273"/>
                  <a:gd name="connsiteX11" fmla="*/ 1355456 w 1378342"/>
                  <a:gd name="connsiteY11" fmla="*/ 99390 h 1384273"/>
                  <a:gd name="connsiteX12" fmla="*/ 1373839 w 1378342"/>
                  <a:gd name="connsiteY12" fmla="*/ 547255 h 1384273"/>
                  <a:gd name="connsiteX13" fmla="*/ 1298306 w 1378342"/>
                  <a:gd name="connsiteY13" fmla="*/ 611358 h 1384273"/>
                  <a:gd name="connsiteX14" fmla="*/ 1146477 w 1378342"/>
                  <a:gd name="connsiteY14" fmla="*/ 539922 h 1384273"/>
                  <a:gd name="connsiteX15" fmla="*/ 1000078 w 1378342"/>
                  <a:gd name="connsiteY15" fmla="*/ 688607 h 1384273"/>
                  <a:gd name="connsiteX16" fmla="*/ 1150668 w 1378342"/>
                  <a:gd name="connsiteY16" fmla="*/ 830434 h 1384273"/>
                  <a:gd name="connsiteX17" fmla="*/ 1295925 w 1378342"/>
                  <a:gd name="connsiteY17" fmla="*/ 775665 h 1384273"/>
                  <a:gd name="connsiteX18" fmla="*/ 1364981 w 1378342"/>
                  <a:gd name="connsiteY18" fmla="*/ 809002 h 1384273"/>
                  <a:gd name="connsiteX19" fmla="*/ 1350693 w 1378342"/>
                  <a:gd name="connsiteY19" fmla="*/ 1254295 h 1384273"/>
                  <a:gd name="connsiteX20" fmla="*/ 1276875 w 1378342"/>
                  <a:gd name="connsiteY20" fmla="*/ 1351927 h 1384273"/>
                  <a:gd name="connsiteX21" fmla="*/ 875015 w 1378342"/>
                  <a:gd name="connsiteY21" fmla="*/ 1379359 h 1384273"/>
                  <a:gd name="connsiteX22" fmla="*/ 772049 w 1378342"/>
                  <a:gd name="connsiteY22" fmla="*/ 1280490 h 1384273"/>
                  <a:gd name="connsiteX23" fmla="*/ 814341 w 1378342"/>
                  <a:gd name="connsiteY23" fmla="*/ 1086370 h 1384273"/>
                  <a:gd name="connsiteX24" fmla="*/ 690896 w 1378342"/>
                  <a:gd name="connsiteY24" fmla="*/ 1008170 h 1384273"/>
                  <a:gd name="connsiteX25" fmla="*/ 567262 w 1378342"/>
                  <a:gd name="connsiteY25" fmla="*/ 1130376 h 1384273"/>
                  <a:gd name="connsiteX26" fmla="*/ 614887 w 1378342"/>
                  <a:gd name="connsiteY26" fmla="*/ 1287538 h 1384273"/>
                  <a:gd name="connsiteX27" fmla="*/ 545831 w 1378342"/>
                  <a:gd name="connsiteY27" fmla="*/ 1378026 h 1384273"/>
                  <a:gd name="connsiteX28" fmla="*/ 150638 w 1378342"/>
                  <a:gd name="connsiteY28" fmla="*/ 1370978 h 1384273"/>
                  <a:gd name="connsiteX29" fmla="*/ 34243 w 1378342"/>
                  <a:gd name="connsiteY29" fmla="*/ 1262488 h 1384273"/>
                  <a:gd name="connsiteX30" fmla="*/ 14812 w 1378342"/>
                  <a:gd name="connsiteY30" fmla="*/ 847007 h 1384273"/>
                  <a:gd name="connsiteX31" fmla="*/ 105870 w 1378342"/>
                  <a:gd name="connsiteY31" fmla="*/ 798144 h 1384273"/>
                  <a:gd name="connsiteX32" fmla="*/ 381048 w 1378342"/>
                  <a:gd name="connsiteY32" fmla="*/ 696417 h 1384273"/>
                  <a:gd name="connsiteX33" fmla="*/ 233887 w 1378342"/>
                  <a:gd name="connsiteY33" fmla="*/ 568496 h 1384273"/>
                  <a:gd name="connsiteX34" fmla="*/ 96346 w 1378342"/>
                  <a:gd name="connsiteY34" fmla="*/ 616692 h 1384273"/>
                  <a:gd name="connsiteX35" fmla="*/ 8811 w 1378342"/>
                  <a:gd name="connsiteY35" fmla="*/ 539921 h 1384273"/>
                  <a:gd name="connsiteX36" fmla="*/ 35576 w 1378342"/>
                  <a:gd name="connsiteY36" fmla="*/ 79101 h 1384273"/>
                  <a:gd name="connsiteX37" fmla="*/ 89012 w 1378342"/>
                  <a:gd name="connsiteY37" fmla="*/ 33953 h 1384273"/>
                  <a:gd name="connsiteX0" fmla="*/ 89012 w 1378342"/>
                  <a:gd name="connsiteY0" fmla="*/ 33953 h 1384273"/>
                  <a:gd name="connsiteX1" fmla="*/ 385715 w 1378342"/>
                  <a:gd name="connsiteY1" fmla="*/ 806 h 1384273"/>
                  <a:gd name="connsiteX2" fmla="*/ 600028 w 1378342"/>
                  <a:gd name="connsiteY2" fmla="*/ 20237 h 1384273"/>
                  <a:gd name="connsiteX3" fmla="*/ 614696 w 1378342"/>
                  <a:gd name="connsiteY3" fmla="*/ 104343 h 1384273"/>
                  <a:gd name="connsiteX4" fmla="*/ 564881 w 1378342"/>
                  <a:gd name="connsiteY4" fmla="*/ 254171 h 1384273"/>
                  <a:gd name="connsiteX5" fmla="*/ 690801 w 1378342"/>
                  <a:gd name="connsiteY5" fmla="*/ 379996 h 1384273"/>
                  <a:gd name="connsiteX6" fmla="*/ 819674 w 1378342"/>
                  <a:gd name="connsiteY6" fmla="*/ 292271 h 1384273"/>
                  <a:gd name="connsiteX7" fmla="*/ 776526 w 1378342"/>
                  <a:gd name="connsiteY7" fmla="*/ 112915 h 1384273"/>
                  <a:gd name="connsiteX8" fmla="*/ 792433 w 1378342"/>
                  <a:gd name="connsiteY8" fmla="*/ 25476 h 1384273"/>
                  <a:gd name="connsiteX9" fmla="*/ 1005412 w 1378342"/>
                  <a:gd name="connsiteY9" fmla="*/ 1377 h 1384273"/>
                  <a:gd name="connsiteX10" fmla="*/ 1272112 w 1378342"/>
                  <a:gd name="connsiteY10" fmla="*/ 30333 h 1384273"/>
                  <a:gd name="connsiteX11" fmla="*/ 1355456 w 1378342"/>
                  <a:gd name="connsiteY11" fmla="*/ 99390 h 1384273"/>
                  <a:gd name="connsiteX12" fmla="*/ 1373839 w 1378342"/>
                  <a:gd name="connsiteY12" fmla="*/ 547255 h 1384273"/>
                  <a:gd name="connsiteX13" fmla="*/ 1298306 w 1378342"/>
                  <a:gd name="connsiteY13" fmla="*/ 611358 h 1384273"/>
                  <a:gd name="connsiteX14" fmla="*/ 1146477 w 1378342"/>
                  <a:gd name="connsiteY14" fmla="*/ 539922 h 1384273"/>
                  <a:gd name="connsiteX15" fmla="*/ 1000078 w 1378342"/>
                  <a:gd name="connsiteY15" fmla="*/ 688607 h 1384273"/>
                  <a:gd name="connsiteX16" fmla="*/ 1150668 w 1378342"/>
                  <a:gd name="connsiteY16" fmla="*/ 830434 h 1384273"/>
                  <a:gd name="connsiteX17" fmla="*/ 1295925 w 1378342"/>
                  <a:gd name="connsiteY17" fmla="*/ 775665 h 1384273"/>
                  <a:gd name="connsiteX18" fmla="*/ 1364981 w 1378342"/>
                  <a:gd name="connsiteY18" fmla="*/ 809002 h 1384273"/>
                  <a:gd name="connsiteX19" fmla="*/ 1350693 w 1378342"/>
                  <a:gd name="connsiteY19" fmla="*/ 1254295 h 1384273"/>
                  <a:gd name="connsiteX20" fmla="*/ 1276875 w 1378342"/>
                  <a:gd name="connsiteY20" fmla="*/ 1351927 h 1384273"/>
                  <a:gd name="connsiteX21" fmla="*/ 875015 w 1378342"/>
                  <a:gd name="connsiteY21" fmla="*/ 1379359 h 1384273"/>
                  <a:gd name="connsiteX22" fmla="*/ 772049 w 1378342"/>
                  <a:gd name="connsiteY22" fmla="*/ 1280490 h 1384273"/>
                  <a:gd name="connsiteX23" fmla="*/ 814341 w 1378342"/>
                  <a:gd name="connsiteY23" fmla="*/ 1086370 h 1384273"/>
                  <a:gd name="connsiteX24" fmla="*/ 690896 w 1378342"/>
                  <a:gd name="connsiteY24" fmla="*/ 1008170 h 1384273"/>
                  <a:gd name="connsiteX25" fmla="*/ 567262 w 1378342"/>
                  <a:gd name="connsiteY25" fmla="*/ 1130376 h 1384273"/>
                  <a:gd name="connsiteX26" fmla="*/ 614887 w 1378342"/>
                  <a:gd name="connsiteY26" fmla="*/ 1287538 h 1384273"/>
                  <a:gd name="connsiteX27" fmla="*/ 545831 w 1378342"/>
                  <a:gd name="connsiteY27" fmla="*/ 1378026 h 1384273"/>
                  <a:gd name="connsiteX28" fmla="*/ 150638 w 1378342"/>
                  <a:gd name="connsiteY28" fmla="*/ 1370978 h 1384273"/>
                  <a:gd name="connsiteX29" fmla="*/ 34243 w 1378342"/>
                  <a:gd name="connsiteY29" fmla="*/ 1262488 h 1384273"/>
                  <a:gd name="connsiteX30" fmla="*/ 14812 w 1378342"/>
                  <a:gd name="connsiteY30" fmla="*/ 847007 h 1384273"/>
                  <a:gd name="connsiteX31" fmla="*/ 105870 w 1378342"/>
                  <a:gd name="connsiteY31" fmla="*/ 798144 h 1384273"/>
                  <a:gd name="connsiteX32" fmla="*/ 381048 w 1378342"/>
                  <a:gd name="connsiteY32" fmla="*/ 696417 h 1384273"/>
                  <a:gd name="connsiteX33" fmla="*/ 233887 w 1378342"/>
                  <a:gd name="connsiteY33" fmla="*/ 568496 h 1384273"/>
                  <a:gd name="connsiteX34" fmla="*/ 96346 w 1378342"/>
                  <a:gd name="connsiteY34" fmla="*/ 616692 h 1384273"/>
                  <a:gd name="connsiteX35" fmla="*/ 8811 w 1378342"/>
                  <a:gd name="connsiteY35" fmla="*/ 539921 h 1384273"/>
                  <a:gd name="connsiteX36" fmla="*/ 35576 w 1378342"/>
                  <a:gd name="connsiteY36" fmla="*/ 79101 h 1384273"/>
                  <a:gd name="connsiteX37" fmla="*/ 89012 w 1378342"/>
                  <a:gd name="connsiteY37" fmla="*/ 33953 h 1384273"/>
                  <a:gd name="connsiteX0" fmla="*/ 89012 w 1378342"/>
                  <a:gd name="connsiteY0" fmla="*/ 33953 h 1384273"/>
                  <a:gd name="connsiteX1" fmla="*/ 385715 w 1378342"/>
                  <a:gd name="connsiteY1" fmla="*/ 806 h 1384273"/>
                  <a:gd name="connsiteX2" fmla="*/ 600028 w 1378342"/>
                  <a:gd name="connsiteY2" fmla="*/ 20237 h 1384273"/>
                  <a:gd name="connsiteX3" fmla="*/ 614696 w 1378342"/>
                  <a:gd name="connsiteY3" fmla="*/ 104343 h 1384273"/>
                  <a:gd name="connsiteX4" fmla="*/ 564881 w 1378342"/>
                  <a:gd name="connsiteY4" fmla="*/ 254171 h 1384273"/>
                  <a:gd name="connsiteX5" fmla="*/ 690801 w 1378342"/>
                  <a:gd name="connsiteY5" fmla="*/ 379996 h 1384273"/>
                  <a:gd name="connsiteX6" fmla="*/ 819674 w 1378342"/>
                  <a:gd name="connsiteY6" fmla="*/ 292271 h 1384273"/>
                  <a:gd name="connsiteX7" fmla="*/ 776526 w 1378342"/>
                  <a:gd name="connsiteY7" fmla="*/ 112915 h 1384273"/>
                  <a:gd name="connsiteX8" fmla="*/ 792433 w 1378342"/>
                  <a:gd name="connsiteY8" fmla="*/ 25476 h 1384273"/>
                  <a:gd name="connsiteX9" fmla="*/ 1005412 w 1378342"/>
                  <a:gd name="connsiteY9" fmla="*/ 1377 h 1384273"/>
                  <a:gd name="connsiteX10" fmla="*/ 1272112 w 1378342"/>
                  <a:gd name="connsiteY10" fmla="*/ 30333 h 1384273"/>
                  <a:gd name="connsiteX11" fmla="*/ 1355456 w 1378342"/>
                  <a:gd name="connsiteY11" fmla="*/ 99390 h 1384273"/>
                  <a:gd name="connsiteX12" fmla="*/ 1373839 w 1378342"/>
                  <a:gd name="connsiteY12" fmla="*/ 547255 h 1384273"/>
                  <a:gd name="connsiteX13" fmla="*/ 1298306 w 1378342"/>
                  <a:gd name="connsiteY13" fmla="*/ 611358 h 1384273"/>
                  <a:gd name="connsiteX14" fmla="*/ 1146477 w 1378342"/>
                  <a:gd name="connsiteY14" fmla="*/ 539922 h 1384273"/>
                  <a:gd name="connsiteX15" fmla="*/ 1000078 w 1378342"/>
                  <a:gd name="connsiteY15" fmla="*/ 688607 h 1384273"/>
                  <a:gd name="connsiteX16" fmla="*/ 1150668 w 1378342"/>
                  <a:gd name="connsiteY16" fmla="*/ 830434 h 1384273"/>
                  <a:gd name="connsiteX17" fmla="*/ 1295925 w 1378342"/>
                  <a:gd name="connsiteY17" fmla="*/ 775665 h 1384273"/>
                  <a:gd name="connsiteX18" fmla="*/ 1364981 w 1378342"/>
                  <a:gd name="connsiteY18" fmla="*/ 809002 h 1384273"/>
                  <a:gd name="connsiteX19" fmla="*/ 1350693 w 1378342"/>
                  <a:gd name="connsiteY19" fmla="*/ 1254295 h 1384273"/>
                  <a:gd name="connsiteX20" fmla="*/ 1276875 w 1378342"/>
                  <a:gd name="connsiteY20" fmla="*/ 1351927 h 1384273"/>
                  <a:gd name="connsiteX21" fmla="*/ 875015 w 1378342"/>
                  <a:gd name="connsiteY21" fmla="*/ 1379359 h 1384273"/>
                  <a:gd name="connsiteX22" fmla="*/ 772049 w 1378342"/>
                  <a:gd name="connsiteY22" fmla="*/ 1280490 h 1384273"/>
                  <a:gd name="connsiteX23" fmla="*/ 814341 w 1378342"/>
                  <a:gd name="connsiteY23" fmla="*/ 1086370 h 1384273"/>
                  <a:gd name="connsiteX24" fmla="*/ 690896 w 1378342"/>
                  <a:gd name="connsiteY24" fmla="*/ 1008170 h 1384273"/>
                  <a:gd name="connsiteX25" fmla="*/ 567262 w 1378342"/>
                  <a:gd name="connsiteY25" fmla="*/ 1130376 h 1384273"/>
                  <a:gd name="connsiteX26" fmla="*/ 614887 w 1378342"/>
                  <a:gd name="connsiteY26" fmla="*/ 1287538 h 1384273"/>
                  <a:gd name="connsiteX27" fmla="*/ 545831 w 1378342"/>
                  <a:gd name="connsiteY27" fmla="*/ 1378026 h 1384273"/>
                  <a:gd name="connsiteX28" fmla="*/ 150638 w 1378342"/>
                  <a:gd name="connsiteY28" fmla="*/ 1370978 h 1384273"/>
                  <a:gd name="connsiteX29" fmla="*/ 34243 w 1378342"/>
                  <a:gd name="connsiteY29" fmla="*/ 1262488 h 1384273"/>
                  <a:gd name="connsiteX30" fmla="*/ 14812 w 1378342"/>
                  <a:gd name="connsiteY30" fmla="*/ 847007 h 1384273"/>
                  <a:gd name="connsiteX31" fmla="*/ 105870 w 1378342"/>
                  <a:gd name="connsiteY31" fmla="*/ 798144 h 1384273"/>
                  <a:gd name="connsiteX32" fmla="*/ 381048 w 1378342"/>
                  <a:gd name="connsiteY32" fmla="*/ 696417 h 1384273"/>
                  <a:gd name="connsiteX33" fmla="*/ 233887 w 1378342"/>
                  <a:gd name="connsiteY33" fmla="*/ 568496 h 1384273"/>
                  <a:gd name="connsiteX34" fmla="*/ 96346 w 1378342"/>
                  <a:gd name="connsiteY34" fmla="*/ 616692 h 1384273"/>
                  <a:gd name="connsiteX35" fmla="*/ 8811 w 1378342"/>
                  <a:gd name="connsiteY35" fmla="*/ 539921 h 1384273"/>
                  <a:gd name="connsiteX36" fmla="*/ 35576 w 1378342"/>
                  <a:gd name="connsiteY36" fmla="*/ 79101 h 1384273"/>
                  <a:gd name="connsiteX37" fmla="*/ 89012 w 1378342"/>
                  <a:gd name="connsiteY37" fmla="*/ 33953 h 1384273"/>
                  <a:gd name="connsiteX0" fmla="*/ 89012 w 1378342"/>
                  <a:gd name="connsiteY0" fmla="*/ 33953 h 1384273"/>
                  <a:gd name="connsiteX1" fmla="*/ 385715 w 1378342"/>
                  <a:gd name="connsiteY1" fmla="*/ 806 h 1384273"/>
                  <a:gd name="connsiteX2" fmla="*/ 600028 w 1378342"/>
                  <a:gd name="connsiteY2" fmla="*/ 20237 h 1384273"/>
                  <a:gd name="connsiteX3" fmla="*/ 614696 w 1378342"/>
                  <a:gd name="connsiteY3" fmla="*/ 104343 h 1384273"/>
                  <a:gd name="connsiteX4" fmla="*/ 564881 w 1378342"/>
                  <a:gd name="connsiteY4" fmla="*/ 254171 h 1384273"/>
                  <a:gd name="connsiteX5" fmla="*/ 690801 w 1378342"/>
                  <a:gd name="connsiteY5" fmla="*/ 379996 h 1384273"/>
                  <a:gd name="connsiteX6" fmla="*/ 819674 w 1378342"/>
                  <a:gd name="connsiteY6" fmla="*/ 292271 h 1384273"/>
                  <a:gd name="connsiteX7" fmla="*/ 776526 w 1378342"/>
                  <a:gd name="connsiteY7" fmla="*/ 112915 h 1384273"/>
                  <a:gd name="connsiteX8" fmla="*/ 792433 w 1378342"/>
                  <a:gd name="connsiteY8" fmla="*/ 25476 h 1384273"/>
                  <a:gd name="connsiteX9" fmla="*/ 1005412 w 1378342"/>
                  <a:gd name="connsiteY9" fmla="*/ 1377 h 1384273"/>
                  <a:gd name="connsiteX10" fmla="*/ 1272112 w 1378342"/>
                  <a:gd name="connsiteY10" fmla="*/ 30333 h 1384273"/>
                  <a:gd name="connsiteX11" fmla="*/ 1355456 w 1378342"/>
                  <a:gd name="connsiteY11" fmla="*/ 99390 h 1384273"/>
                  <a:gd name="connsiteX12" fmla="*/ 1373839 w 1378342"/>
                  <a:gd name="connsiteY12" fmla="*/ 547255 h 1384273"/>
                  <a:gd name="connsiteX13" fmla="*/ 1298306 w 1378342"/>
                  <a:gd name="connsiteY13" fmla="*/ 611358 h 1384273"/>
                  <a:gd name="connsiteX14" fmla="*/ 1146477 w 1378342"/>
                  <a:gd name="connsiteY14" fmla="*/ 539922 h 1384273"/>
                  <a:gd name="connsiteX15" fmla="*/ 1000078 w 1378342"/>
                  <a:gd name="connsiteY15" fmla="*/ 688607 h 1384273"/>
                  <a:gd name="connsiteX16" fmla="*/ 1150668 w 1378342"/>
                  <a:gd name="connsiteY16" fmla="*/ 830434 h 1384273"/>
                  <a:gd name="connsiteX17" fmla="*/ 1295925 w 1378342"/>
                  <a:gd name="connsiteY17" fmla="*/ 775665 h 1384273"/>
                  <a:gd name="connsiteX18" fmla="*/ 1364981 w 1378342"/>
                  <a:gd name="connsiteY18" fmla="*/ 809002 h 1384273"/>
                  <a:gd name="connsiteX19" fmla="*/ 1350693 w 1378342"/>
                  <a:gd name="connsiteY19" fmla="*/ 1254295 h 1384273"/>
                  <a:gd name="connsiteX20" fmla="*/ 1276875 w 1378342"/>
                  <a:gd name="connsiteY20" fmla="*/ 1351927 h 1384273"/>
                  <a:gd name="connsiteX21" fmla="*/ 875015 w 1378342"/>
                  <a:gd name="connsiteY21" fmla="*/ 1379359 h 1384273"/>
                  <a:gd name="connsiteX22" fmla="*/ 772049 w 1378342"/>
                  <a:gd name="connsiteY22" fmla="*/ 1280490 h 1384273"/>
                  <a:gd name="connsiteX23" fmla="*/ 814341 w 1378342"/>
                  <a:gd name="connsiteY23" fmla="*/ 1086370 h 1384273"/>
                  <a:gd name="connsiteX24" fmla="*/ 690896 w 1378342"/>
                  <a:gd name="connsiteY24" fmla="*/ 1008170 h 1384273"/>
                  <a:gd name="connsiteX25" fmla="*/ 567262 w 1378342"/>
                  <a:gd name="connsiteY25" fmla="*/ 1130376 h 1384273"/>
                  <a:gd name="connsiteX26" fmla="*/ 614887 w 1378342"/>
                  <a:gd name="connsiteY26" fmla="*/ 1287538 h 1384273"/>
                  <a:gd name="connsiteX27" fmla="*/ 545831 w 1378342"/>
                  <a:gd name="connsiteY27" fmla="*/ 1378026 h 1384273"/>
                  <a:gd name="connsiteX28" fmla="*/ 150638 w 1378342"/>
                  <a:gd name="connsiteY28" fmla="*/ 1370978 h 1384273"/>
                  <a:gd name="connsiteX29" fmla="*/ 34243 w 1378342"/>
                  <a:gd name="connsiteY29" fmla="*/ 1262488 h 1384273"/>
                  <a:gd name="connsiteX30" fmla="*/ 14812 w 1378342"/>
                  <a:gd name="connsiteY30" fmla="*/ 847007 h 1384273"/>
                  <a:gd name="connsiteX31" fmla="*/ 105870 w 1378342"/>
                  <a:gd name="connsiteY31" fmla="*/ 798144 h 1384273"/>
                  <a:gd name="connsiteX32" fmla="*/ 381048 w 1378342"/>
                  <a:gd name="connsiteY32" fmla="*/ 696417 h 1384273"/>
                  <a:gd name="connsiteX33" fmla="*/ 233887 w 1378342"/>
                  <a:gd name="connsiteY33" fmla="*/ 568496 h 1384273"/>
                  <a:gd name="connsiteX34" fmla="*/ 96346 w 1378342"/>
                  <a:gd name="connsiteY34" fmla="*/ 616692 h 1384273"/>
                  <a:gd name="connsiteX35" fmla="*/ 8811 w 1378342"/>
                  <a:gd name="connsiteY35" fmla="*/ 539921 h 1384273"/>
                  <a:gd name="connsiteX36" fmla="*/ 35576 w 1378342"/>
                  <a:gd name="connsiteY36" fmla="*/ 79101 h 1384273"/>
                  <a:gd name="connsiteX37" fmla="*/ 89012 w 1378342"/>
                  <a:gd name="connsiteY37" fmla="*/ 33953 h 1384273"/>
                  <a:gd name="connsiteX0" fmla="*/ 89012 w 1378342"/>
                  <a:gd name="connsiteY0" fmla="*/ 33953 h 1384273"/>
                  <a:gd name="connsiteX1" fmla="*/ 385715 w 1378342"/>
                  <a:gd name="connsiteY1" fmla="*/ 806 h 1384273"/>
                  <a:gd name="connsiteX2" fmla="*/ 600028 w 1378342"/>
                  <a:gd name="connsiteY2" fmla="*/ 20237 h 1384273"/>
                  <a:gd name="connsiteX3" fmla="*/ 614696 w 1378342"/>
                  <a:gd name="connsiteY3" fmla="*/ 104343 h 1384273"/>
                  <a:gd name="connsiteX4" fmla="*/ 564881 w 1378342"/>
                  <a:gd name="connsiteY4" fmla="*/ 254171 h 1384273"/>
                  <a:gd name="connsiteX5" fmla="*/ 690801 w 1378342"/>
                  <a:gd name="connsiteY5" fmla="*/ 379996 h 1384273"/>
                  <a:gd name="connsiteX6" fmla="*/ 819674 w 1378342"/>
                  <a:gd name="connsiteY6" fmla="*/ 292271 h 1384273"/>
                  <a:gd name="connsiteX7" fmla="*/ 776526 w 1378342"/>
                  <a:gd name="connsiteY7" fmla="*/ 112915 h 1384273"/>
                  <a:gd name="connsiteX8" fmla="*/ 792433 w 1378342"/>
                  <a:gd name="connsiteY8" fmla="*/ 25476 h 1384273"/>
                  <a:gd name="connsiteX9" fmla="*/ 1005412 w 1378342"/>
                  <a:gd name="connsiteY9" fmla="*/ 1377 h 1384273"/>
                  <a:gd name="connsiteX10" fmla="*/ 1272112 w 1378342"/>
                  <a:gd name="connsiteY10" fmla="*/ 30333 h 1384273"/>
                  <a:gd name="connsiteX11" fmla="*/ 1355456 w 1378342"/>
                  <a:gd name="connsiteY11" fmla="*/ 99390 h 1384273"/>
                  <a:gd name="connsiteX12" fmla="*/ 1373839 w 1378342"/>
                  <a:gd name="connsiteY12" fmla="*/ 547255 h 1384273"/>
                  <a:gd name="connsiteX13" fmla="*/ 1298306 w 1378342"/>
                  <a:gd name="connsiteY13" fmla="*/ 611358 h 1384273"/>
                  <a:gd name="connsiteX14" fmla="*/ 1146477 w 1378342"/>
                  <a:gd name="connsiteY14" fmla="*/ 539922 h 1384273"/>
                  <a:gd name="connsiteX15" fmla="*/ 1000078 w 1378342"/>
                  <a:gd name="connsiteY15" fmla="*/ 688607 h 1384273"/>
                  <a:gd name="connsiteX16" fmla="*/ 1150668 w 1378342"/>
                  <a:gd name="connsiteY16" fmla="*/ 830434 h 1384273"/>
                  <a:gd name="connsiteX17" fmla="*/ 1295925 w 1378342"/>
                  <a:gd name="connsiteY17" fmla="*/ 775665 h 1384273"/>
                  <a:gd name="connsiteX18" fmla="*/ 1364981 w 1378342"/>
                  <a:gd name="connsiteY18" fmla="*/ 809002 h 1384273"/>
                  <a:gd name="connsiteX19" fmla="*/ 1350693 w 1378342"/>
                  <a:gd name="connsiteY19" fmla="*/ 1254295 h 1384273"/>
                  <a:gd name="connsiteX20" fmla="*/ 1276875 w 1378342"/>
                  <a:gd name="connsiteY20" fmla="*/ 1351927 h 1384273"/>
                  <a:gd name="connsiteX21" fmla="*/ 875015 w 1378342"/>
                  <a:gd name="connsiteY21" fmla="*/ 1379359 h 1384273"/>
                  <a:gd name="connsiteX22" fmla="*/ 772049 w 1378342"/>
                  <a:gd name="connsiteY22" fmla="*/ 1280490 h 1384273"/>
                  <a:gd name="connsiteX23" fmla="*/ 814341 w 1378342"/>
                  <a:gd name="connsiteY23" fmla="*/ 1086370 h 1384273"/>
                  <a:gd name="connsiteX24" fmla="*/ 690896 w 1378342"/>
                  <a:gd name="connsiteY24" fmla="*/ 1008170 h 1384273"/>
                  <a:gd name="connsiteX25" fmla="*/ 567262 w 1378342"/>
                  <a:gd name="connsiteY25" fmla="*/ 1130376 h 1384273"/>
                  <a:gd name="connsiteX26" fmla="*/ 614887 w 1378342"/>
                  <a:gd name="connsiteY26" fmla="*/ 1287538 h 1384273"/>
                  <a:gd name="connsiteX27" fmla="*/ 545831 w 1378342"/>
                  <a:gd name="connsiteY27" fmla="*/ 1378026 h 1384273"/>
                  <a:gd name="connsiteX28" fmla="*/ 150638 w 1378342"/>
                  <a:gd name="connsiteY28" fmla="*/ 1370978 h 1384273"/>
                  <a:gd name="connsiteX29" fmla="*/ 34243 w 1378342"/>
                  <a:gd name="connsiteY29" fmla="*/ 1262488 h 1384273"/>
                  <a:gd name="connsiteX30" fmla="*/ 14812 w 1378342"/>
                  <a:gd name="connsiteY30" fmla="*/ 847007 h 1384273"/>
                  <a:gd name="connsiteX31" fmla="*/ 105870 w 1378342"/>
                  <a:gd name="connsiteY31" fmla="*/ 798144 h 1384273"/>
                  <a:gd name="connsiteX32" fmla="*/ 381048 w 1378342"/>
                  <a:gd name="connsiteY32" fmla="*/ 696417 h 1384273"/>
                  <a:gd name="connsiteX33" fmla="*/ 219599 w 1378342"/>
                  <a:gd name="connsiteY33" fmla="*/ 542302 h 1384273"/>
                  <a:gd name="connsiteX34" fmla="*/ 96346 w 1378342"/>
                  <a:gd name="connsiteY34" fmla="*/ 616692 h 1384273"/>
                  <a:gd name="connsiteX35" fmla="*/ 8811 w 1378342"/>
                  <a:gd name="connsiteY35" fmla="*/ 539921 h 1384273"/>
                  <a:gd name="connsiteX36" fmla="*/ 35576 w 1378342"/>
                  <a:gd name="connsiteY36" fmla="*/ 79101 h 1384273"/>
                  <a:gd name="connsiteX37" fmla="*/ 89012 w 1378342"/>
                  <a:gd name="connsiteY37" fmla="*/ 33953 h 1384273"/>
                  <a:gd name="connsiteX0" fmla="*/ 89012 w 1378342"/>
                  <a:gd name="connsiteY0" fmla="*/ 33953 h 1384273"/>
                  <a:gd name="connsiteX1" fmla="*/ 385715 w 1378342"/>
                  <a:gd name="connsiteY1" fmla="*/ 806 h 1384273"/>
                  <a:gd name="connsiteX2" fmla="*/ 600028 w 1378342"/>
                  <a:gd name="connsiteY2" fmla="*/ 20237 h 1384273"/>
                  <a:gd name="connsiteX3" fmla="*/ 614696 w 1378342"/>
                  <a:gd name="connsiteY3" fmla="*/ 104343 h 1384273"/>
                  <a:gd name="connsiteX4" fmla="*/ 564881 w 1378342"/>
                  <a:gd name="connsiteY4" fmla="*/ 254171 h 1384273"/>
                  <a:gd name="connsiteX5" fmla="*/ 690801 w 1378342"/>
                  <a:gd name="connsiteY5" fmla="*/ 379996 h 1384273"/>
                  <a:gd name="connsiteX6" fmla="*/ 819674 w 1378342"/>
                  <a:gd name="connsiteY6" fmla="*/ 292271 h 1384273"/>
                  <a:gd name="connsiteX7" fmla="*/ 776526 w 1378342"/>
                  <a:gd name="connsiteY7" fmla="*/ 112915 h 1384273"/>
                  <a:gd name="connsiteX8" fmla="*/ 792433 w 1378342"/>
                  <a:gd name="connsiteY8" fmla="*/ 25476 h 1384273"/>
                  <a:gd name="connsiteX9" fmla="*/ 1005412 w 1378342"/>
                  <a:gd name="connsiteY9" fmla="*/ 1377 h 1384273"/>
                  <a:gd name="connsiteX10" fmla="*/ 1272112 w 1378342"/>
                  <a:gd name="connsiteY10" fmla="*/ 30333 h 1384273"/>
                  <a:gd name="connsiteX11" fmla="*/ 1355456 w 1378342"/>
                  <a:gd name="connsiteY11" fmla="*/ 99390 h 1384273"/>
                  <a:gd name="connsiteX12" fmla="*/ 1373839 w 1378342"/>
                  <a:gd name="connsiteY12" fmla="*/ 547255 h 1384273"/>
                  <a:gd name="connsiteX13" fmla="*/ 1298306 w 1378342"/>
                  <a:gd name="connsiteY13" fmla="*/ 611358 h 1384273"/>
                  <a:gd name="connsiteX14" fmla="*/ 1146477 w 1378342"/>
                  <a:gd name="connsiteY14" fmla="*/ 539922 h 1384273"/>
                  <a:gd name="connsiteX15" fmla="*/ 1000078 w 1378342"/>
                  <a:gd name="connsiteY15" fmla="*/ 688607 h 1384273"/>
                  <a:gd name="connsiteX16" fmla="*/ 1150668 w 1378342"/>
                  <a:gd name="connsiteY16" fmla="*/ 830434 h 1384273"/>
                  <a:gd name="connsiteX17" fmla="*/ 1295925 w 1378342"/>
                  <a:gd name="connsiteY17" fmla="*/ 775665 h 1384273"/>
                  <a:gd name="connsiteX18" fmla="*/ 1364981 w 1378342"/>
                  <a:gd name="connsiteY18" fmla="*/ 809002 h 1384273"/>
                  <a:gd name="connsiteX19" fmla="*/ 1350693 w 1378342"/>
                  <a:gd name="connsiteY19" fmla="*/ 1254295 h 1384273"/>
                  <a:gd name="connsiteX20" fmla="*/ 1276875 w 1378342"/>
                  <a:gd name="connsiteY20" fmla="*/ 1351927 h 1384273"/>
                  <a:gd name="connsiteX21" fmla="*/ 875015 w 1378342"/>
                  <a:gd name="connsiteY21" fmla="*/ 1379359 h 1384273"/>
                  <a:gd name="connsiteX22" fmla="*/ 772049 w 1378342"/>
                  <a:gd name="connsiteY22" fmla="*/ 1280490 h 1384273"/>
                  <a:gd name="connsiteX23" fmla="*/ 814341 w 1378342"/>
                  <a:gd name="connsiteY23" fmla="*/ 1086370 h 1384273"/>
                  <a:gd name="connsiteX24" fmla="*/ 690896 w 1378342"/>
                  <a:gd name="connsiteY24" fmla="*/ 1008170 h 1384273"/>
                  <a:gd name="connsiteX25" fmla="*/ 567262 w 1378342"/>
                  <a:gd name="connsiteY25" fmla="*/ 1130376 h 1384273"/>
                  <a:gd name="connsiteX26" fmla="*/ 614887 w 1378342"/>
                  <a:gd name="connsiteY26" fmla="*/ 1287538 h 1384273"/>
                  <a:gd name="connsiteX27" fmla="*/ 545831 w 1378342"/>
                  <a:gd name="connsiteY27" fmla="*/ 1378026 h 1384273"/>
                  <a:gd name="connsiteX28" fmla="*/ 150638 w 1378342"/>
                  <a:gd name="connsiteY28" fmla="*/ 1370978 h 1384273"/>
                  <a:gd name="connsiteX29" fmla="*/ 34243 w 1378342"/>
                  <a:gd name="connsiteY29" fmla="*/ 1262488 h 1384273"/>
                  <a:gd name="connsiteX30" fmla="*/ 14812 w 1378342"/>
                  <a:gd name="connsiteY30" fmla="*/ 847007 h 1384273"/>
                  <a:gd name="connsiteX31" fmla="*/ 105870 w 1378342"/>
                  <a:gd name="connsiteY31" fmla="*/ 798144 h 1384273"/>
                  <a:gd name="connsiteX32" fmla="*/ 381048 w 1378342"/>
                  <a:gd name="connsiteY32" fmla="*/ 696417 h 1384273"/>
                  <a:gd name="connsiteX33" fmla="*/ 219599 w 1378342"/>
                  <a:gd name="connsiteY33" fmla="*/ 542302 h 1384273"/>
                  <a:gd name="connsiteX34" fmla="*/ 96346 w 1378342"/>
                  <a:gd name="connsiteY34" fmla="*/ 616692 h 1384273"/>
                  <a:gd name="connsiteX35" fmla="*/ 8811 w 1378342"/>
                  <a:gd name="connsiteY35" fmla="*/ 539921 h 1384273"/>
                  <a:gd name="connsiteX36" fmla="*/ 35576 w 1378342"/>
                  <a:gd name="connsiteY36" fmla="*/ 79101 h 1384273"/>
                  <a:gd name="connsiteX37" fmla="*/ 89012 w 1378342"/>
                  <a:gd name="connsiteY37" fmla="*/ 33953 h 1384273"/>
                  <a:gd name="connsiteX0" fmla="*/ 89012 w 1378342"/>
                  <a:gd name="connsiteY0" fmla="*/ 33953 h 1384273"/>
                  <a:gd name="connsiteX1" fmla="*/ 385715 w 1378342"/>
                  <a:gd name="connsiteY1" fmla="*/ 806 h 1384273"/>
                  <a:gd name="connsiteX2" fmla="*/ 600028 w 1378342"/>
                  <a:gd name="connsiteY2" fmla="*/ 20237 h 1384273"/>
                  <a:gd name="connsiteX3" fmla="*/ 614696 w 1378342"/>
                  <a:gd name="connsiteY3" fmla="*/ 104343 h 1384273"/>
                  <a:gd name="connsiteX4" fmla="*/ 564881 w 1378342"/>
                  <a:gd name="connsiteY4" fmla="*/ 254171 h 1384273"/>
                  <a:gd name="connsiteX5" fmla="*/ 690801 w 1378342"/>
                  <a:gd name="connsiteY5" fmla="*/ 379996 h 1384273"/>
                  <a:gd name="connsiteX6" fmla="*/ 819674 w 1378342"/>
                  <a:gd name="connsiteY6" fmla="*/ 292271 h 1384273"/>
                  <a:gd name="connsiteX7" fmla="*/ 776526 w 1378342"/>
                  <a:gd name="connsiteY7" fmla="*/ 112915 h 1384273"/>
                  <a:gd name="connsiteX8" fmla="*/ 792433 w 1378342"/>
                  <a:gd name="connsiteY8" fmla="*/ 25476 h 1384273"/>
                  <a:gd name="connsiteX9" fmla="*/ 1005412 w 1378342"/>
                  <a:gd name="connsiteY9" fmla="*/ 1377 h 1384273"/>
                  <a:gd name="connsiteX10" fmla="*/ 1272112 w 1378342"/>
                  <a:gd name="connsiteY10" fmla="*/ 30333 h 1384273"/>
                  <a:gd name="connsiteX11" fmla="*/ 1355456 w 1378342"/>
                  <a:gd name="connsiteY11" fmla="*/ 99390 h 1384273"/>
                  <a:gd name="connsiteX12" fmla="*/ 1373839 w 1378342"/>
                  <a:gd name="connsiteY12" fmla="*/ 547255 h 1384273"/>
                  <a:gd name="connsiteX13" fmla="*/ 1298306 w 1378342"/>
                  <a:gd name="connsiteY13" fmla="*/ 611358 h 1384273"/>
                  <a:gd name="connsiteX14" fmla="*/ 1146477 w 1378342"/>
                  <a:gd name="connsiteY14" fmla="*/ 539922 h 1384273"/>
                  <a:gd name="connsiteX15" fmla="*/ 1000078 w 1378342"/>
                  <a:gd name="connsiteY15" fmla="*/ 688607 h 1384273"/>
                  <a:gd name="connsiteX16" fmla="*/ 1150668 w 1378342"/>
                  <a:gd name="connsiteY16" fmla="*/ 830434 h 1384273"/>
                  <a:gd name="connsiteX17" fmla="*/ 1295925 w 1378342"/>
                  <a:gd name="connsiteY17" fmla="*/ 775665 h 1384273"/>
                  <a:gd name="connsiteX18" fmla="*/ 1364981 w 1378342"/>
                  <a:gd name="connsiteY18" fmla="*/ 809002 h 1384273"/>
                  <a:gd name="connsiteX19" fmla="*/ 1350693 w 1378342"/>
                  <a:gd name="connsiteY19" fmla="*/ 1254295 h 1384273"/>
                  <a:gd name="connsiteX20" fmla="*/ 1276875 w 1378342"/>
                  <a:gd name="connsiteY20" fmla="*/ 1351927 h 1384273"/>
                  <a:gd name="connsiteX21" fmla="*/ 875015 w 1378342"/>
                  <a:gd name="connsiteY21" fmla="*/ 1379359 h 1384273"/>
                  <a:gd name="connsiteX22" fmla="*/ 772049 w 1378342"/>
                  <a:gd name="connsiteY22" fmla="*/ 1280490 h 1384273"/>
                  <a:gd name="connsiteX23" fmla="*/ 814341 w 1378342"/>
                  <a:gd name="connsiteY23" fmla="*/ 1086370 h 1384273"/>
                  <a:gd name="connsiteX24" fmla="*/ 690896 w 1378342"/>
                  <a:gd name="connsiteY24" fmla="*/ 1008170 h 1384273"/>
                  <a:gd name="connsiteX25" fmla="*/ 567262 w 1378342"/>
                  <a:gd name="connsiteY25" fmla="*/ 1130376 h 1384273"/>
                  <a:gd name="connsiteX26" fmla="*/ 614887 w 1378342"/>
                  <a:gd name="connsiteY26" fmla="*/ 1287538 h 1384273"/>
                  <a:gd name="connsiteX27" fmla="*/ 545831 w 1378342"/>
                  <a:gd name="connsiteY27" fmla="*/ 1378026 h 1384273"/>
                  <a:gd name="connsiteX28" fmla="*/ 150638 w 1378342"/>
                  <a:gd name="connsiteY28" fmla="*/ 1370978 h 1384273"/>
                  <a:gd name="connsiteX29" fmla="*/ 34243 w 1378342"/>
                  <a:gd name="connsiteY29" fmla="*/ 1262488 h 1384273"/>
                  <a:gd name="connsiteX30" fmla="*/ 14812 w 1378342"/>
                  <a:gd name="connsiteY30" fmla="*/ 847007 h 1384273"/>
                  <a:gd name="connsiteX31" fmla="*/ 105870 w 1378342"/>
                  <a:gd name="connsiteY31" fmla="*/ 798144 h 1384273"/>
                  <a:gd name="connsiteX32" fmla="*/ 381048 w 1378342"/>
                  <a:gd name="connsiteY32" fmla="*/ 696417 h 1384273"/>
                  <a:gd name="connsiteX33" fmla="*/ 219599 w 1378342"/>
                  <a:gd name="connsiteY33" fmla="*/ 542302 h 1384273"/>
                  <a:gd name="connsiteX34" fmla="*/ 82058 w 1378342"/>
                  <a:gd name="connsiteY34" fmla="*/ 607167 h 1384273"/>
                  <a:gd name="connsiteX35" fmla="*/ 8811 w 1378342"/>
                  <a:gd name="connsiteY35" fmla="*/ 539921 h 1384273"/>
                  <a:gd name="connsiteX36" fmla="*/ 35576 w 1378342"/>
                  <a:gd name="connsiteY36" fmla="*/ 79101 h 1384273"/>
                  <a:gd name="connsiteX37" fmla="*/ 89012 w 1378342"/>
                  <a:gd name="connsiteY37" fmla="*/ 33953 h 1384273"/>
                  <a:gd name="connsiteX0" fmla="*/ 89012 w 1378342"/>
                  <a:gd name="connsiteY0" fmla="*/ 33953 h 1384273"/>
                  <a:gd name="connsiteX1" fmla="*/ 385715 w 1378342"/>
                  <a:gd name="connsiteY1" fmla="*/ 806 h 1384273"/>
                  <a:gd name="connsiteX2" fmla="*/ 600028 w 1378342"/>
                  <a:gd name="connsiteY2" fmla="*/ 20237 h 1384273"/>
                  <a:gd name="connsiteX3" fmla="*/ 614696 w 1378342"/>
                  <a:gd name="connsiteY3" fmla="*/ 104343 h 1384273"/>
                  <a:gd name="connsiteX4" fmla="*/ 564881 w 1378342"/>
                  <a:gd name="connsiteY4" fmla="*/ 254171 h 1384273"/>
                  <a:gd name="connsiteX5" fmla="*/ 690801 w 1378342"/>
                  <a:gd name="connsiteY5" fmla="*/ 379996 h 1384273"/>
                  <a:gd name="connsiteX6" fmla="*/ 819674 w 1378342"/>
                  <a:gd name="connsiteY6" fmla="*/ 292271 h 1384273"/>
                  <a:gd name="connsiteX7" fmla="*/ 776526 w 1378342"/>
                  <a:gd name="connsiteY7" fmla="*/ 112915 h 1384273"/>
                  <a:gd name="connsiteX8" fmla="*/ 792433 w 1378342"/>
                  <a:gd name="connsiteY8" fmla="*/ 25476 h 1384273"/>
                  <a:gd name="connsiteX9" fmla="*/ 1005412 w 1378342"/>
                  <a:gd name="connsiteY9" fmla="*/ 1377 h 1384273"/>
                  <a:gd name="connsiteX10" fmla="*/ 1272112 w 1378342"/>
                  <a:gd name="connsiteY10" fmla="*/ 30333 h 1384273"/>
                  <a:gd name="connsiteX11" fmla="*/ 1355456 w 1378342"/>
                  <a:gd name="connsiteY11" fmla="*/ 99390 h 1384273"/>
                  <a:gd name="connsiteX12" fmla="*/ 1373839 w 1378342"/>
                  <a:gd name="connsiteY12" fmla="*/ 547255 h 1384273"/>
                  <a:gd name="connsiteX13" fmla="*/ 1298306 w 1378342"/>
                  <a:gd name="connsiteY13" fmla="*/ 611358 h 1384273"/>
                  <a:gd name="connsiteX14" fmla="*/ 1146477 w 1378342"/>
                  <a:gd name="connsiteY14" fmla="*/ 539922 h 1384273"/>
                  <a:gd name="connsiteX15" fmla="*/ 1000078 w 1378342"/>
                  <a:gd name="connsiteY15" fmla="*/ 688607 h 1384273"/>
                  <a:gd name="connsiteX16" fmla="*/ 1150668 w 1378342"/>
                  <a:gd name="connsiteY16" fmla="*/ 830434 h 1384273"/>
                  <a:gd name="connsiteX17" fmla="*/ 1295925 w 1378342"/>
                  <a:gd name="connsiteY17" fmla="*/ 775665 h 1384273"/>
                  <a:gd name="connsiteX18" fmla="*/ 1364981 w 1378342"/>
                  <a:gd name="connsiteY18" fmla="*/ 809002 h 1384273"/>
                  <a:gd name="connsiteX19" fmla="*/ 1350693 w 1378342"/>
                  <a:gd name="connsiteY19" fmla="*/ 1254295 h 1384273"/>
                  <a:gd name="connsiteX20" fmla="*/ 1276875 w 1378342"/>
                  <a:gd name="connsiteY20" fmla="*/ 1351927 h 1384273"/>
                  <a:gd name="connsiteX21" fmla="*/ 875015 w 1378342"/>
                  <a:gd name="connsiteY21" fmla="*/ 1379359 h 1384273"/>
                  <a:gd name="connsiteX22" fmla="*/ 772049 w 1378342"/>
                  <a:gd name="connsiteY22" fmla="*/ 1280490 h 1384273"/>
                  <a:gd name="connsiteX23" fmla="*/ 814341 w 1378342"/>
                  <a:gd name="connsiteY23" fmla="*/ 1086370 h 1384273"/>
                  <a:gd name="connsiteX24" fmla="*/ 690896 w 1378342"/>
                  <a:gd name="connsiteY24" fmla="*/ 1008170 h 1384273"/>
                  <a:gd name="connsiteX25" fmla="*/ 567262 w 1378342"/>
                  <a:gd name="connsiteY25" fmla="*/ 1130376 h 1384273"/>
                  <a:gd name="connsiteX26" fmla="*/ 614887 w 1378342"/>
                  <a:gd name="connsiteY26" fmla="*/ 1287538 h 1384273"/>
                  <a:gd name="connsiteX27" fmla="*/ 545831 w 1378342"/>
                  <a:gd name="connsiteY27" fmla="*/ 1378026 h 1384273"/>
                  <a:gd name="connsiteX28" fmla="*/ 150638 w 1378342"/>
                  <a:gd name="connsiteY28" fmla="*/ 1370978 h 1384273"/>
                  <a:gd name="connsiteX29" fmla="*/ 34243 w 1378342"/>
                  <a:gd name="connsiteY29" fmla="*/ 1262488 h 1384273"/>
                  <a:gd name="connsiteX30" fmla="*/ 14812 w 1378342"/>
                  <a:gd name="connsiteY30" fmla="*/ 847007 h 1384273"/>
                  <a:gd name="connsiteX31" fmla="*/ 105870 w 1378342"/>
                  <a:gd name="connsiteY31" fmla="*/ 798144 h 1384273"/>
                  <a:gd name="connsiteX32" fmla="*/ 381048 w 1378342"/>
                  <a:gd name="connsiteY32" fmla="*/ 696417 h 1384273"/>
                  <a:gd name="connsiteX33" fmla="*/ 219599 w 1378342"/>
                  <a:gd name="connsiteY33" fmla="*/ 542302 h 1384273"/>
                  <a:gd name="connsiteX34" fmla="*/ 82058 w 1378342"/>
                  <a:gd name="connsiteY34" fmla="*/ 607167 h 1384273"/>
                  <a:gd name="connsiteX35" fmla="*/ 8811 w 1378342"/>
                  <a:gd name="connsiteY35" fmla="*/ 539921 h 1384273"/>
                  <a:gd name="connsiteX36" fmla="*/ 35576 w 1378342"/>
                  <a:gd name="connsiteY36" fmla="*/ 79101 h 1384273"/>
                  <a:gd name="connsiteX37" fmla="*/ 89012 w 1378342"/>
                  <a:gd name="connsiteY37" fmla="*/ 33953 h 1384273"/>
                  <a:gd name="connsiteX0" fmla="*/ 89012 w 1378342"/>
                  <a:gd name="connsiteY0" fmla="*/ 33953 h 1384273"/>
                  <a:gd name="connsiteX1" fmla="*/ 385715 w 1378342"/>
                  <a:gd name="connsiteY1" fmla="*/ 806 h 1384273"/>
                  <a:gd name="connsiteX2" fmla="*/ 600028 w 1378342"/>
                  <a:gd name="connsiteY2" fmla="*/ 20237 h 1384273"/>
                  <a:gd name="connsiteX3" fmla="*/ 614696 w 1378342"/>
                  <a:gd name="connsiteY3" fmla="*/ 104343 h 1384273"/>
                  <a:gd name="connsiteX4" fmla="*/ 564881 w 1378342"/>
                  <a:gd name="connsiteY4" fmla="*/ 254171 h 1384273"/>
                  <a:gd name="connsiteX5" fmla="*/ 690801 w 1378342"/>
                  <a:gd name="connsiteY5" fmla="*/ 379996 h 1384273"/>
                  <a:gd name="connsiteX6" fmla="*/ 819674 w 1378342"/>
                  <a:gd name="connsiteY6" fmla="*/ 292271 h 1384273"/>
                  <a:gd name="connsiteX7" fmla="*/ 776526 w 1378342"/>
                  <a:gd name="connsiteY7" fmla="*/ 112915 h 1384273"/>
                  <a:gd name="connsiteX8" fmla="*/ 792433 w 1378342"/>
                  <a:gd name="connsiteY8" fmla="*/ 25476 h 1384273"/>
                  <a:gd name="connsiteX9" fmla="*/ 1005412 w 1378342"/>
                  <a:gd name="connsiteY9" fmla="*/ 1377 h 1384273"/>
                  <a:gd name="connsiteX10" fmla="*/ 1272112 w 1378342"/>
                  <a:gd name="connsiteY10" fmla="*/ 30333 h 1384273"/>
                  <a:gd name="connsiteX11" fmla="*/ 1355456 w 1378342"/>
                  <a:gd name="connsiteY11" fmla="*/ 99390 h 1384273"/>
                  <a:gd name="connsiteX12" fmla="*/ 1373839 w 1378342"/>
                  <a:gd name="connsiteY12" fmla="*/ 547255 h 1384273"/>
                  <a:gd name="connsiteX13" fmla="*/ 1298306 w 1378342"/>
                  <a:gd name="connsiteY13" fmla="*/ 611358 h 1384273"/>
                  <a:gd name="connsiteX14" fmla="*/ 1146477 w 1378342"/>
                  <a:gd name="connsiteY14" fmla="*/ 539922 h 1384273"/>
                  <a:gd name="connsiteX15" fmla="*/ 1000078 w 1378342"/>
                  <a:gd name="connsiteY15" fmla="*/ 688607 h 1384273"/>
                  <a:gd name="connsiteX16" fmla="*/ 1150668 w 1378342"/>
                  <a:gd name="connsiteY16" fmla="*/ 830434 h 1384273"/>
                  <a:gd name="connsiteX17" fmla="*/ 1295925 w 1378342"/>
                  <a:gd name="connsiteY17" fmla="*/ 775665 h 1384273"/>
                  <a:gd name="connsiteX18" fmla="*/ 1364981 w 1378342"/>
                  <a:gd name="connsiteY18" fmla="*/ 809002 h 1384273"/>
                  <a:gd name="connsiteX19" fmla="*/ 1350693 w 1378342"/>
                  <a:gd name="connsiteY19" fmla="*/ 1254295 h 1384273"/>
                  <a:gd name="connsiteX20" fmla="*/ 1276875 w 1378342"/>
                  <a:gd name="connsiteY20" fmla="*/ 1351927 h 1384273"/>
                  <a:gd name="connsiteX21" fmla="*/ 875015 w 1378342"/>
                  <a:gd name="connsiteY21" fmla="*/ 1379359 h 1384273"/>
                  <a:gd name="connsiteX22" fmla="*/ 772049 w 1378342"/>
                  <a:gd name="connsiteY22" fmla="*/ 1280490 h 1384273"/>
                  <a:gd name="connsiteX23" fmla="*/ 814341 w 1378342"/>
                  <a:gd name="connsiteY23" fmla="*/ 1086370 h 1384273"/>
                  <a:gd name="connsiteX24" fmla="*/ 690896 w 1378342"/>
                  <a:gd name="connsiteY24" fmla="*/ 1008170 h 1384273"/>
                  <a:gd name="connsiteX25" fmla="*/ 567262 w 1378342"/>
                  <a:gd name="connsiteY25" fmla="*/ 1130376 h 1384273"/>
                  <a:gd name="connsiteX26" fmla="*/ 614887 w 1378342"/>
                  <a:gd name="connsiteY26" fmla="*/ 1287538 h 1384273"/>
                  <a:gd name="connsiteX27" fmla="*/ 545831 w 1378342"/>
                  <a:gd name="connsiteY27" fmla="*/ 1378026 h 1384273"/>
                  <a:gd name="connsiteX28" fmla="*/ 150638 w 1378342"/>
                  <a:gd name="connsiteY28" fmla="*/ 1370978 h 1384273"/>
                  <a:gd name="connsiteX29" fmla="*/ 34243 w 1378342"/>
                  <a:gd name="connsiteY29" fmla="*/ 1262488 h 1384273"/>
                  <a:gd name="connsiteX30" fmla="*/ 14812 w 1378342"/>
                  <a:gd name="connsiteY30" fmla="*/ 847007 h 1384273"/>
                  <a:gd name="connsiteX31" fmla="*/ 105870 w 1378342"/>
                  <a:gd name="connsiteY31" fmla="*/ 798144 h 1384273"/>
                  <a:gd name="connsiteX32" fmla="*/ 381048 w 1378342"/>
                  <a:gd name="connsiteY32" fmla="*/ 696417 h 1384273"/>
                  <a:gd name="connsiteX33" fmla="*/ 219599 w 1378342"/>
                  <a:gd name="connsiteY33" fmla="*/ 542302 h 1384273"/>
                  <a:gd name="connsiteX34" fmla="*/ 82058 w 1378342"/>
                  <a:gd name="connsiteY34" fmla="*/ 607167 h 1384273"/>
                  <a:gd name="connsiteX35" fmla="*/ 8811 w 1378342"/>
                  <a:gd name="connsiteY35" fmla="*/ 539921 h 1384273"/>
                  <a:gd name="connsiteX36" fmla="*/ 35576 w 1378342"/>
                  <a:gd name="connsiteY36" fmla="*/ 79101 h 1384273"/>
                  <a:gd name="connsiteX37" fmla="*/ 89012 w 1378342"/>
                  <a:gd name="connsiteY37" fmla="*/ 33953 h 1384273"/>
                  <a:gd name="connsiteX0" fmla="*/ 89012 w 1378342"/>
                  <a:gd name="connsiteY0" fmla="*/ 33953 h 1384273"/>
                  <a:gd name="connsiteX1" fmla="*/ 385715 w 1378342"/>
                  <a:gd name="connsiteY1" fmla="*/ 806 h 1384273"/>
                  <a:gd name="connsiteX2" fmla="*/ 600028 w 1378342"/>
                  <a:gd name="connsiteY2" fmla="*/ 20237 h 1384273"/>
                  <a:gd name="connsiteX3" fmla="*/ 614696 w 1378342"/>
                  <a:gd name="connsiteY3" fmla="*/ 104343 h 1384273"/>
                  <a:gd name="connsiteX4" fmla="*/ 564881 w 1378342"/>
                  <a:gd name="connsiteY4" fmla="*/ 254171 h 1384273"/>
                  <a:gd name="connsiteX5" fmla="*/ 690801 w 1378342"/>
                  <a:gd name="connsiteY5" fmla="*/ 379996 h 1384273"/>
                  <a:gd name="connsiteX6" fmla="*/ 819674 w 1378342"/>
                  <a:gd name="connsiteY6" fmla="*/ 292271 h 1384273"/>
                  <a:gd name="connsiteX7" fmla="*/ 776526 w 1378342"/>
                  <a:gd name="connsiteY7" fmla="*/ 112915 h 1384273"/>
                  <a:gd name="connsiteX8" fmla="*/ 792433 w 1378342"/>
                  <a:gd name="connsiteY8" fmla="*/ 25476 h 1384273"/>
                  <a:gd name="connsiteX9" fmla="*/ 1005412 w 1378342"/>
                  <a:gd name="connsiteY9" fmla="*/ 1377 h 1384273"/>
                  <a:gd name="connsiteX10" fmla="*/ 1272112 w 1378342"/>
                  <a:gd name="connsiteY10" fmla="*/ 30333 h 1384273"/>
                  <a:gd name="connsiteX11" fmla="*/ 1355456 w 1378342"/>
                  <a:gd name="connsiteY11" fmla="*/ 99390 h 1384273"/>
                  <a:gd name="connsiteX12" fmla="*/ 1373839 w 1378342"/>
                  <a:gd name="connsiteY12" fmla="*/ 547255 h 1384273"/>
                  <a:gd name="connsiteX13" fmla="*/ 1298306 w 1378342"/>
                  <a:gd name="connsiteY13" fmla="*/ 611358 h 1384273"/>
                  <a:gd name="connsiteX14" fmla="*/ 1146477 w 1378342"/>
                  <a:gd name="connsiteY14" fmla="*/ 539922 h 1384273"/>
                  <a:gd name="connsiteX15" fmla="*/ 1000078 w 1378342"/>
                  <a:gd name="connsiteY15" fmla="*/ 688607 h 1384273"/>
                  <a:gd name="connsiteX16" fmla="*/ 1150668 w 1378342"/>
                  <a:gd name="connsiteY16" fmla="*/ 830434 h 1384273"/>
                  <a:gd name="connsiteX17" fmla="*/ 1295925 w 1378342"/>
                  <a:gd name="connsiteY17" fmla="*/ 775665 h 1384273"/>
                  <a:gd name="connsiteX18" fmla="*/ 1364981 w 1378342"/>
                  <a:gd name="connsiteY18" fmla="*/ 809002 h 1384273"/>
                  <a:gd name="connsiteX19" fmla="*/ 1350693 w 1378342"/>
                  <a:gd name="connsiteY19" fmla="*/ 1254295 h 1384273"/>
                  <a:gd name="connsiteX20" fmla="*/ 1276875 w 1378342"/>
                  <a:gd name="connsiteY20" fmla="*/ 1351927 h 1384273"/>
                  <a:gd name="connsiteX21" fmla="*/ 875015 w 1378342"/>
                  <a:gd name="connsiteY21" fmla="*/ 1379359 h 1384273"/>
                  <a:gd name="connsiteX22" fmla="*/ 772049 w 1378342"/>
                  <a:gd name="connsiteY22" fmla="*/ 1280490 h 1384273"/>
                  <a:gd name="connsiteX23" fmla="*/ 814341 w 1378342"/>
                  <a:gd name="connsiteY23" fmla="*/ 1086370 h 1384273"/>
                  <a:gd name="connsiteX24" fmla="*/ 690896 w 1378342"/>
                  <a:gd name="connsiteY24" fmla="*/ 1008170 h 1384273"/>
                  <a:gd name="connsiteX25" fmla="*/ 567262 w 1378342"/>
                  <a:gd name="connsiteY25" fmla="*/ 1130376 h 1384273"/>
                  <a:gd name="connsiteX26" fmla="*/ 614887 w 1378342"/>
                  <a:gd name="connsiteY26" fmla="*/ 1287538 h 1384273"/>
                  <a:gd name="connsiteX27" fmla="*/ 545831 w 1378342"/>
                  <a:gd name="connsiteY27" fmla="*/ 1378026 h 1384273"/>
                  <a:gd name="connsiteX28" fmla="*/ 150638 w 1378342"/>
                  <a:gd name="connsiteY28" fmla="*/ 1370978 h 1384273"/>
                  <a:gd name="connsiteX29" fmla="*/ 34243 w 1378342"/>
                  <a:gd name="connsiteY29" fmla="*/ 1262488 h 1384273"/>
                  <a:gd name="connsiteX30" fmla="*/ 14812 w 1378342"/>
                  <a:gd name="connsiteY30" fmla="*/ 847007 h 1384273"/>
                  <a:gd name="connsiteX31" fmla="*/ 105870 w 1378342"/>
                  <a:gd name="connsiteY31" fmla="*/ 798144 h 1384273"/>
                  <a:gd name="connsiteX32" fmla="*/ 381048 w 1378342"/>
                  <a:gd name="connsiteY32" fmla="*/ 696417 h 1384273"/>
                  <a:gd name="connsiteX33" fmla="*/ 219599 w 1378342"/>
                  <a:gd name="connsiteY33" fmla="*/ 542302 h 1384273"/>
                  <a:gd name="connsiteX34" fmla="*/ 79677 w 1378342"/>
                  <a:gd name="connsiteY34" fmla="*/ 600024 h 1384273"/>
                  <a:gd name="connsiteX35" fmla="*/ 8811 w 1378342"/>
                  <a:gd name="connsiteY35" fmla="*/ 539921 h 1384273"/>
                  <a:gd name="connsiteX36" fmla="*/ 35576 w 1378342"/>
                  <a:gd name="connsiteY36" fmla="*/ 79101 h 1384273"/>
                  <a:gd name="connsiteX37" fmla="*/ 89012 w 1378342"/>
                  <a:gd name="connsiteY37" fmla="*/ 33953 h 1384273"/>
                  <a:gd name="connsiteX0" fmla="*/ 89012 w 1378342"/>
                  <a:gd name="connsiteY0" fmla="*/ 33953 h 1384273"/>
                  <a:gd name="connsiteX1" fmla="*/ 385715 w 1378342"/>
                  <a:gd name="connsiteY1" fmla="*/ 806 h 1384273"/>
                  <a:gd name="connsiteX2" fmla="*/ 600028 w 1378342"/>
                  <a:gd name="connsiteY2" fmla="*/ 20237 h 1384273"/>
                  <a:gd name="connsiteX3" fmla="*/ 614696 w 1378342"/>
                  <a:gd name="connsiteY3" fmla="*/ 104343 h 1384273"/>
                  <a:gd name="connsiteX4" fmla="*/ 564881 w 1378342"/>
                  <a:gd name="connsiteY4" fmla="*/ 254171 h 1384273"/>
                  <a:gd name="connsiteX5" fmla="*/ 690801 w 1378342"/>
                  <a:gd name="connsiteY5" fmla="*/ 379996 h 1384273"/>
                  <a:gd name="connsiteX6" fmla="*/ 819674 w 1378342"/>
                  <a:gd name="connsiteY6" fmla="*/ 292271 h 1384273"/>
                  <a:gd name="connsiteX7" fmla="*/ 776526 w 1378342"/>
                  <a:gd name="connsiteY7" fmla="*/ 112915 h 1384273"/>
                  <a:gd name="connsiteX8" fmla="*/ 792433 w 1378342"/>
                  <a:gd name="connsiteY8" fmla="*/ 25476 h 1384273"/>
                  <a:gd name="connsiteX9" fmla="*/ 1005412 w 1378342"/>
                  <a:gd name="connsiteY9" fmla="*/ 1377 h 1384273"/>
                  <a:gd name="connsiteX10" fmla="*/ 1272112 w 1378342"/>
                  <a:gd name="connsiteY10" fmla="*/ 30333 h 1384273"/>
                  <a:gd name="connsiteX11" fmla="*/ 1355456 w 1378342"/>
                  <a:gd name="connsiteY11" fmla="*/ 99390 h 1384273"/>
                  <a:gd name="connsiteX12" fmla="*/ 1373839 w 1378342"/>
                  <a:gd name="connsiteY12" fmla="*/ 547255 h 1384273"/>
                  <a:gd name="connsiteX13" fmla="*/ 1298306 w 1378342"/>
                  <a:gd name="connsiteY13" fmla="*/ 611358 h 1384273"/>
                  <a:gd name="connsiteX14" fmla="*/ 1146477 w 1378342"/>
                  <a:gd name="connsiteY14" fmla="*/ 539922 h 1384273"/>
                  <a:gd name="connsiteX15" fmla="*/ 1000078 w 1378342"/>
                  <a:gd name="connsiteY15" fmla="*/ 688607 h 1384273"/>
                  <a:gd name="connsiteX16" fmla="*/ 1150668 w 1378342"/>
                  <a:gd name="connsiteY16" fmla="*/ 830434 h 1384273"/>
                  <a:gd name="connsiteX17" fmla="*/ 1295925 w 1378342"/>
                  <a:gd name="connsiteY17" fmla="*/ 775665 h 1384273"/>
                  <a:gd name="connsiteX18" fmla="*/ 1364981 w 1378342"/>
                  <a:gd name="connsiteY18" fmla="*/ 809002 h 1384273"/>
                  <a:gd name="connsiteX19" fmla="*/ 1350693 w 1378342"/>
                  <a:gd name="connsiteY19" fmla="*/ 1254295 h 1384273"/>
                  <a:gd name="connsiteX20" fmla="*/ 1276875 w 1378342"/>
                  <a:gd name="connsiteY20" fmla="*/ 1351927 h 1384273"/>
                  <a:gd name="connsiteX21" fmla="*/ 875015 w 1378342"/>
                  <a:gd name="connsiteY21" fmla="*/ 1379359 h 1384273"/>
                  <a:gd name="connsiteX22" fmla="*/ 772049 w 1378342"/>
                  <a:gd name="connsiteY22" fmla="*/ 1280490 h 1384273"/>
                  <a:gd name="connsiteX23" fmla="*/ 814341 w 1378342"/>
                  <a:gd name="connsiteY23" fmla="*/ 1086370 h 1384273"/>
                  <a:gd name="connsiteX24" fmla="*/ 690896 w 1378342"/>
                  <a:gd name="connsiteY24" fmla="*/ 1008170 h 1384273"/>
                  <a:gd name="connsiteX25" fmla="*/ 567262 w 1378342"/>
                  <a:gd name="connsiteY25" fmla="*/ 1130376 h 1384273"/>
                  <a:gd name="connsiteX26" fmla="*/ 614887 w 1378342"/>
                  <a:gd name="connsiteY26" fmla="*/ 1287538 h 1384273"/>
                  <a:gd name="connsiteX27" fmla="*/ 545831 w 1378342"/>
                  <a:gd name="connsiteY27" fmla="*/ 1378026 h 1384273"/>
                  <a:gd name="connsiteX28" fmla="*/ 150638 w 1378342"/>
                  <a:gd name="connsiteY28" fmla="*/ 1370978 h 1384273"/>
                  <a:gd name="connsiteX29" fmla="*/ 34243 w 1378342"/>
                  <a:gd name="connsiteY29" fmla="*/ 1262488 h 1384273"/>
                  <a:gd name="connsiteX30" fmla="*/ 14812 w 1378342"/>
                  <a:gd name="connsiteY30" fmla="*/ 847007 h 1384273"/>
                  <a:gd name="connsiteX31" fmla="*/ 105870 w 1378342"/>
                  <a:gd name="connsiteY31" fmla="*/ 798144 h 1384273"/>
                  <a:gd name="connsiteX32" fmla="*/ 381048 w 1378342"/>
                  <a:gd name="connsiteY32" fmla="*/ 696417 h 1384273"/>
                  <a:gd name="connsiteX33" fmla="*/ 219599 w 1378342"/>
                  <a:gd name="connsiteY33" fmla="*/ 542302 h 1384273"/>
                  <a:gd name="connsiteX34" fmla="*/ 79677 w 1378342"/>
                  <a:gd name="connsiteY34" fmla="*/ 600024 h 1384273"/>
                  <a:gd name="connsiteX35" fmla="*/ 8811 w 1378342"/>
                  <a:gd name="connsiteY35" fmla="*/ 539921 h 1384273"/>
                  <a:gd name="connsiteX36" fmla="*/ 35576 w 1378342"/>
                  <a:gd name="connsiteY36" fmla="*/ 79101 h 1384273"/>
                  <a:gd name="connsiteX37" fmla="*/ 89012 w 1378342"/>
                  <a:gd name="connsiteY37" fmla="*/ 33953 h 1384273"/>
                  <a:gd name="connsiteX0" fmla="*/ 87975 w 1377305"/>
                  <a:gd name="connsiteY0" fmla="*/ 33953 h 1384273"/>
                  <a:gd name="connsiteX1" fmla="*/ 384678 w 1377305"/>
                  <a:gd name="connsiteY1" fmla="*/ 806 h 1384273"/>
                  <a:gd name="connsiteX2" fmla="*/ 598991 w 1377305"/>
                  <a:gd name="connsiteY2" fmla="*/ 20237 h 1384273"/>
                  <a:gd name="connsiteX3" fmla="*/ 613659 w 1377305"/>
                  <a:gd name="connsiteY3" fmla="*/ 104343 h 1384273"/>
                  <a:gd name="connsiteX4" fmla="*/ 563844 w 1377305"/>
                  <a:gd name="connsiteY4" fmla="*/ 254171 h 1384273"/>
                  <a:gd name="connsiteX5" fmla="*/ 689764 w 1377305"/>
                  <a:gd name="connsiteY5" fmla="*/ 379996 h 1384273"/>
                  <a:gd name="connsiteX6" fmla="*/ 818637 w 1377305"/>
                  <a:gd name="connsiteY6" fmla="*/ 292271 h 1384273"/>
                  <a:gd name="connsiteX7" fmla="*/ 775489 w 1377305"/>
                  <a:gd name="connsiteY7" fmla="*/ 112915 h 1384273"/>
                  <a:gd name="connsiteX8" fmla="*/ 791396 w 1377305"/>
                  <a:gd name="connsiteY8" fmla="*/ 25476 h 1384273"/>
                  <a:gd name="connsiteX9" fmla="*/ 1004375 w 1377305"/>
                  <a:gd name="connsiteY9" fmla="*/ 1377 h 1384273"/>
                  <a:gd name="connsiteX10" fmla="*/ 1271075 w 1377305"/>
                  <a:gd name="connsiteY10" fmla="*/ 30333 h 1384273"/>
                  <a:gd name="connsiteX11" fmla="*/ 1354419 w 1377305"/>
                  <a:gd name="connsiteY11" fmla="*/ 99390 h 1384273"/>
                  <a:gd name="connsiteX12" fmla="*/ 1372802 w 1377305"/>
                  <a:gd name="connsiteY12" fmla="*/ 547255 h 1384273"/>
                  <a:gd name="connsiteX13" fmla="*/ 1297269 w 1377305"/>
                  <a:gd name="connsiteY13" fmla="*/ 611358 h 1384273"/>
                  <a:gd name="connsiteX14" fmla="*/ 1145440 w 1377305"/>
                  <a:gd name="connsiteY14" fmla="*/ 539922 h 1384273"/>
                  <a:gd name="connsiteX15" fmla="*/ 999041 w 1377305"/>
                  <a:gd name="connsiteY15" fmla="*/ 688607 h 1384273"/>
                  <a:gd name="connsiteX16" fmla="*/ 1149631 w 1377305"/>
                  <a:gd name="connsiteY16" fmla="*/ 830434 h 1384273"/>
                  <a:gd name="connsiteX17" fmla="*/ 1294888 w 1377305"/>
                  <a:gd name="connsiteY17" fmla="*/ 775665 h 1384273"/>
                  <a:gd name="connsiteX18" fmla="*/ 1363944 w 1377305"/>
                  <a:gd name="connsiteY18" fmla="*/ 809002 h 1384273"/>
                  <a:gd name="connsiteX19" fmla="*/ 1349656 w 1377305"/>
                  <a:gd name="connsiteY19" fmla="*/ 1254295 h 1384273"/>
                  <a:gd name="connsiteX20" fmla="*/ 1275838 w 1377305"/>
                  <a:gd name="connsiteY20" fmla="*/ 1351927 h 1384273"/>
                  <a:gd name="connsiteX21" fmla="*/ 873978 w 1377305"/>
                  <a:gd name="connsiteY21" fmla="*/ 1379359 h 1384273"/>
                  <a:gd name="connsiteX22" fmla="*/ 771012 w 1377305"/>
                  <a:gd name="connsiteY22" fmla="*/ 1280490 h 1384273"/>
                  <a:gd name="connsiteX23" fmla="*/ 813304 w 1377305"/>
                  <a:gd name="connsiteY23" fmla="*/ 1086370 h 1384273"/>
                  <a:gd name="connsiteX24" fmla="*/ 689859 w 1377305"/>
                  <a:gd name="connsiteY24" fmla="*/ 1008170 h 1384273"/>
                  <a:gd name="connsiteX25" fmla="*/ 566225 w 1377305"/>
                  <a:gd name="connsiteY25" fmla="*/ 1130376 h 1384273"/>
                  <a:gd name="connsiteX26" fmla="*/ 613850 w 1377305"/>
                  <a:gd name="connsiteY26" fmla="*/ 1287538 h 1384273"/>
                  <a:gd name="connsiteX27" fmla="*/ 544794 w 1377305"/>
                  <a:gd name="connsiteY27" fmla="*/ 1378026 h 1384273"/>
                  <a:gd name="connsiteX28" fmla="*/ 149601 w 1377305"/>
                  <a:gd name="connsiteY28" fmla="*/ 1370978 h 1384273"/>
                  <a:gd name="connsiteX29" fmla="*/ 33206 w 1377305"/>
                  <a:gd name="connsiteY29" fmla="*/ 1262488 h 1384273"/>
                  <a:gd name="connsiteX30" fmla="*/ 13775 w 1377305"/>
                  <a:gd name="connsiteY30" fmla="*/ 847007 h 1384273"/>
                  <a:gd name="connsiteX31" fmla="*/ 104833 w 1377305"/>
                  <a:gd name="connsiteY31" fmla="*/ 798144 h 1384273"/>
                  <a:gd name="connsiteX32" fmla="*/ 380011 w 1377305"/>
                  <a:gd name="connsiteY32" fmla="*/ 696417 h 1384273"/>
                  <a:gd name="connsiteX33" fmla="*/ 218562 w 1377305"/>
                  <a:gd name="connsiteY33" fmla="*/ 542302 h 1384273"/>
                  <a:gd name="connsiteX34" fmla="*/ 78640 w 1377305"/>
                  <a:gd name="connsiteY34" fmla="*/ 600024 h 1384273"/>
                  <a:gd name="connsiteX35" fmla="*/ 17299 w 1377305"/>
                  <a:gd name="connsiteY35" fmla="*/ 542302 h 1384273"/>
                  <a:gd name="connsiteX36" fmla="*/ 34539 w 1377305"/>
                  <a:gd name="connsiteY36" fmla="*/ 79101 h 1384273"/>
                  <a:gd name="connsiteX37" fmla="*/ 87975 w 1377305"/>
                  <a:gd name="connsiteY37" fmla="*/ 33953 h 1384273"/>
                  <a:gd name="connsiteX0" fmla="*/ 87975 w 1377305"/>
                  <a:gd name="connsiteY0" fmla="*/ 33953 h 1384273"/>
                  <a:gd name="connsiteX1" fmla="*/ 384678 w 1377305"/>
                  <a:gd name="connsiteY1" fmla="*/ 806 h 1384273"/>
                  <a:gd name="connsiteX2" fmla="*/ 598991 w 1377305"/>
                  <a:gd name="connsiteY2" fmla="*/ 20237 h 1384273"/>
                  <a:gd name="connsiteX3" fmla="*/ 613659 w 1377305"/>
                  <a:gd name="connsiteY3" fmla="*/ 104343 h 1384273"/>
                  <a:gd name="connsiteX4" fmla="*/ 563844 w 1377305"/>
                  <a:gd name="connsiteY4" fmla="*/ 254171 h 1384273"/>
                  <a:gd name="connsiteX5" fmla="*/ 689764 w 1377305"/>
                  <a:gd name="connsiteY5" fmla="*/ 379996 h 1384273"/>
                  <a:gd name="connsiteX6" fmla="*/ 818637 w 1377305"/>
                  <a:gd name="connsiteY6" fmla="*/ 292271 h 1384273"/>
                  <a:gd name="connsiteX7" fmla="*/ 775489 w 1377305"/>
                  <a:gd name="connsiteY7" fmla="*/ 112915 h 1384273"/>
                  <a:gd name="connsiteX8" fmla="*/ 791396 w 1377305"/>
                  <a:gd name="connsiteY8" fmla="*/ 25476 h 1384273"/>
                  <a:gd name="connsiteX9" fmla="*/ 1004375 w 1377305"/>
                  <a:gd name="connsiteY9" fmla="*/ 1377 h 1384273"/>
                  <a:gd name="connsiteX10" fmla="*/ 1271075 w 1377305"/>
                  <a:gd name="connsiteY10" fmla="*/ 30333 h 1384273"/>
                  <a:gd name="connsiteX11" fmla="*/ 1354419 w 1377305"/>
                  <a:gd name="connsiteY11" fmla="*/ 99390 h 1384273"/>
                  <a:gd name="connsiteX12" fmla="*/ 1372802 w 1377305"/>
                  <a:gd name="connsiteY12" fmla="*/ 547255 h 1384273"/>
                  <a:gd name="connsiteX13" fmla="*/ 1297269 w 1377305"/>
                  <a:gd name="connsiteY13" fmla="*/ 611358 h 1384273"/>
                  <a:gd name="connsiteX14" fmla="*/ 1145440 w 1377305"/>
                  <a:gd name="connsiteY14" fmla="*/ 539922 h 1384273"/>
                  <a:gd name="connsiteX15" fmla="*/ 999041 w 1377305"/>
                  <a:gd name="connsiteY15" fmla="*/ 688607 h 1384273"/>
                  <a:gd name="connsiteX16" fmla="*/ 1149631 w 1377305"/>
                  <a:gd name="connsiteY16" fmla="*/ 830434 h 1384273"/>
                  <a:gd name="connsiteX17" fmla="*/ 1294888 w 1377305"/>
                  <a:gd name="connsiteY17" fmla="*/ 775665 h 1384273"/>
                  <a:gd name="connsiteX18" fmla="*/ 1363944 w 1377305"/>
                  <a:gd name="connsiteY18" fmla="*/ 809002 h 1384273"/>
                  <a:gd name="connsiteX19" fmla="*/ 1349656 w 1377305"/>
                  <a:gd name="connsiteY19" fmla="*/ 1254295 h 1384273"/>
                  <a:gd name="connsiteX20" fmla="*/ 1275838 w 1377305"/>
                  <a:gd name="connsiteY20" fmla="*/ 1351927 h 1384273"/>
                  <a:gd name="connsiteX21" fmla="*/ 873978 w 1377305"/>
                  <a:gd name="connsiteY21" fmla="*/ 1379359 h 1384273"/>
                  <a:gd name="connsiteX22" fmla="*/ 771012 w 1377305"/>
                  <a:gd name="connsiteY22" fmla="*/ 1280490 h 1384273"/>
                  <a:gd name="connsiteX23" fmla="*/ 813304 w 1377305"/>
                  <a:gd name="connsiteY23" fmla="*/ 1086370 h 1384273"/>
                  <a:gd name="connsiteX24" fmla="*/ 689859 w 1377305"/>
                  <a:gd name="connsiteY24" fmla="*/ 1008170 h 1384273"/>
                  <a:gd name="connsiteX25" fmla="*/ 566225 w 1377305"/>
                  <a:gd name="connsiteY25" fmla="*/ 1130376 h 1384273"/>
                  <a:gd name="connsiteX26" fmla="*/ 613850 w 1377305"/>
                  <a:gd name="connsiteY26" fmla="*/ 1287538 h 1384273"/>
                  <a:gd name="connsiteX27" fmla="*/ 544794 w 1377305"/>
                  <a:gd name="connsiteY27" fmla="*/ 1378026 h 1384273"/>
                  <a:gd name="connsiteX28" fmla="*/ 149601 w 1377305"/>
                  <a:gd name="connsiteY28" fmla="*/ 1370978 h 1384273"/>
                  <a:gd name="connsiteX29" fmla="*/ 33206 w 1377305"/>
                  <a:gd name="connsiteY29" fmla="*/ 1262488 h 1384273"/>
                  <a:gd name="connsiteX30" fmla="*/ 13775 w 1377305"/>
                  <a:gd name="connsiteY30" fmla="*/ 847007 h 1384273"/>
                  <a:gd name="connsiteX31" fmla="*/ 104833 w 1377305"/>
                  <a:gd name="connsiteY31" fmla="*/ 798144 h 1384273"/>
                  <a:gd name="connsiteX32" fmla="*/ 380011 w 1377305"/>
                  <a:gd name="connsiteY32" fmla="*/ 696417 h 1384273"/>
                  <a:gd name="connsiteX33" fmla="*/ 218562 w 1377305"/>
                  <a:gd name="connsiteY33" fmla="*/ 542302 h 1384273"/>
                  <a:gd name="connsiteX34" fmla="*/ 78640 w 1377305"/>
                  <a:gd name="connsiteY34" fmla="*/ 600024 h 1384273"/>
                  <a:gd name="connsiteX35" fmla="*/ 17299 w 1377305"/>
                  <a:gd name="connsiteY35" fmla="*/ 542302 h 1384273"/>
                  <a:gd name="connsiteX36" fmla="*/ 34539 w 1377305"/>
                  <a:gd name="connsiteY36" fmla="*/ 79101 h 1384273"/>
                  <a:gd name="connsiteX37" fmla="*/ 87975 w 1377305"/>
                  <a:gd name="connsiteY37" fmla="*/ 33953 h 1384273"/>
                  <a:gd name="connsiteX0" fmla="*/ 87975 w 1377305"/>
                  <a:gd name="connsiteY0" fmla="*/ 33953 h 1384273"/>
                  <a:gd name="connsiteX1" fmla="*/ 384678 w 1377305"/>
                  <a:gd name="connsiteY1" fmla="*/ 806 h 1384273"/>
                  <a:gd name="connsiteX2" fmla="*/ 598991 w 1377305"/>
                  <a:gd name="connsiteY2" fmla="*/ 20237 h 1384273"/>
                  <a:gd name="connsiteX3" fmla="*/ 613659 w 1377305"/>
                  <a:gd name="connsiteY3" fmla="*/ 104343 h 1384273"/>
                  <a:gd name="connsiteX4" fmla="*/ 563844 w 1377305"/>
                  <a:gd name="connsiteY4" fmla="*/ 254171 h 1384273"/>
                  <a:gd name="connsiteX5" fmla="*/ 689764 w 1377305"/>
                  <a:gd name="connsiteY5" fmla="*/ 379996 h 1384273"/>
                  <a:gd name="connsiteX6" fmla="*/ 818637 w 1377305"/>
                  <a:gd name="connsiteY6" fmla="*/ 292271 h 1384273"/>
                  <a:gd name="connsiteX7" fmla="*/ 775489 w 1377305"/>
                  <a:gd name="connsiteY7" fmla="*/ 112915 h 1384273"/>
                  <a:gd name="connsiteX8" fmla="*/ 791396 w 1377305"/>
                  <a:gd name="connsiteY8" fmla="*/ 25476 h 1384273"/>
                  <a:gd name="connsiteX9" fmla="*/ 1004375 w 1377305"/>
                  <a:gd name="connsiteY9" fmla="*/ 1377 h 1384273"/>
                  <a:gd name="connsiteX10" fmla="*/ 1271075 w 1377305"/>
                  <a:gd name="connsiteY10" fmla="*/ 30333 h 1384273"/>
                  <a:gd name="connsiteX11" fmla="*/ 1354419 w 1377305"/>
                  <a:gd name="connsiteY11" fmla="*/ 99390 h 1384273"/>
                  <a:gd name="connsiteX12" fmla="*/ 1372802 w 1377305"/>
                  <a:gd name="connsiteY12" fmla="*/ 547255 h 1384273"/>
                  <a:gd name="connsiteX13" fmla="*/ 1297269 w 1377305"/>
                  <a:gd name="connsiteY13" fmla="*/ 611358 h 1384273"/>
                  <a:gd name="connsiteX14" fmla="*/ 1145440 w 1377305"/>
                  <a:gd name="connsiteY14" fmla="*/ 539922 h 1384273"/>
                  <a:gd name="connsiteX15" fmla="*/ 999041 w 1377305"/>
                  <a:gd name="connsiteY15" fmla="*/ 688607 h 1384273"/>
                  <a:gd name="connsiteX16" fmla="*/ 1149631 w 1377305"/>
                  <a:gd name="connsiteY16" fmla="*/ 830434 h 1384273"/>
                  <a:gd name="connsiteX17" fmla="*/ 1294888 w 1377305"/>
                  <a:gd name="connsiteY17" fmla="*/ 775665 h 1384273"/>
                  <a:gd name="connsiteX18" fmla="*/ 1363944 w 1377305"/>
                  <a:gd name="connsiteY18" fmla="*/ 809002 h 1384273"/>
                  <a:gd name="connsiteX19" fmla="*/ 1349656 w 1377305"/>
                  <a:gd name="connsiteY19" fmla="*/ 1254295 h 1384273"/>
                  <a:gd name="connsiteX20" fmla="*/ 1275838 w 1377305"/>
                  <a:gd name="connsiteY20" fmla="*/ 1351927 h 1384273"/>
                  <a:gd name="connsiteX21" fmla="*/ 873978 w 1377305"/>
                  <a:gd name="connsiteY21" fmla="*/ 1379359 h 1384273"/>
                  <a:gd name="connsiteX22" fmla="*/ 771012 w 1377305"/>
                  <a:gd name="connsiteY22" fmla="*/ 1280490 h 1384273"/>
                  <a:gd name="connsiteX23" fmla="*/ 813304 w 1377305"/>
                  <a:gd name="connsiteY23" fmla="*/ 1086370 h 1384273"/>
                  <a:gd name="connsiteX24" fmla="*/ 689859 w 1377305"/>
                  <a:gd name="connsiteY24" fmla="*/ 1008170 h 1384273"/>
                  <a:gd name="connsiteX25" fmla="*/ 566225 w 1377305"/>
                  <a:gd name="connsiteY25" fmla="*/ 1130376 h 1384273"/>
                  <a:gd name="connsiteX26" fmla="*/ 613850 w 1377305"/>
                  <a:gd name="connsiteY26" fmla="*/ 1287538 h 1384273"/>
                  <a:gd name="connsiteX27" fmla="*/ 544794 w 1377305"/>
                  <a:gd name="connsiteY27" fmla="*/ 1378026 h 1384273"/>
                  <a:gd name="connsiteX28" fmla="*/ 149601 w 1377305"/>
                  <a:gd name="connsiteY28" fmla="*/ 1370978 h 1384273"/>
                  <a:gd name="connsiteX29" fmla="*/ 33206 w 1377305"/>
                  <a:gd name="connsiteY29" fmla="*/ 1262488 h 1384273"/>
                  <a:gd name="connsiteX30" fmla="*/ 13775 w 1377305"/>
                  <a:gd name="connsiteY30" fmla="*/ 847007 h 1384273"/>
                  <a:gd name="connsiteX31" fmla="*/ 104833 w 1377305"/>
                  <a:gd name="connsiteY31" fmla="*/ 798144 h 1384273"/>
                  <a:gd name="connsiteX32" fmla="*/ 380011 w 1377305"/>
                  <a:gd name="connsiteY32" fmla="*/ 696417 h 1384273"/>
                  <a:gd name="connsiteX33" fmla="*/ 218562 w 1377305"/>
                  <a:gd name="connsiteY33" fmla="*/ 542302 h 1384273"/>
                  <a:gd name="connsiteX34" fmla="*/ 78640 w 1377305"/>
                  <a:gd name="connsiteY34" fmla="*/ 600024 h 1384273"/>
                  <a:gd name="connsiteX35" fmla="*/ 17299 w 1377305"/>
                  <a:gd name="connsiteY35" fmla="*/ 542302 h 1384273"/>
                  <a:gd name="connsiteX36" fmla="*/ 34539 w 1377305"/>
                  <a:gd name="connsiteY36" fmla="*/ 79101 h 1384273"/>
                  <a:gd name="connsiteX37" fmla="*/ 87975 w 1377305"/>
                  <a:gd name="connsiteY37" fmla="*/ 33953 h 1384273"/>
                  <a:gd name="connsiteX0" fmla="*/ 87975 w 1377305"/>
                  <a:gd name="connsiteY0" fmla="*/ 33953 h 1384273"/>
                  <a:gd name="connsiteX1" fmla="*/ 384678 w 1377305"/>
                  <a:gd name="connsiteY1" fmla="*/ 806 h 1384273"/>
                  <a:gd name="connsiteX2" fmla="*/ 598991 w 1377305"/>
                  <a:gd name="connsiteY2" fmla="*/ 20237 h 1384273"/>
                  <a:gd name="connsiteX3" fmla="*/ 613659 w 1377305"/>
                  <a:gd name="connsiteY3" fmla="*/ 104343 h 1384273"/>
                  <a:gd name="connsiteX4" fmla="*/ 563844 w 1377305"/>
                  <a:gd name="connsiteY4" fmla="*/ 254171 h 1384273"/>
                  <a:gd name="connsiteX5" fmla="*/ 689764 w 1377305"/>
                  <a:gd name="connsiteY5" fmla="*/ 379996 h 1384273"/>
                  <a:gd name="connsiteX6" fmla="*/ 818637 w 1377305"/>
                  <a:gd name="connsiteY6" fmla="*/ 292271 h 1384273"/>
                  <a:gd name="connsiteX7" fmla="*/ 775489 w 1377305"/>
                  <a:gd name="connsiteY7" fmla="*/ 112915 h 1384273"/>
                  <a:gd name="connsiteX8" fmla="*/ 791396 w 1377305"/>
                  <a:gd name="connsiteY8" fmla="*/ 25476 h 1384273"/>
                  <a:gd name="connsiteX9" fmla="*/ 1004375 w 1377305"/>
                  <a:gd name="connsiteY9" fmla="*/ 1377 h 1384273"/>
                  <a:gd name="connsiteX10" fmla="*/ 1271075 w 1377305"/>
                  <a:gd name="connsiteY10" fmla="*/ 30333 h 1384273"/>
                  <a:gd name="connsiteX11" fmla="*/ 1354419 w 1377305"/>
                  <a:gd name="connsiteY11" fmla="*/ 99390 h 1384273"/>
                  <a:gd name="connsiteX12" fmla="*/ 1372802 w 1377305"/>
                  <a:gd name="connsiteY12" fmla="*/ 547255 h 1384273"/>
                  <a:gd name="connsiteX13" fmla="*/ 1297269 w 1377305"/>
                  <a:gd name="connsiteY13" fmla="*/ 611358 h 1384273"/>
                  <a:gd name="connsiteX14" fmla="*/ 1145440 w 1377305"/>
                  <a:gd name="connsiteY14" fmla="*/ 539922 h 1384273"/>
                  <a:gd name="connsiteX15" fmla="*/ 999041 w 1377305"/>
                  <a:gd name="connsiteY15" fmla="*/ 688607 h 1384273"/>
                  <a:gd name="connsiteX16" fmla="*/ 1149631 w 1377305"/>
                  <a:gd name="connsiteY16" fmla="*/ 830434 h 1384273"/>
                  <a:gd name="connsiteX17" fmla="*/ 1294888 w 1377305"/>
                  <a:gd name="connsiteY17" fmla="*/ 775665 h 1384273"/>
                  <a:gd name="connsiteX18" fmla="*/ 1363944 w 1377305"/>
                  <a:gd name="connsiteY18" fmla="*/ 809002 h 1384273"/>
                  <a:gd name="connsiteX19" fmla="*/ 1349656 w 1377305"/>
                  <a:gd name="connsiteY19" fmla="*/ 1254295 h 1384273"/>
                  <a:gd name="connsiteX20" fmla="*/ 1275838 w 1377305"/>
                  <a:gd name="connsiteY20" fmla="*/ 1351927 h 1384273"/>
                  <a:gd name="connsiteX21" fmla="*/ 873978 w 1377305"/>
                  <a:gd name="connsiteY21" fmla="*/ 1379359 h 1384273"/>
                  <a:gd name="connsiteX22" fmla="*/ 771012 w 1377305"/>
                  <a:gd name="connsiteY22" fmla="*/ 1280490 h 1384273"/>
                  <a:gd name="connsiteX23" fmla="*/ 813304 w 1377305"/>
                  <a:gd name="connsiteY23" fmla="*/ 1086370 h 1384273"/>
                  <a:gd name="connsiteX24" fmla="*/ 689859 w 1377305"/>
                  <a:gd name="connsiteY24" fmla="*/ 1008170 h 1384273"/>
                  <a:gd name="connsiteX25" fmla="*/ 566225 w 1377305"/>
                  <a:gd name="connsiteY25" fmla="*/ 1130376 h 1384273"/>
                  <a:gd name="connsiteX26" fmla="*/ 613850 w 1377305"/>
                  <a:gd name="connsiteY26" fmla="*/ 1287538 h 1384273"/>
                  <a:gd name="connsiteX27" fmla="*/ 544794 w 1377305"/>
                  <a:gd name="connsiteY27" fmla="*/ 1378026 h 1384273"/>
                  <a:gd name="connsiteX28" fmla="*/ 149601 w 1377305"/>
                  <a:gd name="connsiteY28" fmla="*/ 1370978 h 1384273"/>
                  <a:gd name="connsiteX29" fmla="*/ 33206 w 1377305"/>
                  <a:gd name="connsiteY29" fmla="*/ 1262488 h 1384273"/>
                  <a:gd name="connsiteX30" fmla="*/ 13775 w 1377305"/>
                  <a:gd name="connsiteY30" fmla="*/ 847007 h 1384273"/>
                  <a:gd name="connsiteX31" fmla="*/ 104833 w 1377305"/>
                  <a:gd name="connsiteY31" fmla="*/ 798144 h 1384273"/>
                  <a:gd name="connsiteX32" fmla="*/ 380011 w 1377305"/>
                  <a:gd name="connsiteY32" fmla="*/ 696417 h 1384273"/>
                  <a:gd name="connsiteX33" fmla="*/ 218562 w 1377305"/>
                  <a:gd name="connsiteY33" fmla="*/ 542302 h 1384273"/>
                  <a:gd name="connsiteX34" fmla="*/ 78640 w 1377305"/>
                  <a:gd name="connsiteY34" fmla="*/ 600024 h 1384273"/>
                  <a:gd name="connsiteX35" fmla="*/ 17299 w 1377305"/>
                  <a:gd name="connsiteY35" fmla="*/ 542302 h 1384273"/>
                  <a:gd name="connsiteX36" fmla="*/ 46445 w 1377305"/>
                  <a:gd name="connsiteY36" fmla="*/ 91008 h 1384273"/>
                  <a:gd name="connsiteX37" fmla="*/ 87975 w 1377305"/>
                  <a:gd name="connsiteY37" fmla="*/ 33953 h 1384273"/>
                  <a:gd name="connsiteX0" fmla="*/ 87975 w 1377305"/>
                  <a:gd name="connsiteY0" fmla="*/ 33953 h 1384273"/>
                  <a:gd name="connsiteX1" fmla="*/ 384678 w 1377305"/>
                  <a:gd name="connsiteY1" fmla="*/ 806 h 1384273"/>
                  <a:gd name="connsiteX2" fmla="*/ 598991 w 1377305"/>
                  <a:gd name="connsiteY2" fmla="*/ 20237 h 1384273"/>
                  <a:gd name="connsiteX3" fmla="*/ 613659 w 1377305"/>
                  <a:gd name="connsiteY3" fmla="*/ 104343 h 1384273"/>
                  <a:gd name="connsiteX4" fmla="*/ 563844 w 1377305"/>
                  <a:gd name="connsiteY4" fmla="*/ 254171 h 1384273"/>
                  <a:gd name="connsiteX5" fmla="*/ 689764 w 1377305"/>
                  <a:gd name="connsiteY5" fmla="*/ 379996 h 1384273"/>
                  <a:gd name="connsiteX6" fmla="*/ 818637 w 1377305"/>
                  <a:gd name="connsiteY6" fmla="*/ 292271 h 1384273"/>
                  <a:gd name="connsiteX7" fmla="*/ 775489 w 1377305"/>
                  <a:gd name="connsiteY7" fmla="*/ 112915 h 1384273"/>
                  <a:gd name="connsiteX8" fmla="*/ 791396 w 1377305"/>
                  <a:gd name="connsiteY8" fmla="*/ 25476 h 1384273"/>
                  <a:gd name="connsiteX9" fmla="*/ 1004375 w 1377305"/>
                  <a:gd name="connsiteY9" fmla="*/ 1377 h 1384273"/>
                  <a:gd name="connsiteX10" fmla="*/ 1271075 w 1377305"/>
                  <a:gd name="connsiteY10" fmla="*/ 30333 h 1384273"/>
                  <a:gd name="connsiteX11" fmla="*/ 1354419 w 1377305"/>
                  <a:gd name="connsiteY11" fmla="*/ 99390 h 1384273"/>
                  <a:gd name="connsiteX12" fmla="*/ 1372802 w 1377305"/>
                  <a:gd name="connsiteY12" fmla="*/ 547255 h 1384273"/>
                  <a:gd name="connsiteX13" fmla="*/ 1297269 w 1377305"/>
                  <a:gd name="connsiteY13" fmla="*/ 611358 h 1384273"/>
                  <a:gd name="connsiteX14" fmla="*/ 1145440 w 1377305"/>
                  <a:gd name="connsiteY14" fmla="*/ 539922 h 1384273"/>
                  <a:gd name="connsiteX15" fmla="*/ 999041 w 1377305"/>
                  <a:gd name="connsiteY15" fmla="*/ 688607 h 1384273"/>
                  <a:gd name="connsiteX16" fmla="*/ 1149631 w 1377305"/>
                  <a:gd name="connsiteY16" fmla="*/ 830434 h 1384273"/>
                  <a:gd name="connsiteX17" fmla="*/ 1294888 w 1377305"/>
                  <a:gd name="connsiteY17" fmla="*/ 775665 h 1384273"/>
                  <a:gd name="connsiteX18" fmla="*/ 1363944 w 1377305"/>
                  <a:gd name="connsiteY18" fmla="*/ 809002 h 1384273"/>
                  <a:gd name="connsiteX19" fmla="*/ 1349656 w 1377305"/>
                  <a:gd name="connsiteY19" fmla="*/ 1254295 h 1384273"/>
                  <a:gd name="connsiteX20" fmla="*/ 1275838 w 1377305"/>
                  <a:gd name="connsiteY20" fmla="*/ 1351927 h 1384273"/>
                  <a:gd name="connsiteX21" fmla="*/ 873978 w 1377305"/>
                  <a:gd name="connsiteY21" fmla="*/ 1379359 h 1384273"/>
                  <a:gd name="connsiteX22" fmla="*/ 771012 w 1377305"/>
                  <a:gd name="connsiteY22" fmla="*/ 1280490 h 1384273"/>
                  <a:gd name="connsiteX23" fmla="*/ 813304 w 1377305"/>
                  <a:gd name="connsiteY23" fmla="*/ 1086370 h 1384273"/>
                  <a:gd name="connsiteX24" fmla="*/ 689859 w 1377305"/>
                  <a:gd name="connsiteY24" fmla="*/ 1008170 h 1384273"/>
                  <a:gd name="connsiteX25" fmla="*/ 566225 w 1377305"/>
                  <a:gd name="connsiteY25" fmla="*/ 1130376 h 1384273"/>
                  <a:gd name="connsiteX26" fmla="*/ 613850 w 1377305"/>
                  <a:gd name="connsiteY26" fmla="*/ 1287538 h 1384273"/>
                  <a:gd name="connsiteX27" fmla="*/ 544794 w 1377305"/>
                  <a:gd name="connsiteY27" fmla="*/ 1378026 h 1384273"/>
                  <a:gd name="connsiteX28" fmla="*/ 149601 w 1377305"/>
                  <a:gd name="connsiteY28" fmla="*/ 1370978 h 1384273"/>
                  <a:gd name="connsiteX29" fmla="*/ 33206 w 1377305"/>
                  <a:gd name="connsiteY29" fmla="*/ 1262488 h 1384273"/>
                  <a:gd name="connsiteX30" fmla="*/ 13775 w 1377305"/>
                  <a:gd name="connsiteY30" fmla="*/ 847007 h 1384273"/>
                  <a:gd name="connsiteX31" fmla="*/ 104833 w 1377305"/>
                  <a:gd name="connsiteY31" fmla="*/ 798144 h 1384273"/>
                  <a:gd name="connsiteX32" fmla="*/ 380011 w 1377305"/>
                  <a:gd name="connsiteY32" fmla="*/ 696417 h 1384273"/>
                  <a:gd name="connsiteX33" fmla="*/ 218562 w 1377305"/>
                  <a:gd name="connsiteY33" fmla="*/ 542302 h 1384273"/>
                  <a:gd name="connsiteX34" fmla="*/ 78640 w 1377305"/>
                  <a:gd name="connsiteY34" fmla="*/ 600024 h 1384273"/>
                  <a:gd name="connsiteX35" fmla="*/ 17299 w 1377305"/>
                  <a:gd name="connsiteY35" fmla="*/ 542302 h 1384273"/>
                  <a:gd name="connsiteX36" fmla="*/ 46445 w 1377305"/>
                  <a:gd name="connsiteY36" fmla="*/ 91008 h 1384273"/>
                  <a:gd name="connsiteX37" fmla="*/ 87975 w 1377305"/>
                  <a:gd name="connsiteY37" fmla="*/ 33953 h 1384273"/>
                  <a:gd name="connsiteX0" fmla="*/ 87975 w 1377305"/>
                  <a:gd name="connsiteY0" fmla="*/ 33953 h 1384273"/>
                  <a:gd name="connsiteX1" fmla="*/ 384678 w 1377305"/>
                  <a:gd name="connsiteY1" fmla="*/ 806 h 1384273"/>
                  <a:gd name="connsiteX2" fmla="*/ 598991 w 1377305"/>
                  <a:gd name="connsiteY2" fmla="*/ 20237 h 1384273"/>
                  <a:gd name="connsiteX3" fmla="*/ 613659 w 1377305"/>
                  <a:gd name="connsiteY3" fmla="*/ 104343 h 1384273"/>
                  <a:gd name="connsiteX4" fmla="*/ 563844 w 1377305"/>
                  <a:gd name="connsiteY4" fmla="*/ 254171 h 1384273"/>
                  <a:gd name="connsiteX5" fmla="*/ 689764 w 1377305"/>
                  <a:gd name="connsiteY5" fmla="*/ 379996 h 1384273"/>
                  <a:gd name="connsiteX6" fmla="*/ 818637 w 1377305"/>
                  <a:gd name="connsiteY6" fmla="*/ 292271 h 1384273"/>
                  <a:gd name="connsiteX7" fmla="*/ 775489 w 1377305"/>
                  <a:gd name="connsiteY7" fmla="*/ 112915 h 1384273"/>
                  <a:gd name="connsiteX8" fmla="*/ 791396 w 1377305"/>
                  <a:gd name="connsiteY8" fmla="*/ 25476 h 1384273"/>
                  <a:gd name="connsiteX9" fmla="*/ 1004375 w 1377305"/>
                  <a:gd name="connsiteY9" fmla="*/ 1377 h 1384273"/>
                  <a:gd name="connsiteX10" fmla="*/ 1271075 w 1377305"/>
                  <a:gd name="connsiteY10" fmla="*/ 30333 h 1384273"/>
                  <a:gd name="connsiteX11" fmla="*/ 1354419 w 1377305"/>
                  <a:gd name="connsiteY11" fmla="*/ 99390 h 1384273"/>
                  <a:gd name="connsiteX12" fmla="*/ 1372802 w 1377305"/>
                  <a:gd name="connsiteY12" fmla="*/ 547255 h 1384273"/>
                  <a:gd name="connsiteX13" fmla="*/ 1297269 w 1377305"/>
                  <a:gd name="connsiteY13" fmla="*/ 611358 h 1384273"/>
                  <a:gd name="connsiteX14" fmla="*/ 1145440 w 1377305"/>
                  <a:gd name="connsiteY14" fmla="*/ 539922 h 1384273"/>
                  <a:gd name="connsiteX15" fmla="*/ 999041 w 1377305"/>
                  <a:gd name="connsiteY15" fmla="*/ 688607 h 1384273"/>
                  <a:gd name="connsiteX16" fmla="*/ 1149631 w 1377305"/>
                  <a:gd name="connsiteY16" fmla="*/ 830434 h 1384273"/>
                  <a:gd name="connsiteX17" fmla="*/ 1294888 w 1377305"/>
                  <a:gd name="connsiteY17" fmla="*/ 775665 h 1384273"/>
                  <a:gd name="connsiteX18" fmla="*/ 1363944 w 1377305"/>
                  <a:gd name="connsiteY18" fmla="*/ 809002 h 1384273"/>
                  <a:gd name="connsiteX19" fmla="*/ 1349656 w 1377305"/>
                  <a:gd name="connsiteY19" fmla="*/ 1254295 h 1384273"/>
                  <a:gd name="connsiteX20" fmla="*/ 1275838 w 1377305"/>
                  <a:gd name="connsiteY20" fmla="*/ 1351927 h 1384273"/>
                  <a:gd name="connsiteX21" fmla="*/ 873978 w 1377305"/>
                  <a:gd name="connsiteY21" fmla="*/ 1379359 h 1384273"/>
                  <a:gd name="connsiteX22" fmla="*/ 771012 w 1377305"/>
                  <a:gd name="connsiteY22" fmla="*/ 1280490 h 1384273"/>
                  <a:gd name="connsiteX23" fmla="*/ 813304 w 1377305"/>
                  <a:gd name="connsiteY23" fmla="*/ 1086370 h 1384273"/>
                  <a:gd name="connsiteX24" fmla="*/ 689859 w 1377305"/>
                  <a:gd name="connsiteY24" fmla="*/ 1008170 h 1384273"/>
                  <a:gd name="connsiteX25" fmla="*/ 566225 w 1377305"/>
                  <a:gd name="connsiteY25" fmla="*/ 1130376 h 1384273"/>
                  <a:gd name="connsiteX26" fmla="*/ 613850 w 1377305"/>
                  <a:gd name="connsiteY26" fmla="*/ 1287538 h 1384273"/>
                  <a:gd name="connsiteX27" fmla="*/ 544794 w 1377305"/>
                  <a:gd name="connsiteY27" fmla="*/ 1378026 h 1384273"/>
                  <a:gd name="connsiteX28" fmla="*/ 149601 w 1377305"/>
                  <a:gd name="connsiteY28" fmla="*/ 1370978 h 1384273"/>
                  <a:gd name="connsiteX29" fmla="*/ 33206 w 1377305"/>
                  <a:gd name="connsiteY29" fmla="*/ 1262488 h 1384273"/>
                  <a:gd name="connsiteX30" fmla="*/ 13775 w 1377305"/>
                  <a:gd name="connsiteY30" fmla="*/ 847007 h 1384273"/>
                  <a:gd name="connsiteX31" fmla="*/ 104833 w 1377305"/>
                  <a:gd name="connsiteY31" fmla="*/ 798144 h 1384273"/>
                  <a:gd name="connsiteX32" fmla="*/ 380011 w 1377305"/>
                  <a:gd name="connsiteY32" fmla="*/ 696417 h 1384273"/>
                  <a:gd name="connsiteX33" fmla="*/ 218562 w 1377305"/>
                  <a:gd name="connsiteY33" fmla="*/ 542302 h 1384273"/>
                  <a:gd name="connsiteX34" fmla="*/ 78640 w 1377305"/>
                  <a:gd name="connsiteY34" fmla="*/ 600024 h 1384273"/>
                  <a:gd name="connsiteX35" fmla="*/ 17299 w 1377305"/>
                  <a:gd name="connsiteY35" fmla="*/ 542302 h 1384273"/>
                  <a:gd name="connsiteX36" fmla="*/ 46445 w 1377305"/>
                  <a:gd name="connsiteY36" fmla="*/ 91008 h 1384273"/>
                  <a:gd name="connsiteX37" fmla="*/ 87975 w 1377305"/>
                  <a:gd name="connsiteY37" fmla="*/ 33953 h 1384273"/>
                  <a:gd name="connsiteX0" fmla="*/ 87975 w 1377305"/>
                  <a:gd name="connsiteY0" fmla="*/ 33953 h 1384273"/>
                  <a:gd name="connsiteX1" fmla="*/ 384678 w 1377305"/>
                  <a:gd name="connsiteY1" fmla="*/ 806 h 1384273"/>
                  <a:gd name="connsiteX2" fmla="*/ 598991 w 1377305"/>
                  <a:gd name="connsiteY2" fmla="*/ 20237 h 1384273"/>
                  <a:gd name="connsiteX3" fmla="*/ 613659 w 1377305"/>
                  <a:gd name="connsiteY3" fmla="*/ 104343 h 1384273"/>
                  <a:gd name="connsiteX4" fmla="*/ 563844 w 1377305"/>
                  <a:gd name="connsiteY4" fmla="*/ 254171 h 1384273"/>
                  <a:gd name="connsiteX5" fmla="*/ 689764 w 1377305"/>
                  <a:gd name="connsiteY5" fmla="*/ 379996 h 1384273"/>
                  <a:gd name="connsiteX6" fmla="*/ 818637 w 1377305"/>
                  <a:gd name="connsiteY6" fmla="*/ 292271 h 1384273"/>
                  <a:gd name="connsiteX7" fmla="*/ 775489 w 1377305"/>
                  <a:gd name="connsiteY7" fmla="*/ 112915 h 1384273"/>
                  <a:gd name="connsiteX8" fmla="*/ 791396 w 1377305"/>
                  <a:gd name="connsiteY8" fmla="*/ 25476 h 1384273"/>
                  <a:gd name="connsiteX9" fmla="*/ 1004375 w 1377305"/>
                  <a:gd name="connsiteY9" fmla="*/ 1377 h 1384273"/>
                  <a:gd name="connsiteX10" fmla="*/ 1271075 w 1377305"/>
                  <a:gd name="connsiteY10" fmla="*/ 30333 h 1384273"/>
                  <a:gd name="connsiteX11" fmla="*/ 1354419 w 1377305"/>
                  <a:gd name="connsiteY11" fmla="*/ 99390 h 1384273"/>
                  <a:gd name="connsiteX12" fmla="*/ 1372802 w 1377305"/>
                  <a:gd name="connsiteY12" fmla="*/ 547255 h 1384273"/>
                  <a:gd name="connsiteX13" fmla="*/ 1297269 w 1377305"/>
                  <a:gd name="connsiteY13" fmla="*/ 611358 h 1384273"/>
                  <a:gd name="connsiteX14" fmla="*/ 1145440 w 1377305"/>
                  <a:gd name="connsiteY14" fmla="*/ 539922 h 1384273"/>
                  <a:gd name="connsiteX15" fmla="*/ 999041 w 1377305"/>
                  <a:gd name="connsiteY15" fmla="*/ 688607 h 1384273"/>
                  <a:gd name="connsiteX16" fmla="*/ 1149631 w 1377305"/>
                  <a:gd name="connsiteY16" fmla="*/ 830434 h 1384273"/>
                  <a:gd name="connsiteX17" fmla="*/ 1294888 w 1377305"/>
                  <a:gd name="connsiteY17" fmla="*/ 775665 h 1384273"/>
                  <a:gd name="connsiteX18" fmla="*/ 1363944 w 1377305"/>
                  <a:gd name="connsiteY18" fmla="*/ 809002 h 1384273"/>
                  <a:gd name="connsiteX19" fmla="*/ 1349656 w 1377305"/>
                  <a:gd name="connsiteY19" fmla="*/ 1254295 h 1384273"/>
                  <a:gd name="connsiteX20" fmla="*/ 1275838 w 1377305"/>
                  <a:gd name="connsiteY20" fmla="*/ 1351927 h 1384273"/>
                  <a:gd name="connsiteX21" fmla="*/ 873978 w 1377305"/>
                  <a:gd name="connsiteY21" fmla="*/ 1379359 h 1384273"/>
                  <a:gd name="connsiteX22" fmla="*/ 771012 w 1377305"/>
                  <a:gd name="connsiteY22" fmla="*/ 1280490 h 1384273"/>
                  <a:gd name="connsiteX23" fmla="*/ 813304 w 1377305"/>
                  <a:gd name="connsiteY23" fmla="*/ 1086370 h 1384273"/>
                  <a:gd name="connsiteX24" fmla="*/ 689859 w 1377305"/>
                  <a:gd name="connsiteY24" fmla="*/ 1008170 h 1384273"/>
                  <a:gd name="connsiteX25" fmla="*/ 566225 w 1377305"/>
                  <a:gd name="connsiteY25" fmla="*/ 1130376 h 1384273"/>
                  <a:gd name="connsiteX26" fmla="*/ 613850 w 1377305"/>
                  <a:gd name="connsiteY26" fmla="*/ 1287538 h 1384273"/>
                  <a:gd name="connsiteX27" fmla="*/ 544794 w 1377305"/>
                  <a:gd name="connsiteY27" fmla="*/ 1378026 h 1384273"/>
                  <a:gd name="connsiteX28" fmla="*/ 149601 w 1377305"/>
                  <a:gd name="connsiteY28" fmla="*/ 1370978 h 1384273"/>
                  <a:gd name="connsiteX29" fmla="*/ 33206 w 1377305"/>
                  <a:gd name="connsiteY29" fmla="*/ 1262488 h 1384273"/>
                  <a:gd name="connsiteX30" fmla="*/ 13775 w 1377305"/>
                  <a:gd name="connsiteY30" fmla="*/ 847007 h 1384273"/>
                  <a:gd name="connsiteX31" fmla="*/ 104833 w 1377305"/>
                  <a:gd name="connsiteY31" fmla="*/ 798144 h 1384273"/>
                  <a:gd name="connsiteX32" fmla="*/ 380011 w 1377305"/>
                  <a:gd name="connsiteY32" fmla="*/ 696417 h 1384273"/>
                  <a:gd name="connsiteX33" fmla="*/ 218562 w 1377305"/>
                  <a:gd name="connsiteY33" fmla="*/ 542302 h 1384273"/>
                  <a:gd name="connsiteX34" fmla="*/ 78640 w 1377305"/>
                  <a:gd name="connsiteY34" fmla="*/ 600024 h 1384273"/>
                  <a:gd name="connsiteX35" fmla="*/ 17299 w 1377305"/>
                  <a:gd name="connsiteY35" fmla="*/ 542302 h 1384273"/>
                  <a:gd name="connsiteX36" fmla="*/ 46445 w 1377305"/>
                  <a:gd name="connsiteY36" fmla="*/ 91008 h 1384273"/>
                  <a:gd name="connsiteX37" fmla="*/ 87975 w 1377305"/>
                  <a:gd name="connsiteY37" fmla="*/ 33953 h 1384273"/>
                  <a:gd name="connsiteX0" fmla="*/ 87975 w 1377305"/>
                  <a:gd name="connsiteY0" fmla="*/ 33953 h 1384273"/>
                  <a:gd name="connsiteX1" fmla="*/ 384678 w 1377305"/>
                  <a:gd name="connsiteY1" fmla="*/ 806 h 1384273"/>
                  <a:gd name="connsiteX2" fmla="*/ 598991 w 1377305"/>
                  <a:gd name="connsiteY2" fmla="*/ 20237 h 1384273"/>
                  <a:gd name="connsiteX3" fmla="*/ 613659 w 1377305"/>
                  <a:gd name="connsiteY3" fmla="*/ 104343 h 1384273"/>
                  <a:gd name="connsiteX4" fmla="*/ 563844 w 1377305"/>
                  <a:gd name="connsiteY4" fmla="*/ 254171 h 1384273"/>
                  <a:gd name="connsiteX5" fmla="*/ 689764 w 1377305"/>
                  <a:gd name="connsiteY5" fmla="*/ 379996 h 1384273"/>
                  <a:gd name="connsiteX6" fmla="*/ 818637 w 1377305"/>
                  <a:gd name="connsiteY6" fmla="*/ 292271 h 1384273"/>
                  <a:gd name="connsiteX7" fmla="*/ 775489 w 1377305"/>
                  <a:gd name="connsiteY7" fmla="*/ 112915 h 1384273"/>
                  <a:gd name="connsiteX8" fmla="*/ 791396 w 1377305"/>
                  <a:gd name="connsiteY8" fmla="*/ 25476 h 1384273"/>
                  <a:gd name="connsiteX9" fmla="*/ 1004375 w 1377305"/>
                  <a:gd name="connsiteY9" fmla="*/ 1377 h 1384273"/>
                  <a:gd name="connsiteX10" fmla="*/ 1271075 w 1377305"/>
                  <a:gd name="connsiteY10" fmla="*/ 30333 h 1384273"/>
                  <a:gd name="connsiteX11" fmla="*/ 1354419 w 1377305"/>
                  <a:gd name="connsiteY11" fmla="*/ 99390 h 1384273"/>
                  <a:gd name="connsiteX12" fmla="*/ 1372802 w 1377305"/>
                  <a:gd name="connsiteY12" fmla="*/ 547255 h 1384273"/>
                  <a:gd name="connsiteX13" fmla="*/ 1297269 w 1377305"/>
                  <a:gd name="connsiteY13" fmla="*/ 611358 h 1384273"/>
                  <a:gd name="connsiteX14" fmla="*/ 1145440 w 1377305"/>
                  <a:gd name="connsiteY14" fmla="*/ 539922 h 1384273"/>
                  <a:gd name="connsiteX15" fmla="*/ 999041 w 1377305"/>
                  <a:gd name="connsiteY15" fmla="*/ 688607 h 1384273"/>
                  <a:gd name="connsiteX16" fmla="*/ 1149631 w 1377305"/>
                  <a:gd name="connsiteY16" fmla="*/ 830434 h 1384273"/>
                  <a:gd name="connsiteX17" fmla="*/ 1294888 w 1377305"/>
                  <a:gd name="connsiteY17" fmla="*/ 775665 h 1384273"/>
                  <a:gd name="connsiteX18" fmla="*/ 1363944 w 1377305"/>
                  <a:gd name="connsiteY18" fmla="*/ 809002 h 1384273"/>
                  <a:gd name="connsiteX19" fmla="*/ 1349656 w 1377305"/>
                  <a:gd name="connsiteY19" fmla="*/ 1254295 h 1384273"/>
                  <a:gd name="connsiteX20" fmla="*/ 1275838 w 1377305"/>
                  <a:gd name="connsiteY20" fmla="*/ 1351927 h 1384273"/>
                  <a:gd name="connsiteX21" fmla="*/ 873978 w 1377305"/>
                  <a:gd name="connsiteY21" fmla="*/ 1379359 h 1384273"/>
                  <a:gd name="connsiteX22" fmla="*/ 771012 w 1377305"/>
                  <a:gd name="connsiteY22" fmla="*/ 1280490 h 1384273"/>
                  <a:gd name="connsiteX23" fmla="*/ 813304 w 1377305"/>
                  <a:gd name="connsiteY23" fmla="*/ 1086370 h 1384273"/>
                  <a:gd name="connsiteX24" fmla="*/ 689859 w 1377305"/>
                  <a:gd name="connsiteY24" fmla="*/ 1008170 h 1384273"/>
                  <a:gd name="connsiteX25" fmla="*/ 566225 w 1377305"/>
                  <a:gd name="connsiteY25" fmla="*/ 1130376 h 1384273"/>
                  <a:gd name="connsiteX26" fmla="*/ 613850 w 1377305"/>
                  <a:gd name="connsiteY26" fmla="*/ 1287538 h 1384273"/>
                  <a:gd name="connsiteX27" fmla="*/ 544794 w 1377305"/>
                  <a:gd name="connsiteY27" fmla="*/ 1378026 h 1384273"/>
                  <a:gd name="connsiteX28" fmla="*/ 149601 w 1377305"/>
                  <a:gd name="connsiteY28" fmla="*/ 1370978 h 1384273"/>
                  <a:gd name="connsiteX29" fmla="*/ 33206 w 1377305"/>
                  <a:gd name="connsiteY29" fmla="*/ 1262488 h 1384273"/>
                  <a:gd name="connsiteX30" fmla="*/ 13775 w 1377305"/>
                  <a:gd name="connsiteY30" fmla="*/ 847007 h 1384273"/>
                  <a:gd name="connsiteX31" fmla="*/ 104833 w 1377305"/>
                  <a:gd name="connsiteY31" fmla="*/ 798144 h 1384273"/>
                  <a:gd name="connsiteX32" fmla="*/ 380011 w 1377305"/>
                  <a:gd name="connsiteY32" fmla="*/ 696417 h 1384273"/>
                  <a:gd name="connsiteX33" fmla="*/ 218562 w 1377305"/>
                  <a:gd name="connsiteY33" fmla="*/ 542302 h 1384273"/>
                  <a:gd name="connsiteX34" fmla="*/ 78640 w 1377305"/>
                  <a:gd name="connsiteY34" fmla="*/ 600024 h 1384273"/>
                  <a:gd name="connsiteX35" fmla="*/ 17299 w 1377305"/>
                  <a:gd name="connsiteY35" fmla="*/ 542302 h 1384273"/>
                  <a:gd name="connsiteX36" fmla="*/ 46445 w 1377305"/>
                  <a:gd name="connsiteY36" fmla="*/ 91008 h 1384273"/>
                  <a:gd name="connsiteX37" fmla="*/ 87975 w 1377305"/>
                  <a:gd name="connsiteY37" fmla="*/ 33953 h 1384273"/>
                  <a:gd name="connsiteX0" fmla="*/ 87975 w 1377699"/>
                  <a:gd name="connsiteY0" fmla="*/ 33953 h 1384273"/>
                  <a:gd name="connsiteX1" fmla="*/ 384678 w 1377699"/>
                  <a:gd name="connsiteY1" fmla="*/ 806 h 1384273"/>
                  <a:gd name="connsiteX2" fmla="*/ 598991 w 1377699"/>
                  <a:gd name="connsiteY2" fmla="*/ 20237 h 1384273"/>
                  <a:gd name="connsiteX3" fmla="*/ 613659 w 1377699"/>
                  <a:gd name="connsiteY3" fmla="*/ 104343 h 1384273"/>
                  <a:gd name="connsiteX4" fmla="*/ 563844 w 1377699"/>
                  <a:gd name="connsiteY4" fmla="*/ 254171 h 1384273"/>
                  <a:gd name="connsiteX5" fmla="*/ 689764 w 1377699"/>
                  <a:gd name="connsiteY5" fmla="*/ 379996 h 1384273"/>
                  <a:gd name="connsiteX6" fmla="*/ 818637 w 1377699"/>
                  <a:gd name="connsiteY6" fmla="*/ 292271 h 1384273"/>
                  <a:gd name="connsiteX7" fmla="*/ 775489 w 1377699"/>
                  <a:gd name="connsiteY7" fmla="*/ 112915 h 1384273"/>
                  <a:gd name="connsiteX8" fmla="*/ 791396 w 1377699"/>
                  <a:gd name="connsiteY8" fmla="*/ 25476 h 1384273"/>
                  <a:gd name="connsiteX9" fmla="*/ 1004375 w 1377699"/>
                  <a:gd name="connsiteY9" fmla="*/ 1377 h 1384273"/>
                  <a:gd name="connsiteX10" fmla="*/ 1271075 w 1377699"/>
                  <a:gd name="connsiteY10" fmla="*/ 30333 h 1384273"/>
                  <a:gd name="connsiteX11" fmla="*/ 1354419 w 1377699"/>
                  <a:gd name="connsiteY11" fmla="*/ 99390 h 1384273"/>
                  <a:gd name="connsiteX12" fmla="*/ 1372802 w 1377699"/>
                  <a:gd name="connsiteY12" fmla="*/ 547255 h 1384273"/>
                  <a:gd name="connsiteX13" fmla="*/ 1297269 w 1377699"/>
                  <a:gd name="connsiteY13" fmla="*/ 611358 h 1384273"/>
                  <a:gd name="connsiteX14" fmla="*/ 1145440 w 1377699"/>
                  <a:gd name="connsiteY14" fmla="*/ 539922 h 1384273"/>
                  <a:gd name="connsiteX15" fmla="*/ 999041 w 1377699"/>
                  <a:gd name="connsiteY15" fmla="*/ 688607 h 1384273"/>
                  <a:gd name="connsiteX16" fmla="*/ 1149631 w 1377699"/>
                  <a:gd name="connsiteY16" fmla="*/ 830434 h 1384273"/>
                  <a:gd name="connsiteX17" fmla="*/ 1294888 w 1377699"/>
                  <a:gd name="connsiteY17" fmla="*/ 775665 h 1384273"/>
                  <a:gd name="connsiteX18" fmla="*/ 1363944 w 1377699"/>
                  <a:gd name="connsiteY18" fmla="*/ 809002 h 1384273"/>
                  <a:gd name="connsiteX19" fmla="*/ 1349656 w 1377699"/>
                  <a:gd name="connsiteY19" fmla="*/ 1254295 h 1384273"/>
                  <a:gd name="connsiteX20" fmla="*/ 1275838 w 1377699"/>
                  <a:gd name="connsiteY20" fmla="*/ 1351927 h 1384273"/>
                  <a:gd name="connsiteX21" fmla="*/ 873978 w 1377699"/>
                  <a:gd name="connsiteY21" fmla="*/ 1379359 h 1384273"/>
                  <a:gd name="connsiteX22" fmla="*/ 771012 w 1377699"/>
                  <a:gd name="connsiteY22" fmla="*/ 1280490 h 1384273"/>
                  <a:gd name="connsiteX23" fmla="*/ 813304 w 1377699"/>
                  <a:gd name="connsiteY23" fmla="*/ 1086370 h 1384273"/>
                  <a:gd name="connsiteX24" fmla="*/ 689859 w 1377699"/>
                  <a:gd name="connsiteY24" fmla="*/ 1008170 h 1384273"/>
                  <a:gd name="connsiteX25" fmla="*/ 566225 w 1377699"/>
                  <a:gd name="connsiteY25" fmla="*/ 1130376 h 1384273"/>
                  <a:gd name="connsiteX26" fmla="*/ 613850 w 1377699"/>
                  <a:gd name="connsiteY26" fmla="*/ 1287538 h 1384273"/>
                  <a:gd name="connsiteX27" fmla="*/ 544794 w 1377699"/>
                  <a:gd name="connsiteY27" fmla="*/ 1378026 h 1384273"/>
                  <a:gd name="connsiteX28" fmla="*/ 149601 w 1377699"/>
                  <a:gd name="connsiteY28" fmla="*/ 1370978 h 1384273"/>
                  <a:gd name="connsiteX29" fmla="*/ 33206 w 1377699"/>
                  <a:gd name="connsiteY29" fmla="*/ 1262488 h 1384273"/>
                  <a:gd name="connsiteX30" fmla="*/ 13775 w 1377699"/>
                  <a:gd name="connsiteY30" fmla="*/ 847007 h 1384273"/>
                  <a:gd name="connsiteX31" fmla="*/ 104833 w 1377699"/>
                  <a:gd name="connsiteY31" fmla="*/ 798144 h 1384273"/>
                  <a:gd name="connsiteX32" fmla="*/ 380011 w 1377699"/>
                  <a:gd name="connsiteY32" fmla="*/ 696417 h 1384273"/>
                  <a:gd name="connsiteX33" fmla="*/ 218562 w 1377699"/>
                  <a:gd name="connsiteY33" fmla="*/ 542302 h 1384273"/>
                  <a:gd name="connsiteX34" fmla="*/ 78640 w 1377699"/>
                  <a:gd name="connsiteY34" fmla="*/ 600024 h 1384273"/>
                  <a:gd name="connsiteX35" fmla="*/ 17299 w 1377699"/>
                  <a:gd name="connsiteY35" fmla="*/ 542302 h 1384273"/>
                  <a:gd name="connsiteX36" fmla="*/ 46445 w 1377699"/>
                  <a:gd name="connsiteY36" fmla="*/ 91008 h 1384273"/>
                  <a:gd name="connsiteX37" fmla="*/ 87975 w 1377699"/>
                  <a:gd name="connsiteY37" fmla="*/ 33953 h 1384273"/>
                  <a:gd name="connsiteX0" fmla="*/ 87975 w 1377699"/>
                  <a:gd name="connsiteY0" fmla="*/ 33953 h 1384273"/>
                  <a:gd name="connsiteX1" fmla="*/ 384678 w 1377699"/>
                  <a:gd name="connsiteY1" fmla="*/ 806 h 1384273"/>
                  <a:gd name="connsiteX2" fmla="*/ 598991 w 1377699"/>
                  <a:gd name="connsiteY2" fmla="*/ 20237 h 1384273"/>
                  <a:gd name="connsiteX3" fmla="*/ 613659 w 1377699"/>
                  <a:gd name="connsiteY3" fmla="*/ 104343 h 1384273"/>
                  <a:gd name="connsiteX4" fmla="*/ 563844 w 1377699"/>
                  <a:gd name="connsiteY4" fmla="*/ 254171 h 1384273"/>
                  <a:gd name="connsiteX5" fmla="*/ 689764 w 1377699"/>
                  <a:gd name="connsiteY5" fmla="*/ 379996 h 1384273"/>
                  <a:gd name="connsiteX6" fmla="*/ 818637 w 1377699"/>
                  <a:gd name="connsiteY6" fmla="*/ 292271 h 1384273"/>
                  <a:gd name="connsiteX7" fmla="*/ 775489 w 1377699"/>
                  <a:gd name="connsiteY7" fmla="*/ 112915 h 1384273"/>
                  <a:gd name="connsiteX8" fmla="*/ 791396 w 1377699"/>
                  <a:gd name="connsiteY8" fmla="*/ 25476 h 1384273"/>
                  <a:gd name="connsiteX9" fmla="*/ 1004375 w 1377699"/>
                  <a:gd name="connsiteY9" fmla="*/ 1377 h 1384273"/>
                  <a:gd name="connsiteX10" fmla="*/ 1271075 w 1377699"/>
                  <a:gd name="connsiteY10" fmla="*/ 30333 h 1384273"/>
                  <a:gd name="connsiteX11" fmla="*/ 1354419 w 1377699"/>
                  <a:gd name="connsiteY11" fmla="*/ 99390 h 1384273"/>
                  <a:gd name="connsiteX12" fmla="*/ 1372802 w 1377699"/>
                  <a:gd name="connsiteY12" fmla="*/ 547255 h 1384273"/>
                  <a:gd name="connsiteX13" fmla="*/ 1297269 w 1377699"/>
                  <a:gd name="connsiteY13" fmla="*/ 611358 h 1384273"/>
                  <a:gd name="connsiteX14" fmla="*/ 1145440 w 1377699"/>
                  <a:gd name="connsiteY14" fmla="*/ 539922 h 1384273"/>
                  <a:gd name="connsiteX15" fmla="*/ 999041 w 1377699"/>
                  <a:gd name="connsiteY15" fmla="*/ 688607 h 1384273"/>
                  <a:gd name="connsiteX16" fmla="*/ 1149631 w 1377699"/>
                  <a:gd name="connsiteY16" fmla="*/ 830434 h 1384273"/>
                  <a:gd name="connsiteX17" fmla="*/ 1294888 w 1377699"/>
                  <a:gd name="connsiteY17" fmla="*/ 775665 h 1384273"/>
                  <a:gd name="connsiteX18" fmla="*/ 1363944 w 1377699"/>
                  <a:gd name="connsiteY18" fmla="*/ 809002 h 1384273"/>
                  <a:gd name="connsiteX19" fmla="*/ 1349656 w 1377699"/>
                  <a:gd name="connsiteY19" fmla="*/ 1254295 h 1384273"/>
                  <a:gd name="connsiteX20" fmla="*/ 1275838 w 1377699"/>
                  <a:gd name="connsiteY20" fmla="*/ 1351927 h 1384273"/>
                  <a:gd name="connsiteX21" fmla="*/ 873978 w 1377699"/>
                  <a:gd name="connsiteY21" fmla="*/ 1379359 h 1384273"/>
                  <a:gd name="connsiteX22" fmla="*/ 771012 w 1377699"/>
                  <a:gd name="connsiteY22" fmla="*/ 1280490 h 1384273"/>
                  <a:gd name="connsiteX23" fmla="*/ 813304 w 1377699"/>
                  <a:gd name="connsiteY23" fmla="*/ 1086370 h 1384273"/>
                  <a:gd name="connsiteX24" fmla="*/ 689859 w 1377699"/>
                  <a:gd name="connsiteY24" fmla="*/ 1008170 h 1384273"/>
                  <a:gd name="connsiteX25" fmla="*/ 566225 w 1377699"/>
                  <a:gd name="connsiteY25" fmla="*/ 1130376 h 1384273"/>
                  <a:gd name="connsiteX26" fmla="*/ 613850 w 1377699"/>
                  <a:gd name="connsiteY26" fmla="*/ 1287538 h 1384273"/>
                  <a:gd name="connsiteX27" fmla="*/ 544794 w 1377699"/>
                  <a:gd name="connsiteY27" fmla="*/ 1378026 h 1384273"/>
                  <a:gd name="connsiteX28" fmla="*/ 149601 w 1377699"/>
                  <a:gd name="connsiteY28" fmla="*/ 1370978 h 1384273"/>
                  <a:gd name="connsiteX29" fmla="*/ 33206 w 1377699"/>
                  <a:gd name="connsiteY29" fmla="*/ 1262488 h 1384273"/>
                  <a:gd name="connsiteX30" fmla="*/ 13775 w 1377699"/>
                  <a:gd name="connsiteY30" fmla="*/ 847007 h 1384273"/>
                  <a:gd name="connsiteX31" fmla="*/ 104833 w 1377699"/>
                  <a:gd name="connsiteY31" fmla="*/ 798144 h 1384273"/>
                  <a:gd name="connsiteX32" fmla="*/ 380011 w 1377699"/>
                  <a:gd name="connsiteY32" fmla="*/ 696417 h 1384273"/>
                  <a:gd name="connsiteX33" fmla="*/ 218562 w 1377699"/>
                  <a:gd name="connsiteY33" fmla="*/ 542302 h 1384273"/>
                  <a:gd name="connsiteX34" fmla="*/ 78640 w 1377699"/>
                  <a:gd name="connsiteY34" fmla="*/ 600024 h 1384273"/>
                  <a:gd name="connsiteX35" fmla="*/ 17299 w 1377699"/>
                  <a:gd name="connsiteY35" fmla="*/ 542302 h 1384273"/>
                  <a:gd name="connsiteX36" fmla="*/ 46445 w 1377699"/>
                  <a:gd name="connsiteY36" fmla="*/ 91008 h 1384273"/>
                  <a:gd name="connsiteX37" fmla="*/ 87975 w 1377699"/>
                  <a:gd name="connsiteY37" fmla="*/ 33953 h 1384273"/>
                  <a:gd name="connsiteX0" fmla="*/ 87975 w 1374257"/>
                  <a:gd name="connsiteY0" fmla="*/ 33953 h 1384273"/>
                  <a:gd name="connsiteX1" fmla="*/ 384678 w 1374257"/>
                  <a:gd name="connsiteY1" fmla="*/ 806 h 1384273"/>
                  <a:gd name="connsiteX2" fmla="*/ 598991 w 1374257"/>
                  <a:gd name="connsiteY2" fmla="*/ 20237 h 1384273"/>
                  <a:gd name="connsiteX3" fmla="*/ 613659 w 1374257"/>
                  <a:gd name="connsiteY3" fmla="*/ 104343 h 1384273"/>
                  <a:gd name="connsiteX4" fmla="*/ 563844 w 1374257"/>
                  <a:gd name="connsiteY4" fmla="*/ 254171 h 1384273"/>
                  <a:gd name="connsiteX5" fmla="*/ 689764 w 1374257"/>
                  <a:gd name="connsiteY5" fmla="*/ 379996 h 1384273"/>
                  <a:gd name="connsiteX6" fmla="*/ 818637 w 1374257"/>
                  <a:gd name="connsiteY6" fmla="*/ 292271 h 1384273"/>
                  <a:gd name="connsiteX7" fmla="*/ 775489 w 1374257"/>
                  <a:gd name="connsiteY7" fmla="*/ 112915 h 1384273"/>
                  <a:gd name="connsiteX8" fmla="*/ 791396 w 1374257"/>
                  <a:gd name="connsiteY8" fmla="*/ 25476 h 1384273"/>
                  <a:gd name="connsiteX9" fmla="*/ 1004375 w 1374257"/>
                  <a:gd name="connsiteY9" fmla="*/ 1377 h 1384273"/>
                  <a:gd name="connsiteX10" fmla="*/ 1271075 w 1374257"/>
                  <a:gd name="connsiteY10" fmla="*/ 30333 h 1384273"/>
                  <a:gd name="connsiteX11" fmla="*/ 1340131 w 1374257"/>
                  <a:gd name="connsiteY11" fmla="*/ 97009 h 1384273"/>
                  <a:gd name="connsiteX12" fmla="*/ 1372802 w 1374257"/>
                  <a:gd name="connsiteY12" fmla="*/ 547255 h 1384273"/>
                  <a:gd name="connsiteX13" fmla="*/ 1297269 w 1374257"/>
                  <a:gd name="connsiteY13" fmla="*/ 611358 h 1384273"/>
                  <a:gd name="connsiteX14" fmla="*/ 1145440 w 1374257"/>
                  <a:gd name="connsiteY14" fmla="*/ 539922 h 1384273"/>
                  <a:gd name="connsiteX15" fmla="*/ 999041 w 1374257"/>
                  <a:gd name="connsiteY15" fmla="*/ 688607 h 1384273"/>
                  <a:gd name="connsiteX16" fmla="*/ 1149631 w 1374257"/>
                  <a:gd name="connsiteY16" fmla="*/ 830434 h 1384273"/>
                  <a:gd name="connsiteX17" fmla="*/ 1294888 w 1374257"/>
                  <a:gd name="connsiteY17" fmla="*/ 775665 h 1384273"/>
                  <a:gd name="connsiteX18" fmla="*/ 1363944 w 1374257"/>
                  <a:gd name="connsiteY18" fmla="*/ 809002 h 1384273"/>
                  <a:gd name="connsiteX19" fmla="*/ 1349656 w 1374257"/>
                  <a:gd name="connsiteY19" fmla="*/ 1254295 h 1384273"/>
                  <a:gd name="connsiteX20" fmla="*/ 1275838 w 1374257"/>
                  <a:gd name="connsiteY20" fmla="*/ 1351927 h 1384273"/>
                  <a:gd name="connsiteX21" fmla="*/ 873978 w 1374257"/>
                  <a:gd name="connsiteY21" fmla="*/ 1379359 h 1384273"/>
                  <a:gd name="connsiteX22" fmla="*/ 771012 w 1374257"/>
                  <a:gd name="connsiteY22" fmla="*/ 1280490 h 1384273"/>
                  <a:gd name="connsiteX23" fmla="*/ 813304 w 1374257"/>
                  <a:gd name="connsiteY23" fmla="*/ 1086370 h 1384273"/>
                  <a:gd name="connsiteX24" fmla="*/ 689859 w 1374257"/>
                  <a:gd name="connsiteY24" fmla="*/ 1008170 h 1384273"/>
                  <a:gd name="connsiteX25" fmla="*/ 566225 w 1374257"/>
                  <a:gd name="connsiteY25" fmla="*/ 1130376 h 1384273"/>
                  <a:gd name="connsiteX26" fmla="*/ 613850 w 1374257"/>
                  <a:gd name="connsiteY26" fmla="*/ 1287538 h 1384273"/>
                  <a:gd name="connsiteX27" fmla="*/ 544794 w 1374257"/>
                  <a:gd name="connsiteY27" fmla="*/ 1378026 h 1384273"/>
                  <a:gd name="connsiteX28" fmla="*/ 149601 w 1374257"/>
                  <a:gd name="connsiteY28" fmla="*/ 1370978 h 1384273"/>
                  <a:gd name="connsiteX29" fmla="*/ 33206 w 1374257"/>
                  <a:gd name="connsiteY29" fmla="*/ 1262488 h 1384273"/>
                  <a:gd name="connsiteX30" fmla="*/ 13775 w 1374257"/>
                  <a:gd name="connsiteY30" fmla="*/ 847007 h 1384273"/>
                  <a:gd name="connsiteX31" fmla="*/ 104833 w 1374257"/>
                  <a:gd name="connsiteY31" fmla="*/ 798144 h 1384273"/>
                  <a:gd name="connsiteX32" fmla="*/ 380011 w 1374257"/>
                  <a:gd name="connsiteY32" fmla="*/ 696417 h 1384273"/>
                  <a:gd name="connsiteX33" fmla="*/ 218562 w 1374257"/>
                  <a:gd name="connsiteY33" fmla="*/ 542302 h 1384273"/>
                  <a:gd name="connsiteX34" fmla="*/ 78640 w 1374257"/>
                  <a:gd name="connsiteY34" fmla="*/ 600024 h 1384273"/>
                  <a:gd name="connsiteX35" fmla="*/ 17299 w 1374257"/>
                  <a:gd name="connsiteY35" fmla="*/ 542302 h 1384273"/>
                  <a:gd name="connsiteX36" fmla="*/ 46445 w 1374257"/>
                  <a:gd name="connsiteY36" fmla="*/ 91008 h 1384273"/>
                  <a:gd name="connsiteX37" fmla="*/ 87975 w 1374257"/>
                  <a:gd name="connsiteY37" fmla="*/ 33953 h 1384273"/>
                  <a:gd name="connsiteX0" fmla="*/ 87975 w 1376602"/>
                  <a:gd name="connsiteY0" fmla="*/ 33953 h 1384273"/>
                  <a:gd name="connsiteX1" fmla="*/ 384678 w 1376602"/>
                  <a:gd name="connsiteY1" fmla="*/ 806 h 1384273"/>
                  <a:gd name="connsiteX2" fmla="*/ 598991 w 1376602"/>
                  <a:gd name="connsiteY2" fmla="*/ 20237 h 1384273"/>
                  <a:gd name="connsiteX3" fmla="*/ 613659 w 1376602"/>
                  <a:gd name="connsiteY3" fmla="*/ 104343 h 1384273"/>
                  <a:gd name="connsiteX4" fmla="*/ 563844 w 1376602"/>
                  <a:gd name="connsiteY4" fmla="*/ 254171 h 1384273"/>
                  <a:gd name="connsiteX5" fmla="*/ 689764 w 1376602"/>
                  <a:gd name="connsiteY5" fmla="*/ 379996 h 1384273"/>
                  <a:gd name="connsiteX6" fmla="*/ 818637 w 1376602"/>
                  <a:gd name="connsiteY6" fmla="*/ 292271 h 1384273"/>
                  <a:gd name="connsiteX7" fmla="*/ 775489 w 1376602"/>
                  <a:gd name="connsiteY7" fmla="*/ 112915 h 1384273"/>
                  <a:gd name="connsiteX8" fmla="*/ 791396 w 1376602"/>
                  <a:gd name="connsiteY8" fmla="*/ 25476 h 1384273"/>
                  <a:gd name="connsiteX9" fmla="*/ 1004375 w 1376602"/>
                  <a:gd name="connsiteY9" fmla="*/ 1377 h 1384273"/>
                  <a:gd name="connsiteX10" fmla="*/ 1271075 w 1376602"/>
                  <a:gd name="connsiteY10" fmla="*/ 30333 h 1384273"/>
                  <a:gd name="connsiteX11" fmla="*/ 1340131 w 1376602"/>
                  <a:gd name="connsiteY11" fmla="*/ 97009 h 1384273"/>
                  <a:gd name="connsiteX12" fmla="*/ 1372802 w 1376602"/>
                  <a:gd name="connsiteY12" fmla="*/ 547255 h 1384273"/>
                  <a:gd name="connsiteX13" fmla="*/ 1297269 w 1376602"/>
                  <a:gd name="connsiteY13" fmla="*/ 611358 h 1384273"/>
                  <a:gd name="connsiteX14" fmla="*/ 1145440 w 1376602"/>
                  <a:gd name="connsiteY14" fmla="*/ 539922 h 1384273"/>
                  <a:gd name="connsiteX15" fmla="*/ 999041 w 1376602"/>
                  <a:gd name="connsiteY15" fmla="*/ 688607 h 1384273"/>
                  <a:gd name="connsiteX16" fmla="*/ 1149631 w 1376602"/>
                  <a:gd name="connsiteY16" fmla="*/ 830434 h 1384273"/>
                  <a:gd name="connsiteX17" fmla="*/ 1294888 w 1376602"/>
                  <a:gd name="connsiteY17" fmla="*/ 775665 h 1384273"/>
                  <a:gd name="connsiteX18" fmla="*/ 1363944 w 1376602"/>
                  <a:gd name="connsiteY18" fmla="*/ 809002 h 1384273"/>
                  <a:gd name="connsiteX19" fmla="*/ 1349656 w 1376602"/>
                  <a:gd name="connsiteY19" fmla="*/ 1254295 h 1384273"/>
                  <a:gd name="connsiteX20" fmla="*/ 1275838 w 1376602"/>
                  <a:gd name="connsiteY20" fmla="*/ 1351927 h 1384273"/>
                  <a:gd name="connsiteX21" fmla="*/ 873978 w 1376602"/>
                  <a:gd name="connsiteY21" fmla="*/ 1379359 h 1384273"/>
                  <a:gd name="connsiteX22" fmla="*/ 771012 w 1376602"/>
                  <a:gd name="connsiteY22" fmla="*/ 1280490 h 1384273"/>
                  <a:gd name="connsiteX23" fmla="*/ 813304 w 1376602"/>
                  <a:gd name="connsiteY23" fmla="*/ 1086370 h 1384273"/>
                  <a:gd name="connsiteX24" fmla="*/ 689859 w 1376602"/>
                  <a:gd name="connsiteY24" fmla="*/ 1008170 h 1384273"/>
                  <a:gd name="connsiteX25" fmla="*/ 566225 w 1376602"/>
                  <a:gd name="connsiteY25" fmla="*/ 1130376 h 1384273"/>
                  <a:gd name="connsiteX26" fmla="*/ 613850 w 1376602"/>
                  <a:gd name="connsiteY26" fmla="*/ 1287538 h 1384273"/>
                  <a:gd name="connsiteX27" fmla="*/ 544794 w 1376602"/>
                  <a:gd name="connsiteY27" fmla="*/ 1378026 h 1384273"/>
                  <a:gd name="connsiteX28" fmla="*/ 149601 w 1376602"/>
                  <a:gd name="connsiteY28" fmla="*/ 1370978 h 1384273"/>
                  <a:gd name="connsiteX29" fmla="*/ 33206 w 1376602"/>
                  <a:gd name="connsiteY29" fmla="*/ 1262488 h 1384273"/>
                  <a:gd name="connsiteX30" fmla="*/ 13775 w 1376602"/>
                  <a:gd name="connsiteY30" fmla="*/ 847007 h 1384273"/>
                  <a:gd name="connsiteX31" fmla="*/ 104833 w 1376602"/>
                  <a:gd name="connsiteY31" fmla="*/ 798144 h 1384273"/>
                  <a:gd name="connsiteX32" fmla="*/ 380011 w 1376602"/>
                  <a:gd name="connsiteY32" fmla="*/ 696417 h 1384273"/>
                  <a:gd name="connsiteX33" fmla="*/ 218562 w 1376602"/>
                  <a:gd name="connsiteY33" fmla="*/ 542302 h 1384273"/>
                  <a:gd name="connsiteX34" fmla="*/ 78640 w 1376602"/>
                  <a:gd name="connsiteY34" fmla="*/ 600024 h 1384273"/>
                  <a:gd name="connsiteX35" fmla="*/ 17299 w 1376602"/>
                  <a:gd name="connsiteY35" fmla="*/ 542302 h 1384273"/>
                  <a:gd name="connsiteX36" fmla="*/ 46445 w 1376602"/>
                  <a:gd name="connsiteY36" fmla="*/ 91008 h 1384273"/>
                  <a:gd name="connsiteX37" fmla="*/ 87975 w 1376602"/>
                  <a:gd name="connsiteY37" fmla="*/ 33953 h 1384273"/>
                  <a:gd name="connsiteX0" fmla="*/ 87975 w 1381320"/>
                  <a:gd name="connsiteY0" fmla="*/ 33953 h 1384273"/>
                  <a:gd name="connsiteX1" fmla="*/ 384678 w 1381320"/>
                  <a:gd name="connsiteY1" fmla="*/ 806 h 1384273"/>
                  <a:gd name="connsiteX2" fmla="*/ 598991 w 1381320"/>
                  <a:gd name="connsiteY2" fmla="*/ 20237 h 1384273"/>
                  <a:gd name="connsiteX3" fmla="*/ 613659 w 1381320"/>
                  <a:gd name="connsiteY3" fmla="*/ 104343 h 1384273"/>
                  <a:gd name="connsiteX4" fmla="*/ 563844 w 1381320"/>
                  <a:gd name="connsiteY4" fmla="*/ 254171 h 1384273"/>
                  <a:gd name="connsiteX5" fmla="*/ 689764 w 1381320"/>
                  <a:gd name="connsiteY5" fmla="*/ 379996 h 1384273"/>
                  <a:gd name="connsiteX6" fmla="*/ 818637 w 1381320"/>
                  <a:gd name="connsiteY6" fmla="*/ 292271 h 1384273"/>
                  <a:gd name="connsiteX7" fmla="*/ 775489 w 1381320"/>
                  <a:gd name="connsiteY7" fmla="*/ 112915 h 1384273"/>
                  <a:gd name="connsiteX8" fmla="*/ 791396 w 1381320"/>
                  <a:gd name="connsiteY8" fmla="*/ 25476 h 1384273"/>
                  <a:gd name="connsiteX9" fmla="*/ 1004375 w 1381320"/>
                  <a:gd name="connsiteY9" fmla="*/ 1377 h 1384273"/>
                  <a:gd name="connsiteX10" fmla="*/ 1271075 w 1381320"/>
                  <a:gd name="connsiteY10" fmla="*/ 30333 h 1384273"/>
                  <a:gd name="connsiteX11" fmla="*/ 1352037 w 1381320"/>
                  <a:gd name="connsiteY11" fmla="*/ 108916 h 1384273"/>
                  <a:gd name="connsiteX12" fmla="*/ 1372802 w 1381320"/>
                  <a:gd name="connsiteY12" fmla="*/ 547255 h 1384273"/>
                  <a:gd name="connsiteX13" fmla="*/ 1297269 w 1381320"/>
                  <a:gd name="connsiteY13" fmla="*/ 611358 h 1384273"/>
                  <a:gd name="connsiteX14" fmla="*/ 1145440 w 1381320"/>
                  <a:gd name="connsiteY14" fmla="*/ 539922 h 1384273"/>
                  <a:gd name="connsiteX15" fmla="*/ 999041 w 1381320"/>
                  <a:gd name="connsiteY15" fmla="*/ 688607 h 1384273"/>
                  <a:gd name="connsiteX16" fmla="*/ 1149631 w 1381320"/>
                  <a:gd name="connsiteY16" fmla="*/ 830434 h 1384273"/>
                  <a:gd name="connsiteX17" fmla="*/ 1294888 w 1381320"/>
                  <a:gd name="connsiteY17" fmla="*/ 775665 h 1384273"/>
                  <a:gd name="connsiteX18" fmla="*/ 1363944 w 1381320"/>
                  <a:gd name="connsiteY18" fmla="*/ 809002 h 1384273"/>
                  <a:gd name="connsiteX19" fmla="*/ 1349656 w 1381320"/>
                  <a:gd name="connsiteY19" fmla="*/ 1254295 h 1384273"/>
                  <a:gd name="connsiteX20" fmla="*/ 1275838 w 1381320"/>
                  <a:gd name="connsiteY20" fmla="*/ 1351927 h 1384273"/>
                  <a:gd name="connsiteX21" fmla="*/ 873978 w 1381320"/>
                  <a:gd name="connsiteY21" fmla="*/ 1379359 h 1384273"/>
                  <a:gd name="connsiteX22" fmla="*/ 771012 w 1381320"/>
                  <a:gd name="connsiteY22" fmla="*/ 1280490 h 1384273"/>
                  <a:gd name="connsiteX23" fmla="*/ 813304 w 1381320"/>
                  <a:gd name="connsiteY23" fmla="*/ 1086370 h 1384273"/>
                  <a:gd name="connsiteX24" fmla="*/ 689859 w 1381320"/>
                  <a:gd name="connsiteY24" fmla="*/ 1008170 h 1384273"/>
                  <a:gd name="connsiteX25" fmla="*/ 566225 w 1381320"/>
                  <a:gd name="connsiteY25" fmla="*/ 1130376 h 1384273"/>
                  <a:gd name="connsiteX26" fmla="*/ 613850 w 1381320"/>
                  <a:gd name="connsiteY26" fmla="*/ 1287538 h 1384273"/>
                  <a:gd name="connsiteX27" fmla="*/ 544794 w 1381320"/>
                  <a:gd name="connsiteY27" fmla="*/ 1378026 h 1384273"/>
                  <a:gd name="connsiteX28" fmla="*/ 149601 w 1381320"/>
                  <a:gd name="connsiteY28" fmla="*/ 1370978 h 1384273"/>
                  <a:gd name="connsiteX29" fmla="*/ 33206 w 1381320"/>
                  <a:gd name="connsiteY29" fmla="*/ 1262488 h 1384273"/>
                  <a:gd name="connsiteX30" fmla="*/ 13775 w 1381320"/>
                  <a:gd name="connsiteY30" fmla="*/ 847007 h 1384273"/>
                  <a:gd name="connsiteX31" fmla="*/ 104833 w 1381320"/>
                  <a:gd name="connsiteY31" fmla="*/ 798144 h 1384273"/>
                  <a:gd name="connsiteX32" fmla="*/ 380011 w 1381320"/>
                  <a:gd name="connsiteY32" fmla="*/ 696417 h 1384273"/>
                  <a:gd name="connsiteX33" fmla="*/ 218562 w 1381320"/>
                  <a:gd name="connsiteY33" fmla="*/ 542302 h 1384273"/>
                  <a:gd name="connsiteX34" fmla="*/ 78640 w 1381320"/>
                  <a:gd name="connsiteY34" fmla="*/ 600024 h 1384273"/>
                  <a:gd name="connsiteX35" fmla="*/ 17299 w 1381320"/>
                  <a:gd name="connsiteY35" fmla="*/ 542302 h 1384273"/>
                  <a:gd name="connsiteX36" fmla="*/ 46445 w 1381320"/>
                  <a:gd name="connsiteY36" fmla="*/ 91008 h 1384273"/>
                  <a:gd name="connsiteX37" fmla="*/ 87975 w 1381320"/>
                  <a:gd name="connsiteY37" fmla="*/ 33953 h 1384273"/>
                  <a:gd name="connsiteX0" fmla="*/ 87975 w 1381320"/>
                  <a:gd name="connsiteY0" fmla="*/ 33953 h 1384273"/>
                  <a:gd name="connsiteX1" fmla="*/ 384678 w 1381320"/>
                  <a:gd name="connsiteY1" fmla="*/ 806 h 1384273"/>
                  <a:gd name="connsiteX2" fmla="*/ 598991 w 1381320"/>
                  <a:gd name="connsiteY2" fmla="*/ 20237 h 1384273"/>
                  <a:gd name="connsiteX3" fmla="*/ 613659 w 1381320"/>
                  <a:gd name="connsiteY3" fmla="*/ 104343 h 1384273"/>
                  <a:gd name="connsiteX4" fmla="*/ 563844 w 1381320"/>
                  <a:gd name="connsiteY4" fmla="*/ 254171 h 1384273"/>
                  <a:gd name="connsiteX5" fmla="*/ 689764 w 1381320"/>
                  <a:gd name="connsiteY5" fmla="*/ 379996 h 1384273"/>
                  <a:gd name="connsiteX6" fmla="*/ 818637 w 1381320"/>
                  <a:gd name="connsiteY6" fmla="*/ 292271 h 1384273"/>
                  <a:gd name="connsiteX7" fmla="*/ 775489 w 1381320"/>
                  <a:gd name="connsiteY7" fmla="*/ 112915 h 1384273"/>
                  <a:gd name="connsiteX8" fmla="*/ 791396 w 1381320"/>
                  <a:gd name="connsiteY8" fmla="*/ 25476 h 1384273"/>
                  <a:gd name="connsiteX9" fmla="*/ 1004375 w 1381320"/>
                  <a:gd name="connsiteY9" fmla="*/ 1377 h 1384273"/>
                  <a:gd name="connsiteX10" fmla="*/ 1271075 w 1381320"/>
                  <a:gd name="connsiteY10" fmla="*/ 30333 h 1384273"/>
                  <a:gd name="connsiteX11" fmla="*/ 1352037 w 1381320"/>
                  <a:gd name="connsiteY11" fmla="*/ 116060 h 1384273"/>
                  <a:gd name="connsiteX12" fmla="*/ 1372802 w 1381320"/>
                  <a:gd name="connsiteY12" fmla="*/ 547255 h 1384273"/>
                  <a:gd name="connsiteX13" fmla="*/ 1297269 w 1381320"/>
                  <a:gd name="connsiteY13" fmla="*/ 611358 h 1384273"/>
                  <a:gd name="connsiteX14" fmla="*/ 1145440 w 1381320"/>
                  <a:gd name="connsiteY14" fmla="*/ 539922 h 1384273"/>
                  <a:gd name="connsiteX15" fmla="*/ 999041 w 1381320"/>
                  <a:gd name="connsiteY15" fmla="*/ 688607 h 1384273"/>
                  <a:gd name="connsiteX16" fmla="*/ 1149631 w 1381320"/>
                  <a:gd name="connsiteY16" fmla="*/ 830434 h 1384273"/>
                  <a:gd name="connsiteX17" fmla="*/ 1294888 w 1381320"/>
                  <a:gd name="connsiteY17" fmla="*/ 775665 h 1384273"/>
                  <a:gd name="connsiteX18" fmla="*/ 1363944 w 1381320"/>
                  <a:gd name="connsiteY18" fmla="*/ 809002 h 1384273"/>
                  <a:gd name="connsiteX19" fmla="*/ 1349656 w 1381320"/>
                  <a:gd name="connsiteY19" fmla="*/ 1254295 h 1384273"/>
                  <a:gd name="connsiteX20" fmla="*/ 1275838 w 1381320"/>
                  <a:gd name="connsiteY20" fmla="*/ 1351927 h 1384273"/>
                  <a:gd name="connsiteX21" fmla="*/ 873978 w 1381320"/>
                  <a:gd name="connsiteY21" fmla="*/ 1379359 h 1384273"/>
                  <a:gd name="connsiteX22" fmla="*/ 771012 w 1381320"/>
                  <a:gd name="connsiteY22" fmla="*/ 1280490 h 1384273"/>
                  <a:gd name="connsiteX23" fmla="*/ 813304 w 1381320"/>
                  <a:gd name="connsiteY23" fmla="*/ 1086370 h 1384273"/>
                  <a:gd name="connsiteX24" fmla="*/ 689859 w 1381320"/>
                  <a:gd name="connsiteY24" fmla="*/ 1008170 h 1384273"/>
                  <a:gd name="connsiteX25" fmla="*/ 566225 w 1381320"/>
                  <a:gd name="connsiteY25" fmla="*/ 1130376 h 1384273"/>
                  <a:gd name="connsiteX26" fmla="*/ 613850 w 1381320"/>
                  <a:gd name="connsiteY26" fmla="*/ 1287538 h 1384273"/>
                  <a:gd name="connsiteX27" fmla="*/ 544794 w 1381320"/>
                  <a:gd name="connsiteY27" fmla="*/ 1378026 h 1384273"/>
                  <a:gd name="connsiteX28" fmla="*/ 149601 w 1381320"/>
                  <a:gd name="connsiteY28" fmla="*/ 1370978 h 1384273"/>
                  <a:gd name="connsiteX29" fmla="*/ 33206 w 1381320"/>
                  <a:gd name="connsiteY29" fmla="*/ 1262488 h 1384273"/>
                  <a:gd name="connsiteX30" fmla="*/ 13775 w 1381320"/>
                  <a:gd name="connsiteY30" fmla="*/ 847007 h 1384273"/>
                  <a:gd name="connsiteX31" fmla="*/ 104833 w 1381320"/>
                  <a:gd name="connsiteY31" fmla="*/ 798144 h 1384273"/>
                  <a:gd name="connsiteX32" fmla="*/ 380011 w 1381320"/>
                  <a:gd name="connsiteY32" fmla="*/ 696417 h 1384273"/>
                  <a:gd name="connsiteX33" fmla="*/ 218562 w 1381320"/>
                  <a:gd name="connsiteY33" fmla="*/ 542302 h 1384273"/>
                  <a:gd name="connsiteX34" fmla="*/ 78640 w 1381320"/>
                  <a:gd name="connsiteY34" fmla="*/ 600024 h 1384273"/>
                  <a:gd name="connsiteX35" fmla="*/ 17299 w 1381320"/>
                  <a:gd name="connsiteY35" fmla="*/ 542302 h 1384273"/>
                  <a:gd name="connsiteX36" fmla="*/ 46445 w 1381320"/>
                  <a:gd name="connsiteY36" fmla="*/ 91008 h 1384273"/>
                  <a:gd name="connsiteX37" fmla="*/ 87975 w 1381320"/>
                  <a:gd name="connsiteY37" fmla="*/ 33953 h 1384273"/>
                  <a:gd name="connsiteX0" fmla="*/ 87975 w 1380196"/>
                  <a:gd name="connsiteY0" fmla="*/ 33953 h 1384273"/>
                  <a:gd name="connsiteX1" fmla="*/ 384678 w 1380196"/>
                  <a:gd name="connsiteY1" fmla="*/ 806 h 1384273"/>
                  <a:gd name="connsiteX2" fmla="*/ 598991 w 1380196"/>
                  <a:gd name="connsiteY2" fmla="*/ 20237 h 1384273"/>
                  <a:gd name="connsiteX3" fmla="*/ 613659 w 1380196"/>
                  <a:gd name="connsiteY3" fmla="*/ 104343 h 1384273"/>
                  <a:gd name="connsiteX4" fmla="*/ 563844 w 1380196"/>
                  <a:gd name="connsiteY4" fmla="*/ 254171 h 1384273"/>
                  <a:gd name="connsiteX5" fmla="*/ 689764 w 1380196"/>
                  <a:gd name="connsiteY5" fmla="*/ 379996 h 1384273"/>
                  <a:gd name="connsiteX6" fmla="*/ 818637 w 1380196"/>
                  <a:gd name="connsiteY6" fmla="*/ 292271 h 1384273"/>
                  <a:gd name="connsiteX7" fmla="*/ 775489 w 1380196"/>
                  <a:gd name="connsiteY7" fmla="*/ 112915 h 1384273"/>
                  <a:gd name="connsiteX8" fmla="*/ 791396 w 1380196"/>
                  <a:gd name="connsiteY8" fmla="*/ 25476 h 1384273"/>
                  <a:gd name="connsiteX9" fmla="*/ 1004375 w 1380196"/>
                  <a:gd name="connsiteY9" fmla="*/ 1377 h 1384273"/>
                  <a:gd name="connsiteX10" fmla="*/ 1271075 w 1380196"/>
                  <a:gd name="connsiteY10" fmla="*/ 30333 h 1384273"/>
                  <a:gd name="connsiteX11" fmla="*/ 1349656 w 1380196"/>
                  <a:gd name="connsiteY11" fmla="*/ 120822 h 1384273"/>
                  <a:gd name="connsiteX12" fmla="*/ 1372802 w 1380196"/>
                  <a:gd name="connsiteY12" fmla="*/ 547255 h 1384273"/>
                  <a:gd name="connsiteX13" fmla="*/ 1297269 w 1380196"/>
                  <a:gd name="connsiteY13" fmla="*/ 611358 h 1384273"/>
                  <a:gd name="connsiteX14" fmla="*/ 1145440 w 1380196"/>
                  <a:gd name="connsiteY14" fmla="*/ 539922 h 1384273"/>
                  <a:gd name="connsiteX15" fmla="*/ 999041 w 1380196"/>
                  <a:gd name="connsiteY15" fmla="*/ 688607 h 1384273"/>
                  <a:gd name="connsiteX16" fmla="*/ 1149631 w 1380196"/>
                  <a:gd name="connsiteY16" fmla="*/ 830434 h 1384273"/>
                  <a:gd name="connsiteX17" fmla="*/ 1294888 w 1380196"/>
                  <a:gd name="connsiteY17" fmla="*/ 775665 h 1384273"/>
                  <a:gd name="connsiteX18" fmla="*/ 1363944 w 1380196"/>
                  <a:gd name="connsiteY18" fmla="*/ 809002 h 1384273"/>
                  <a:gd name="connsiteX19" fmla="*/ 1349656 w 1380196"/>
                  <a:gd name="connsiteY19" fmla="*/ 1254295 h 1384273"/>
                  <a:gd name="connsiteX20" fmla="*/ 1275838 w 1380196"/>
                  <a:gd name="connsiteY20" fmla="*/ 1351927 h 1384273"/>
                  <a:gd name="connsiteX21" fmla="*/ 873978 w 1380196"/>
                  <a:gd name="connsiteY21" fmla="*/ 1379359 h 1384273"/>
                  <a:gd name="connsiteX22" fmla="*/ 771012 w 1380196"/>
                  <a:gd name="connsiteY22" fmla="*/ 1280490 h 1384273"/>
                  <a:gd name="connsiteX23" fmla="*/ 813304 w 1380196"/>
                  <a:gd name="connsiteY23" fmla="*/ 1086370 h 1384273"/>
                  <a:gd name="connsiteX24" fmla="*/ 689859 w 1380196"/>
                  <a:gd name="connsiteY24" fmla="*/ 1008170 h 1384273"/>
                  <a:gd name="connsiteX25" fmla="*/ 566225 w 1380196"/>
                  <a:gd name="connsiteY25" fmla="*/ 1130376 h 1384273"/>
                  <a:gd name="connsiteX26" fmla="*/ 613850 w 1380196"/>
                  <a:gd name="connsiteY26" fmla="*/ 1287538 h 1384273"/>
                  <a:gd name="connsiteX27" fmla="*/ 544794 w 1380196"/>
                  <a:gd name="connsiteY27" fmla="*/ 1378026 h 1384273"/>
                  <a:gd name="connsiteX28" fmla="*/ 149601 w 1380196"/>
                  <a:gd name="connsiteY28" fmla="*/ 1370978 h 1384273"/>
                  <a:gd name="connsiteX29" fmla="*/ 33206 w 1380196"/>
                  <a:gd name="connsiteY29" fmla="*/ 1262488 h 1384273"/>
                  <a:gd name="connsiteX30" fmla="*/ 13775 w 1380196"/>
                  <a:gd name="connsiteY30" fmla="*/ 847007 h 1384273"/>
                  <a:gd name="connsiteX31" fmla="*/ 104833 w 1380196"/>
                  <a:gd name="connsiteY31" fmla="*/ 798144 h 1384273"/>
                  <a:gd name="connsiteX32" fmla="*/ 380011 w 1380196"/>
                  <a:gd name="connsiteY32" fmla="*/ 696417 h 1384273"/>
                  <a:gd name="connsiteX33" fmla="*/ 218562 w 1380196"/>
                  <a:gd name="connsiteY33" fmla="*/ 542302 h 1384273"/>
                  <a:gd name="connsiteX34" fmla="*/ 78640 w 1380196"/>
                  <a:gd name="connsiteY34" fmla="*/ 600024 h 1384273"/>
                  <a:gd name="connsiteX35" fmla="*/ 17299 w 1380196"/>
                  <a:gd name="connsiteY35" fmla="*/ 542302 h 1384273"/>
                  <a:gd name="connsiteX36" fmla="*/ 46445 w 1380196"/>
                  <a:gd name="connsiteY36" fmla="*/ 91008 h 1384273"/>
                  <a:gd name="connsiteX37" fmla="*/ 87975 w 1380196"/>
                  <a:gd name="connsiteY37" fmla="*/ 33953 h 1384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380196" h="1384273">
                    <a:moveTo>
                      <a:pt x="87975" y="33953"/>
                    </a:moveTo>
                    <a:cubicBezTo>
                      <a:pt x="169509" y="7378"/>
                      <a:pt x="287809" y="3854"/>
                      <a:pt x="384678" y="806"/>
                    </a:cubicBezTo>
                    <a:cubicBezTo>
                      <a:pt x="468117" y="-1861"/>
                      <a:pt x="573940" y="1473"/>
                      <a:pt x="598991" y="20237"/>
                    </a:cubicBezTo>
                    <a:cubicBezTo>
                      <a:pt x="634710" y="47002"/>
                      <a:pt x="633567" y="65195"/>
                      <a:pt x="613659" y="104343"/>
                    </a:cubicBezTo>
                    <a:cubicBezTo>
                      <a:pt x="601563" y="128060"/>
                      <a:pt x="561177" y="208737"/>
                      <a:pt x="563844" y="254171"/>
                    </a:cubicBezTo>
                    <a:cubicBezTo>
                      <a:pt x="568606" y="334562"/>
                      <a:pt x="607944" y="380949"/>
                      <a:pt x="689764" y="379996"/>
                    </a:cubicBezTo>
                    <a:cubicBezTo>
                      <a:pt x="763583" y="379044"/>
                      <a:pt x="795587" y="344658"/>
                      <a:pt x="818637" y="292271"/>
                    </a:cubicBezTo>
                    <a:cubicBezTo>
                      <a:pt x="840069" y="243408"/>
                      <a:pt x="808255" y="173780"/>
                      <a:pt x="775489" y="112915"/>
                    </a:cubicBezTo>
                    <a:cubicBezTo>
                      <a:pt x="755868" y="76434"/>
                      <a:pt x="756154" y="41573"/>
                      <a:pt x="791396" y="25476"/>
                    </a:cubicBezTo>
                    <a:cubicBezTo>
                      <a:pt x="831877" y="6902"/>
                      <a:pt x="904934" y="-1671"/>
                      <a:pt x="1004375" y="1377"/>
                    </a:cubicBezTo>
                    <a:cubicBezTo>
                      <a:pt x="1100101" y="4330"/>
                      <a:pt x="1213528" y="10425"/>
                      <a:pt x="1271075" y="30333"/>
                    </a:cubicBezTo>
                    <a:cubicBezTo>
                      <a:pt x="1328622" y="50241"/>
                      <a:pt x="1308890" y="39430"/>
                      <a:pt x="1349656" y="120822"/>
                    </a:cubicBezTo>
                    <a:cubicBezTo>
                      <a:pt x="1390422" y="202214"/>
                      <a:pt x="1381533" y="465499"/>
                      <a:pt x="1372802" y="547255"/>
                    </a:cubicBezTo>
                    <a:cubicBezTo>
                      <a:pt x="1364071" y="629011"/>
                      <a:pt x="1313731" y="634012"/>
                      <a:pt x="1297269" y="611358"/>
                    </a:cubicBezTo>
                    <a:cubicBezTo>
                      <a:pt x="1280807" y="588704"/>
                      <a:pt x="1196620" y="535799"/>
                      <a:pt x="1145440" y="539922"/>
                    </a:cubicBezTo>
                    <a:cubicBezTo>
                      <a:pt x="1074304" y="545653"/>
                      <a:pt x="1003328" y="571831"/>
                      <a:pt x="999041" y="688607"/>
                    </a:cubicBezTo>
                    <a:cubicBezTo>
                      <a:pt x="999613" y="777951"/>
                      <a:pt x="1064604" y="846880"/>
                      <a:pt x="1149631" y="830434"/>
                    </a:cubicBezTo>
                    <a:cubicBezTo>
                      <a:pt x="1200094" y="820673"/>
                      <a:pt x="1254407" y="803049"/>
                      <a:pt x="1294888" y="775665"/>
                    </a:cubicBezTo>
                    <a:cubicBezTo>
                      <a:pt x="1324621" y="755552"/>
                      <a:pt x="1347672" y="750661"/>
                      <a:pt x="1363944" y="809002"/>
                    </a:cubicBezTo>
                    <a:cubicBezTo>
                      <a:pt x="1385667" y="886885"/>
                      <a:pt x="1364340" y="1163808"/>
                      <a:pt x="1349656" y="1254295"/>
                    </a:cubicBezTo>
                    <a:cubicBezTo>
                      <a:pt x="1334972" y="1344782"/>
                      <a:pt x="1362262" y="1331083"/>
                      <a:pt x="1275838" y="1351927"/>
                    </a:cubicBezTo>
                    <a:cubicBezTo>
                      <a:pt x="1189414" y="1372771"/>
                      <a:pt x="958116" y="1391265"/>
                      <a:pt x="873978" y="1379359"/>
                    </a:cubicBezTo>
                    <a:cubicBezTo>
                      <a:pt x="789840" y="1367453"/>
                      <a:pt x="725769" y="1337640"/>
                      <a:pt x="771012" y="1280490"/>
                    </a:cubicBezTo>
                    <a:cubicBezTo>
                      <a:pt x="816256" y="1223340"/>
                      <a:pt x="826353" y="1137424"/>
                      <a:pt x="813304" y="1086370"/>
                    </a:cubicBezTo>
                    <a:cubicBezTo>
                      <a:pt x="795396" y="1016742"/>
                      <a:pt x="738437" y="1005884"/>
                      <a:pt x="689859" y="1008170"/>
                    </a:cubicBezTo>
                    <a:cubicBezTo>
                      <a:pt x="622232" y="1011313"/>
                      <a:pt x="556700" y="1056557"/>
                      <a:pt x="566225" y="1130376"/>
                    </a:cubicBezTo>
                    <a:cubicBezTo>
                      <a:pt x="575750" y="1204194"/>
                      <a:pt x="594800" y="1256582"/>
                      <a:pt x="613850" y="1287538"/>
                    </a:cubicBezTo>
                    <a:cubicBezTo>
                      <a:pt x="632900" y="1318494"/>
                      <a:pt x="622169" y="1364119"/>
                      <a:pt x="544794" y="1378026"/>
                    </a:cubicBezTo>
                    <a:cubicBezTo>
                      <a:pt x="467419" y="1391933"/>
                      <a:pt x="236599" y="1379482"/>
                      <a:pt x="149601" y="1370978"/>
                    </a:cubicBezTo>
                    <a:cubicBezTo>
                      <a:pt x="50048" y="1361247"/>
                      <a:pt x="55844" y="1349816"/>
                      <a:pt x="33206" y="1262488"/>
                    </a:cubicBezTo>
                    <a:cubicBezTo>
                      <a:pt x="10568" y="1175160"/>
                      <a:pt x="-17181" y="957402"/>
                      <a:pt x="13775" y="847007"/>
                    </a:cubicBezTo>
                    <a:cubicBezTo>
                      <a:pt x="36445" y="731469"/>
                      <a:pt x="66552" y="774976"/>
                      <a:pt x="104833" y="798144"/>
                    </a:cubicBezTo>
                    <a:cubicBezTo>
                      <a:pt x="193089" y="851557"/>
                      <a:pt x="371344" y="897394"/>
                      <a:pt x="380011" y="696417"/>
                    </a:cubicBezTo>
                    <a:cubicBezTo>
                      <a:pt x="369153" y="537540"/>
                      <a:pt x="287840" y="534555"/>
                      <a:pt x="218562" y="542302"/>
                    </a:cubicBezTo>
                    <a:cubicBezTo>
                      <a:pt x="166154" y="548163"/>
                      <a:pt x="119328" y="588118"/>
                      <a:pt x="78640" y="600024"/>
                    </a:cubicBezTo>
                    <a:cubicBezTo>
                      <a:pt x="46446" y="609445"/>
                      <a:pt x="31491" y="622407"/>
                      <a:pt x="17299" y="542302"/>
                    </a:cubicBezTo>
                    <a:cubicBezTo>
                      <a:pt x="-7752" y="401237"/>
                      <a:pt x="-4133" y="221978"/>
                      <a:pt x="46445" y="91008"/>
                    </a:cubicBezTo>
                    <a:cubicBezTo>
                      <a:pt x="61114" y="51289"/>
                      <a:pt x="43112" y="48526"/>
                      <a:pt x="87975" y="3395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" name="Graphic 529">
                <a:extLst>
                  <a:ext uri="{FF2B5EF4-FFF2-40B4-BE49-F238E27FC236}">
                    <a16:creationId xmlns:a16="http://schemas.microsoft.com/office/drawing/2014/main" id="{5D78C8CD-6E31-48E4-B742-FCC0FBC43A9A}"/>
                  </a:ext>
                </a:extLst>
              </p:cNvPr>
              <p:cNvSpPr/>
              <p:nvPr/>
            </p:nvSpPr>
            <p:spPr>
              <a:xfrm>
                <a:off x="-2515733" y="2357552"/>
                <a:ext cx="1962710" cy="1971675"/>
              </a:xfrm>
              <a:custGeom>
                <a:avLst/>
                <a:gdLst>
                  <a:gd name="connsiteX0" fmla="*/ 375857 w 1962711"/>
                  <a:gd name="connsiteY0" fmla="*/ 347948 h 1971675"/>
                  <a:gd name="connsiteX1" fmla="*/ 797719 w 1962711"/>
                  <a:gd name="connsiteY1" fmla="*/ 371475 h 1971675"/>
                  <a:gd name="connsiteX2" fmla="*/ 876300 w 1962711"/>
                  <a:gd name="connsiteY2" fmla="*/ 316706 h 1971675"/>
                  <a:gd name="connsiteX3" fmla="*/ 819245 w 1962711"/>
                  <a:gd name="connsiteY3" fmla="*/ 137541 h 1971675"/>
                  <a:gd name="connsiteX4" fmla="*/ 950119 w 1962711"/>
                  <a:gd name="connsiteY4" fmla="*/ 0 h 1971675"/>
                  <a:gd name="connsiteX5" fmla="*/ 1069181 w 1962711"/>
                  <a:gd name="connsiteY5" fmla="*/ 133350 h 1971675"/>
                  <a:gd name="connsiteX6" fmla="*/ 1002506 w 1962711"/>
                  <a:gd name="connsiteY6" fmla="*/ 311944 h 1971675"/>
                  <a:gd name="connsiteX7" fmla="*/ 1085850 w 1962711"/>
                  <a:gd name="connsiteY7" fmla="*/ 373856 h 1971675"/>
                  <a:gd name="connsiteX8" fmla="*/ 1587627 w 1962711"/>
                  <a:gd name="connsiteY8" fmla="*/ 340233 h 1971675"/>
                  <a:gd name="connsiteX9" fmla="*/ 1624012 w 1962711"/>
                  <a:gd name="connsiteY9" fmla="*/ 390525 h 1971675"/>
                  <a:gd name="connsiteX10" fmla="*/ 1583531 w 1962711"/>
                  <a:gd name="connsiteY10" fmla="*/ 626269 h 1971675"/>
                  <a:gd name="connsiteX11" fmla="*/ 1609725 w 1962711"/>
                  <a:gd name="connsiteY11" fmla="*/ 883444 h 1971675"/>
                  <a:gd name="connsiteX12" fmla="*/ 1709737 w 1962711"/>
                  <a:gd name="connsiteY12" fmla="*/ 897731 h 1971675"/>
                  <a:gd name="connsiteX13" fmla="*/ 1907381 w 1962711"/>
                  <a:gd name="connsiteY13" fmla="*/ 864394 h 1971675"/>
                  <a:gd name="connsiteX14" fmla="*/ 1921669 w 1962711"/>
                  <a:gd name="connsiteY14" fmla="*/ 1092994 h 1971675"/>
                  <a:gd name="connsiteX15" fmla="*/ 1709737 w 1962711"/>
                  <a:gd name="connsiteY15" fmla="*/ 1073944 h 1971675"/>
                  <a:gd name="connsiteX16" fmla="*/ 1614487 w 1962711"/>
                  <a:gd name="connsiteY16" fmla="*/ 1064419 h 1971675"/>
                  <a:gd name="connsiteX17" fmla="*/ 1590675 w 1962711"/>
                  <a:gd name="connsiteY17" fmla="*/ 1416844 h 1971675"/>
                  <a:gd name="connsiteX18" fmla="*/ 1635919 w 1962711"/>
                  <a:gd name="connsiteY18" fmla="*/ 1631156 h 1971675"/>
                  <a:gd name="connsiteX19" fmla="*/ 1602581 w 1962711"/>
                  <a:gd name="connsiteY19" fmla="*/ 1645444 h 1971675"/>
                  <a:gd name="connsiteX20" fmla="*/ 1085850 w 1962711"/>
                  <a:gd name="connsiteY20" fmla="*/ 1595438 h 1971675"/>
                  <a:gd name="connsiteX21" fmla="*/ 1002506 w 1962711"/>
                  <a:gd name="connsiteY21" fmla="*/ 1652778 h 1971675"/>
                  <a:gd name="connsiteX22" fmla="*/ 1066800 w 1962711"/>
                  <a:gd name="connsiteY22" fmla="*/ 1854994 h 1971675"/>
                  <a:gd name="connsiteX23" fmla="*/ 950119 w 1962711"/>
                  <a:gd name="connsiteY23" fmla="*/ 1971675 h 1971675"/>
                  <a:gd name="connsiteX24" fmla="*/ 813245 w 1962711"/>
                  <a:gd name="connsiteY24" fmla="*/ 1850993 h 1971675"/>
                  <a:gd name="connsiteX25" fmla="*/ 881063 w 1962711"/>
                  <a:gd name="connsiteY25" fmla="*/ 1654969 h 1971675"/>
                  <a:gd name="connsiteX26" fmla="*/ 766763 w 1962711"/>
                  <a:gd name="connsiteY26" fmla="*/ 1590675 h 1971675"/>
                  <a:gd name="connsiteX27" fmla="*/ 375857 w 1962711"/>
                  <a:gd name="connsiteY27" fmla="*/ 1613630 h 1971675"/>
                  <a:gd name="connsiteX28" fmla="*/ 347663 w 1962711"/>
                  <a:gd name="connsiteY28" fmla="*/ 1574006 h 1971675"/>
                  <a:gd name="connsiteX29" fmla="*/ 364331 w 1962711"/>
                  <a:gd name="connsiteY29" fmla="*/ 1088231 h 1971675"/>
                  <a:gd name="connsiteX30" fmla="*/ 285750 w 1962711"/>
                  <a:gd name="connsiteY30" fmla="*/ 1050131 h 1971675"/>
                  <a:gd name="connsiteX31" fmla="*/ 116872 w 1962711"/>
                  <a:gd name="connsiteY31" fmla="*/ 1109663 h 1971675"/>
                  <a:gd name="connsiteX32" fmla="*/ 0 w 1962711"/>
                  <a:gd name="connsiteY32" fmla="*/ 974408 h 1971675"/>
                  <a:gd name="connsiteX33" fmla="*/ 133921 w 1962711"/>
                  <a:gd name="connsiteY33" fmla="*/ 847725 h 1971675"/>
                  <a:gd name="connsiteX34" fmla="*/ 259556 w 1962711"/>
                  <a:gd name="connsiteY34" fmla="*/ 902494 h 1971675"/>
                  <a:gd name="connsiteX35" fmla="*/ 370808 w 1962711"/>
                  <a:gd name="connsiteY35" fmla="*/ 865918 h 1971675"/>
                  <a:gd name="connsiteX36" fmla="*/ 337280 w 1962711"/>
                  <a:gd name="connsiteY36" fmla="*/ 373475 h 1971675"/>
                  <a:gd name="connsiteX37" fmla="*/ 375857 w 1962711"/>
                  <a:gd name="connsiteY37" fmla="*/ 347948 h 1971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962711" h="1971675">
                    <a:moveTo>
                      <a:pt x="375857" y="347948"/>
                    </a:moveTo>
                    <a:cubicBezTo>
                      <a:pt x="523875" y="407194"/>
                      <a:pt x="747141" y="380619"/>
                      <a:pt x="797719" y="371475"/>
                    </a:cubicBezTo>
                    <a:cubicBezTo>
                      <a:pt x="833152" y="365093"/>
                      <a:pt x="876300" y="357188"/>
                      <a:pt x="876300" y="316706"/>
                    </a:cubicBezTo>
                    <a:cubicBezTo>
                      <a:pt x="876300" y="276225"/>
                      <a:pt x="823913" y="197644"/>
                      <a:pt x="819245" y="137541"/>
                    </a:cubicBezTo>
                    <a:cubicBezTo>
                      <a:pt x="813530" y="64484"/>
                      <a:pt x="859631" y="0"/>
                      <a:pt x="950119" y="0"/>
                    </a:cubicBezTo>
                    <a:cubicBezTo>
                      <a:pt x="1038225" y="0"/>
                      <a:pt x="1064419" y="80963"/>
                      <a:pt x="1069181" y="133350"/>
                    </a:cubicBezTo>
                    <a:cubicBezTo>
                      <a:pt x="1073944" y="185738"/>
                      <a:pt x="1000125" y="269081"/>
                      <a:pt x="1002506" y="311944"/>
                    </a:cubicBezTo>
                    <a:cubicBezTo>
                      <a:pt x="1004888" y="354806"/>
                      <a:pt x="1031462" y="360331"/>
                      <a:pt x="1085850" y="373856"/>
                    </a:cubicBezTo>
                    <a:cubicBezTo>
                      <a:pt x="1179100" y="397097"/>
                      <a:pt x="1418558" y="382524"/>
                      <a:pt x="1587627" y="340233"/>
                    </a:cubicBezTo>
                    <a:cubicBezTo>
                      <a:pt x="1657255" y="322802"/>
                      <a:pt x="1641348" y="334042"/>
                      <a:pt x="1624012" y="390525"/>
                    </a:cubicBezTo>
                    <a:cubicBezTo>
                      <a:pt x="1585912" y="514350"/>
                      <a:pt x="1583531" y="589407"/>
                      <a:pt x="1583531" y="626269"/>
                    </a:cubicBezTo>
                    <a:cubicBezTo>
                      <a:pt x="1583531" y="690563"/>
                      <a:pt x="1590675" y="842963"/>
                      <a:pt x="1609725" y="883444"/>
                    </a:cubicBezTo>
                    <a:cubicBezTo>
                      <a:pt x="1628775" y="923925"/>
                      <a:pt x="1676400" y="923925"/>
                      <a:pt x="1709737" y="897731"/>
                    </a:cubicBezTo>
                    <a:cubicBezTo>
                      <a:pt x="1743075" y="871538"/>
                      <a:pt x="1843087" y="828675"/>
                      <a:pt x="1907381" y="864394"/>
                    </a:cubicBezTo>
                    <a:cubicBezTo>
                      <a:pt x="1969770" y="899065"/>
                      <a:pt x="1985962" y="1042988"/>
                      <a:pt x="1921669" y="1092994"/>
                    </a:cubicBezTo>
                    <a:cubicBezTo>
                      <a:pt x="1857375" y="1143000"/>
                      <a:pt x="1738312" y="1090613"/>
                      <a:pt x="1709737" y="1073944"/>
                    </a:cubicBezTo>
                    <a:cubicBezTo>
                      <a:pt x="1681162" y="1057275"/>
                      <a:pt x="1638300" y="1023938"/>
                      <a:pt x="1614487" y="1064419"/>
                    </a:cubicBezTo>
                    <a:cubicBezTo>
                      <a:pt x="1590675" y="1104900"/>
                      <a:pt x="1574006" y="1340644"/>
                      <a:pt x="1590675" y="1416844"/>
                    </a:cubicBezTo>
                    <a:cubicBezTo>
                      <a:pt x="1607344" y="1493044"/>
                      <a:pt x="1626394" y="1602581"/>
                      <a:pt x="1635919" y="1631156"/>
                    </a:cubicBezTo>
                    <a:cubicBezTo>
                      <a:pt x="1645444" y="1659731"/>
                      <a:pt x="1627346" y="1658303"/>
                      <a:pt x="1602581" y="1645444"/>
                    </a:cubicBezTo>
                    <a:cubicBezTo>
                      <a:pt x="1478756" y="1581150"/>
                      <a:pt x="1147763" y="1569244"/>
                      <a:pt x="1085850" y="1595438"/>
                    </a:cubicBezTo>
                    <a:cubicBezTo>
                      <a:pt x="1023938" y="1621631"/>
                      <a:pt x="989552" y="1606963"/>
                      <a:pt x="1002506" y="1652778"/>
                    </a:cubicBezTo>
                    <a:cubicBezTo>
                      <a:pt x="1022890" y="1724882"/>
                      <a:pt x="1073944" y="1790700"/>
                      <a:pt x="1066800" y="1854994"/>
                    </a:cubicBezTo>
                    <a:cubicBezTo>
                      <a:pt x="1059656" y="1919288"/>
                      <a:pt x="1014413" y="1971675"/>
                      <a:pt x="950119" y="1971675"/>
                    </a:cubicBezTo>
                    <a:cubicBezTo>
                      <a:pt x="876300" y="1971675"/>
                      <a:pt x="808482" y="1917668"/>
                      <a:pt x="813245" y="1850993"/>
                    </a:cubicBezTo>
                    <a:cubicBezTo>
                      <a:pt x="818007" y="1784318"/>
                      <a:pt x="871157" y="1710690"/>
                      <a:pt x="881063" y="1654969"/>
                    </a:cubicBezTo>
                    <a:cubicBezTo>
                      <a:pt x="888206" y="1614488"/>
                      <a:pt x="834866" y="1602200"/>
                      <a:pt x="766763" y="1590675"/>
                    </a:cubicBezTo>
                    <a:cubicBezTo>
                      <a:pt x="640556" y="1569244"/>
                      <a:pt x="485775" y="1581150"/>
                      <a:pt x="375857" y="1613630"/>
                    </a:cubicBezTo>
                    <a:cubicBezTo>
                      <a:pt x="333851" y="1626013"/>
                      <a:pt x="343471" y="1612297"/>
                      <a:pt x="347663" y="1574006"/>
                    </a:cubicBezTo>
                    <a:cubicBezTo>
                      <a:pt x="351854" y="1535621"/>
                      <a:pt x="400050" y="1216819"/>
                      <a:pt x="364331" y="1088231"/>
                    </a:cubicBezTo>
                    <a:cubicBezTo>
                      <a:pt x="349949" y="1036511"/>
                      <a:pt x="307658" y="1039654"/>
                      <a:pt x="285750" y="1050131"/>
                    </a:cubicBezTo>
                    <a:cubicBezTo>
                      <a:pt x="250984" y="1066705"/>
                      <a:pt x="162782" y="1107662"/>
                      <a:pt x="116872" y="1109663"/>
                    </a:cubicBezTo>
                    <a:cubicBezTo>
                      <a:pt x="61913" y="1112044"/>
                      <a:pt x="0" y="1065467"/>
                      <a:pt x="0" y="974408"/>
                    </a:cubicBezTo>
                    <a:cubicBezTo>
                      <a:pt x="0" y="883349"/>
                      <a:pt x="81534" y="842963"/>
                      <a:pt x="133921" y="847725"/>
                    </a:cubicBezTo>
                    <a:cubicBezTo>
                      <a:pt x="186309" y="852488"/>
                      <a:pt x="226124" y="874014"/>
                      <a:pt x="259556" y="902494"/>
                    </a:cubicBezTo>
                    <a:cubicBezTo>
                      <a:pt x="307181" y="942975"/>
                      <a:pt x="354139" y="926687"/>
                      <a:pt x="370808" y="865918"/>
                    </a:cubicBezTo>
                    <a:cubicBezTo>
                      <a:pt x="390525" y="794099"/>
                      <a:pt x="397669" y="476250"/>
                      <a:pt x="337280" y="373475"/>
                    </a:cubicBezTo>
                    <a:cubicBezTo>
                      <a:pt x="323659" y="350234"/>
                      <a:pt x="322897" y="326803"/>
                      <a:pt x="375857" y="347948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7" name="Freeform: Shape 54">
              <a:extLst>
                <a:ext uri="{FF2B5EF4-FFF2-40B4-BE49-F238E27FC236}">
                  <a16:creationId xmlns:a16="http://schemas.microsoft.com/office/drawing/2014/main" id="{FCCD900F-7619-4E92-BC1E-9E2E44EABEEA}"/>
                </a:ext>
              </a:extLst>
            </p:cNvPr>
            <p:cNvSpPr/>
            <p:nvPr/>
          </p:nvSpPr>
          <p:spPr>
            <a:xfrm>
              <a:off x="8910394" y="2546116"/>
              <a:ext cx="1263146" cy="1652239"/>
            </a:xfrm>
            <a:custGeom>
              <a:avLst/>
              <a:gdLst>
                <a:gd name="connsiteX0" fmla="*/ 535009 w 1261090"/>
                <a:gd name="connsiteY0" fmla="*/ 489408 h 1652239"/>
                <a:gd name="connsiteX1" fmla="*/ 516766 w 1261090"/>
                <a:gd name="connsiteY1" fmla="*/ 491890 h 1652239"/>
                <a:gd name="connsiteX2" fmla="*/ 466768 w 1261090"/>
                <a:gd name="connsiteY2" fmla="*/ 498140 h 1652239"/>
                <a:gd name="connsiteX3" fmla="*/ 434417 w 1261090"/>
                <a:gd name="connsiteY3" fmla="*/ 504757 h 1652239"/>
                <a:gd name="connsiteX4" fmla="*/ 392874 w 1261090"/>
                <a:gd name="connsiteY4" fmla="*/ 554387 h 1652239"/>
                <a:gd name="connsiteX5" fmla="*/ 390669 w 1261090"/>
                <a:gd name="connsiteY5" fmla="*/ 570195 h 1652239"/>
                <a:gd name="connsiteX6" fmla="*/ 588822 w 1261090"/>
                <a:gd name="connsiteY6" fmla="*/ 733424 h 1652239"/>
                <a:gd name="connsiteX7" fmla="*/ 610512 w 1261090"/>
                <a:gd name="connsiteY7" fmla="*/ 727541 h 1652239"/>
                <a:gd name="connsiteX8" fmla="*/ 651686 w 1261090"/>
                <a:gd name="connsiteY8" fmla="*/ 655118 h 1652239"/>
                <a:gd name="connsiteX9" fmla="*/ 663818 w 1261090"/>
                <a:gd name="connsiteY9" fmla="*/ 618355 h 1652239"/>
                <a:gd name="connsiteX10" fmla="*/ 648010 w 1261090"/>
                <a:gd name="connsiteY10" fmla="*/ 582327 h 1652239"/>
                <a:gd name="connsiteX11" fmla="*/ 636246 w 1261090"/>
                <a:gd name="connsiteY11" fmla="*/ 562843 h 1652239"/>
                <a:gd name="connsiteX12" fmla="*/ 552426 w 1261090"/>
                <a:gd name="connsiteY12" fmla="*/ 498508 h 1652239"/>
                <a:gd name="connsiteX13" fmla="*/ 535009 w 1261090"/>
                <a:gd name="connsiteY13" fmla="*/ 489408 h 1652239"/>
                <a:gd name="connsiteX14" fmla="*/ 564742 w 1261090"/>
                <a:gd name="connsiteY14" fmla="*/ 0 h 1652239"/>
                <a:gd name="connsiteX15" fmla="*/ 593968 w 1261090"/>
                <a:gd name="connsiteY15" fmla="*/ 4412 h 1652239"/>
                <a:gd name="connsiteX16" fmla="*/ 721904 w 1261090"/>
                <a:gd name="connsiteY16" fmla="*/ 91540 h 1652239"/>
                <a:gd name="connsiteX17" fmla="*/ 814915 w 1261090"/>
                <a:gd name="connsiteY17" fmla="*/ 165801 h 1652239"/>
                <a:gd name="connsiteX18" fmla="*/ 887337 w 1261090"/>
                <a:gd name="connsiteY18" fmla="*/ 203300 h 1652239"/>
                <a:gd name="connsiteX19" fmla="*/ 1046154 w 1261090"/>
                <a:gd name="connsiteY19" fmla="*/ 306604 h 1652239"/>
                <a:gd name="connsiteX20" fmla="*/ 1130341 w 1261090"/>
                <a:gd name="connsiteY20" fmla="*/ 450715 h 1652239"/>
                <a:gd name="connsiteX21" fmla="*/ 1260850 w 1261090"/>
                <a:gd name="connsiteY21" fmla="*/ 890770 h 1652239"/>
                <a:gd name="connsiteX22" fmla="*/ 1260483 w 1261090"/>
                <a:gd name="connsiteY22" fmla="*/ 1652133 h 1652239"/>
                <a:gd name="connsiteX23" fmla="*/ 1234381 w 1261090"/>
                <a:gd name="connsiteY23" fmla="*/ 1641472 h 1652239"/>
                <a:gd name="connsiteX24" fmla="*/ 987333 w 1261090"/>
                <a:gd name="connsiteY24" fmla="*/ 1490008 h 1652239"/>
                <a:gd name="connsiteX25" fmla="*/ 814179 w 1261090"/>
                <a:gd name="connsiteY25" fmla="*/ 1356558 h 1652239"/>
                <a:gd name="connsiteX26" fmla="*/ 710140 w 1261090"/>
                <a:gd name="connsiteY26" fmla="*/ 1243695 h 1652239"/>
                <a:gd name="connsiteX27" fmla="*/ 670803 w 1261090"/>
                <a:gd name="connsiteY27" fmla="*/ 1203624 h 1652239"/>
                <a:gd name="connsiteX28" fmla="*/ 597645 w 1261090"/>
                <a:gd name="connsiteY28" fmla="*/ 1105098 h 1652239"/>
                <a:gd name="connsiteX29" fmla="*/ 468974 w 1261090"/>
                <a:gd name="connsiteY29" fmla="*/ 967237 h 1652239"/>
                <a:gd name="connsiteX30" fmla="*/ 350229 w 1261090"/>
                <a:gd name="connsiteY30" fmla="*/ 860624 h 1652239"/>
                <a:gd name="connsiteX31" fmla="*/ 197662 w 1261090"/>
                <a:gd name="connsiteY31" fmla="*/ 729379 h 1652239"/>
                <a:gd name="connsiteX32" fmla="*/ 88844 w 1261090"/>
                <a:gd name="connsiteY32" fmla="*/ 626811 h 1652239"/>
                <a:gd name="connsiteX33" fmla="*/ 14950 w 1261090"/>
                <a:gd name="connsiteY33" fmla="*/ 532330 h 1652239"/>
                <a:gd name="connsiteX34" fmla="*/ 10171 w 1261090"/>
                <a:gd name="connsiteY34" fmla="*/ 446671 h 1652239"/>
                <a:gd name="connsiteX35" fmla="*/ 51529 w 1261090"/>
                <a:gd name="connsiteY35" fmla="*/ 394514 h 1652239"/>
                <a:gd name="connsiteX36" fmla="*/ 78185 w 1261090"/>
                <a:gd name="connsiteY36" fmla="*/ 371055 h 1652239"/>
                <a:gd name="connsiteX37" fmla="*/ 138705 w 1261090"/>
                <a:gd name="connsiteY37" fmla="*/ 413559 h 1652239"/>
                <a:gd name="connsiteX38" fmla="*/ 164981 w 1261090"/>
                <a:gd name="connsiteY38" fmla="*/ 376145 h 1652239"/>
                <a:gd name="connsiteX39" fmla="*/ 114111 w 1261090"/>
                <a:gd name="connsiteY39" fmla="*/ 340418 h 1652239"/>
                <a:gd name="connsiteX40" fmla="*/ 168252 w 1261090"/>
                <a:gd name="connsiteY40" fmla="*/ 297046 h 1652239"/>
                <a:gd name="connsiteX41" fmla="*/ 189206 w 1261090"/>
                <a:gd name="connsiteY41" fmla="*/ 267635 h 1652239"/>
                <a:gd name="connsiteX42" fmla="*/ 259792 w 1261090"/>
                <a:gd name="connsiteY42" fmla="*/ 168007 h 1652239"/>
                <a:gd name="connsiteX43" fmla="*/ 411991 w 1261090"/>
                <a:gd name="connsiteY43" fmla="*/ 50365 h 1652239"/>
                <a:gd name="connsiteX44" fmla="*/ 535515 w 1261090"/>
                <a:gd name="connsiteY44" fmla="*/ 4412 h 1652239"/>
                <a:gd name="connsiteX45" fmla="*/ 564742 w 1261090"/>
                <a:gd name="connsiteY45" fmla="*/ 0 h 1652239"/>
                <a:gd name="connsiteX0" fmla="*/ 535009 w 1261090"/>
                <a:gd name="connsiteY0" fmla="*/ 489408 h 1652239"/>
                <a:gd name="connsiteX1" fmla="*/ 516766 w 1261090"/>
                <a:gd name="connsiteY1" fmla="*/ 491890 h 1652239"/>
                <a:gd name="connsiteX2" fmla="*/ 466768 w 1261090"/>
                <a:gd name="connsiteY2" fmla="*/ 498140 h 1652239"/>
                <a:gd name="connsiteX3" fmla="*/ 434417 w 1261090"/>
                <a:gd name="connsiteY3" fmla="*/ 504757 h 1652239"/>
                <a:gd name="connsiteX4" fmla="*/ 392874 w 1261090"/>
                <a:gd name="connsiteY4" fmla="*/ 554387 h 1652239"/>
                <a:gd name="connsiteX5" fmla="*/ 390669 w 1261090"/>
                <a:gd name="connsiteY5" fmla="*/ 570195 h 1652239"/>
                <a:gd name="connsiteX6" fmla="*/ 588822 w 1261090"/>
                <a:gd name="connsiteY6" fmla="*/ 733424 h 1652239"/>
                <a:gd name="connsiteX7" fmla="*/ 610512 w 1261090"/>
                <a:gd name="connsiteY7" fmla="*/ 727541 h 1652239"/>
                <a:gd name="connsiteX8" fmla="*/ 651686 w 1261090"/>
                <a:gd name="connsiteY8" fmla="*/ 655118 h 1652239"/>
                <a:gd name="connsiteX9" fmla="*/ 663818 w 1261090"/>
                <a:gd name="connsiteY9" fmla="*/ 618355 h 1652239"/>
                <a:gd name="connsiteX10" fmla="*/ 648010 w 1261090"/>
                <a:gd name="connsiteY10" fmla="*/ 582327 h 1652239"/>
                <a:gd name="connsiteX11" fmla="*/ 636246 w 1261090"/>
                <a:gd name="connsiteY11" fmla="*/ 562843 h 1652239"/>
                <a:gd name="connsiteX12" fmla="*/ 552426 w 1261090"/>
                <a:gd name="connsiteY12" fmla="*/ 498508 h 1652239"/>
                <a:gd name="connsiteX13" fmla="*/ 535009 w 1261090"/>
                <a:gd name="connsiteY13" fmla="*/ 489408 h 1652239"/>
                <a:gd name="connsiteX14" fmla="*/ 564742 w 1261090"/>
                <a:gd name="connsiteY14" fmla="*/ 0 h 1652239"/>
                <a:gd name="connsiteX15" fmla="*/ 593968 w 1261090"/>
                <a:gd name="connsiteY15" fmla="*/ 4412 h 1652239"/>
                <a:gd name="connsiteX16" fmla="*/ 721904 w 1261090"/>
                <a:gd name="connsiteY16" fmla="*/ 91540 h 1652239"/>
                <a:gd name="connsiteX17" fmla="*/ 814915 w 1261090"/>
                <a:gd name="connsiteY17" fmla="*/ 165801 h 1652239"/>
                <a:gd name="connsiteX18" fmla="*/ 887337 w 1261090"/>
                <a:gd name="connsiteY18" fmla="*/ 203300 h 1652239"/>
                <a:gd name="connsiteX19" fmla="*/ 1046154 w 1261090"/>
                <a:gd name="connsiteY19" fmla="*/ 306604 h 1652239"/>
                <a:gd name="connsiteX20" fmla="*/ 1130341 w 1261090"/>
                <a:gd name="connsiteY20" fmla="*/ 450715 h 1652239"/>
                <a:gd name="connsiteX21" fmla="*/ 1260850 w 1261090"/>
                <a:gd name="connsiteY21" fmla="*/ 890770 h 1652239"/>
                <a:gd name="connsiteX22" fmla="*/ 1260483 w 1261090"/>
                <a:gd name="connsiteY22" fmla="*/ 1652133 h 1652239"/>
                <a:gd name="connsiteX23" fmla="*/ 1234381 w 1261090"/>
                <a:gd name="connsiteY23" fmla="*/ 1641472 h 1652239"/>
                <a:gd name="connsiteX24" fmla="*/ 987333 w 1261090"/>
                <a:gd name="connsiteY24" fmla="*/ 1490008 h 1652239"/>
                <a:gd name="connsiteX25" fmla="*/ 814179 w 1261090"/>
                <a:gd name="connsiteY25" fmla="*/ 1356558 h 1652239"/>
                <a:gd name="connsiteX26" fmla="*/ 710140 w 1261090"/>
                <a:gd name="connsiteY26" fmla="*/ 1243695 h 1652239"/>
                <a:gd name="connsiteX27" fmla="*/ 670803 w 1261090"/>
                <a:gd name="connsiteY27" fmla="*/ 1203624 h 1652239"/>
                <a:gd name="connsiteX28" fmla="*/ 597645 w 1261090"/>
                <a:gd name="connsiteY28" fmla="*/ 1105098 h 1652239"/>
                <a:gd name="connsiteX29" fmla="*/ 468974 w 1261090"/>
                <a:gd name="connsiteY29" fmla="*/ 967237 h 1652239"/>
                <a:gd name="connsiteX30" fmla="*/ 350229 w 1261090"/>
                <a:gd name="connsiteY30" fmla="*/ 860624 h 1652239"/>
                <a:gd name="connsiteX31" fmla="*/ 197662 w 1261090"/>
                <a:gd name="connsiteY31" fmla="*/ 729379 h 1652239"/>
                <a:gd name="connsiteX32" fmla="*/ 88844 w 1261090"/>
                <a:gd name="connsiteY32" fmla="*/ 626811 h 1652239"/>
                <a:gd name="connsiteX33" fmla="*/ 14950 w 1261090"/>
                <a:gd name="connsiteY33" fmla="*/ 532330 h 1652239"/>
                <a:gd name="connsiteX34" fmla="*/ 10171 w 1261090"/>
                <a:gd name="connsiteY34" fmla="*/ 446671 h 1652239"/>
                <a:gd name="connsiteX35" fmla="*/ 51529 w 1261090"/>
                <a:gd name="connsiteY35" fmla="*/ 394514 h 1652239"/>
                <a:gd name="connsiteX36" fmla="*/ 78185 w 1261090"/>
                <a:gd name="connsiteY36" fmla="*/ 371055 h 1652239"/>
                <a:gd name="connsiteX37" fmla="*/ 138705 w 1261090"/>
                <a:gd name="connsiteY37" fmla="*/ 413559 h 1652239"/>
                <a:gd name="connsiteX38" fmla="*/ 130325 w 1261090"/>
                <a:gd name="connsiteY38" fmla="*/ 386809 h 1652239"/>
                <a:gd name="connsiteX39" fmla="*/ 114111 w 1261090"/>
                <a:gd name="connsiteY39" fmla="*/ 340418 h 1652239"/>
                <a:gd name="connsiteX40" fmla="*/ 168252 w 1261090"/>
                <a:gd name="connsiteY40" fmla="*/ 297046 h 1652239"/>
                <a:gd name="connsiteX41" fmla="*/ 189206 w 1261090"/>
                <a:gd name="connsiteY41" fmla="*/ 267635 h 1652239"/>
                <a:gd name="connsiteX42" fmla="*/ 259792 w 1261090"/>
                <a:gd name="connsiteY42" fmla="*/ 168007 h 1652239"/>
                <a:gd name="connsiteX43" fmla="*/ 411991 w 1261090"/>
                <a:gd name="connsiteY43" fmla="*/ 50365 h 1652239"/>
                <a:gd name="connsiteX44" fmla="*/ 535515 w 1261090"/>
                <a:gd name="connsiteY44" fmla="*/ 4412 h 1652239"/>
                <a:gd name="connsiteX45" fmla="*/ 564742 w 1261090"/>
                <a:gd name="connsiteY45" fmla="*/ 0 h 1652239"/>
                <a:gd name="connsiteX0" fmla="*/ 535009 w 1261090"/>
                <a:gd name="connsiteY0" fmla="*/ 489408 h 1652239"/>
                <a:gd name="connsiteX1" fmla="*/ 516766 w 1261090"/>
                <a:gd name="connsiteY1" fmla="*/ 491890 h 1652239"/>
                <a:gd name="connsiteX2" fmla="*/ 466768 w 1261090"/>
                <a:gd name="connsiteY2" fmla="*/ 498140 h 1652239"/>
                <a:gd name="connsiteX3" fmla="*/ 434417 w 1261090"/>
                <a:gd name="connsiteY3" fmla="*/ 504757 h 1652239"/>
                <a:gd name="connsiteX4" fmla="*/ 392874 w 1261090"/>
                <a:gd name="connsiteY4" fmla="*/ 554387 h 1652239"/>
                <a:gd name="connsiteX5" fmla="*/ 390669 w 1261090"/>
                <a:gd name="connsiteY5" fmla="*/ 570195 h 1652239"/>
                <a:gd name="connsiteX6" fmla="*/ 588822 w 1261090"/>
                <a:gd name="connsiteY6" fmla="*/ 733424 h 1652239"/>
                <a:gd name="connsiteX7" fmla="*/ 610512 w 1261090"/>
                <a:gd name="connsiteY7" fmla="*/ 727541 h 1652239"/>
                <a:gd name="connsiteX8" fmla="*/ 651686 w 1261090"/>
                <a:gd name="connsiteY8" fmla="*/ 655118 h 1652239"/>
                <a:gd name="connsiteX9" fmla="*/ 663818 w 1261090"/>
                <a:gd name="connsiteY9" fmla="*/ 618355 h 1652239"/>
                <a:gd name="connsiteX10" fmla="*/ 648010 w 1261090"/>
                <a:gd name="connsiteY10" fmla="*/ 582327 h 1652239"/>
                <a:gd name="connsiteX11" fmla="*/ 636246 w 1261090"/>
                <a:gd name="connsiteY11" fmla="*/ 562843 h 1652239"/>
                <a:gd name="connsiteX12" fmla="*/ 552426 w 1261090"/>
                <a:gd name="connsiteY12" fmla="*/ 498508 h 1652239"/>
                <a:gd name="connsiteX13" fmla="*/ 535009 w 1261090"/>
                <a:gd name="connsiteY13" fmla="*/ 489408 h 1652239"/>
                <a:gd name="connsiteX14" fmla="*/ 564742 w 1261090"/>
                <a:gd name="connsiteY14" fmla="*/ 0 h 1652239"/>
                <a:gd name="connsiteX15" fmla="*/ 593968 w 1261090"/>
                <a:gd name="connsiteY15" fmla="*/ 4412 h 1652239"/>
                <a:gd name="connsiteX16" fmla="*/ 721904 w 1261090"/>
                <a:gd name="connsiteY16" fmla="*/ 91540 h 1652239"/>
                <a:gd name="connsiteX17" fmla="*/ 814915 w 1261090"/>
                <a:gd name="connsiteY17" fmla="*/ 165801 h 1652239"/>
                <a:gd name="connsiteX18" fmla="*/ 887337 w 1261090"/>
                <a:gd name="connsiteY18" fmla="*/ 203300 h 1652239"/>
                <a:gd name="connsiteX19" fmla="*/ 1046154 w 1261090"/>
                <a:gd name="connsiteY19" fmla="*/ 306604 h 1652239"/>
                <a:gd name="connsiteX20" fmla="*/ 1130341 w 1261090"/>
                <a:gd name="connsiteY20" fmla="*/ 450715 h 1652239"/>
                <a:gd name="connsiteX21" fmla="*/ 1260850 w 1261090"/>
                <a:gd name="connsiteY21" fmla="*/ 890770 h 1652239"/>
                <a:gd name="connsiteX22" fmla="*/ 1260483 w 1261090"/>
                <a:gd name="connsiteY22" fmla="*/ 1652133 h 1652239"/>
                <a:gd name="connsiteX23" fmla="*/ 1234381 w 1261090"/>
                <a:gd name="connsiteY23" fmla="*/ 1641472 h 1652239"/>
                <a:gd name="connsiteX24" fmla="*/ 987333 w 1261090"/>
                <a:gd name="connsiteY24" fmla="*/ 1490008 h 1652239"/>
                <a:gd name="connsiteX25" fmla="*/ 814179 w 1261090"/>
                <a:gd name="connsiteY25" fmla="*/ 1356558 h 1652239"/>
                <a:gd name="connsiteX26" fmla="*/ 710140 w 1261090"/>
                <a:gd name="connsiteY26" fmla="*/ 1243695 h 1652239"/>
                <a:gd name="connsiteX27" fmla="*/ 670803 w 1261090"/>
                <a:gd name="connsiteY27" fmla="*/ 1203624 h 1652239"/>
                <a:gd name="connsiteX28" fmla="*/ 597645 w 1261090"/>
                <a:gd name="connsiteY28" fmla="*/ 1105098 h 1652239"/>
                <a:gd name="connsiteX29" fmla="*/ 468974 w 1261090"/>
                <a:gd name="connsiteY29" fmla="*/ 967237 h 1652239"/>
                <a:gd name="connsiteX30" fmla="*/ 350229 w 1261090"/>
                <a:gd name="connsiteY30" fmla="*/ 860624 h 1652239"/>
                <a:gd name="connsiteX31" fmla="*/ 197662 w 1261090"/>
                <a:gd name="connsiteY31" fmla="*/ 729379 h 1652239"/>
                <a:gd name="connsiteX32" fmla="*/ 88844 w 1261090"/>
                <a:gd name="connsiteY32" fmla="*/ 626811 h 1652239"/>
                <a:gd name="connsiteX33" fmla="*/ 14950 w 1261090"/>
                <a:gd name="connsiteY33" fmla="*/ 532330 h 1652239"/>
                <a:gd name="connsiteX34" fmla="*/ 10171 w 1261090"/>
                <a:gd name="connsiteY34" fmla="*/ 446671 h 1652239"/>
                <a:gd name="connsiteX35" fmla="*/ 51529 w 1261090"/>
                <a:gd name="connsiteY35" fmla="*/ 394514 h 1652239"/>
                <a:gd name="connsiteX36" fmla="*/ 78185 w 1261090"/>
                <a:gd name="connsiteY36" fmla="*/ 371055 h 1652239"/>
                <a:gd name="connsiteX37" fmla="*/ 138705 w 1261090"/>
                <a:gd name="connsiteY37" fmla="*/ 413559 h 1652239"/>
                <a:gd name="connsiteX38" fmla="*/ 114111 w 1261090"/>
                <a:gd name="connsiteY38" fmla="*/ 340418 h 1652239"/>
                <a:gd name="connsiteX39" fmla="*/ 168252 w 1261090"/>
                <a:gd name="connsiteY39" fmla="*/ 297046 h 1652239"/>
                <a:gd name="connsiteX40" fmla="*/ 189206 w 1261090"/>
                <a:gd name="connsiteY40" fmla="*/ 267635 h 1652239"/>
                <a:gd name="connsiteX41" fmla="*/ 259792 w 1261090"/>
                <a:gd name="connsiteY41" fmla="*/ 168007 h 1652239"/>
                <a:gd name="connsiteX42" fmla="*/ 411991 w 1261090"/>
                <a:gd name="connsiteY42" fmla="*/ 50365 h 1652239"/>
                <a:gd name="connsiteX43" fmla="*/ 535515 w 1261090"/>
                <a:gd name="connsiteY43" fmla="*/ 4412 h 1652239"/>
                <a:gd name="connsiteX44" fmla="*/ 564742 w 1261090"/>
                <a:gd name="connsiteY44" fmla="*/ 0 h 1652239"/>
                <a:gd name="connsiteX0" fmla="*/ 535009 w 1261090"/>
                <a:gd name="connsiteY0" fmla="*/ 489408 h 1652239"/>
                <a:gd name="connsiteX1" fmla="*/ 516766 w 1261090"/>
                <a:gd name="connsiteY1" fmla="*/ 491890 h 1652239"/>
                <a:gd name="connsiteX2" fmla="*/ 466768 w 1261090"/>
                <a:gd name="connsiteY2" fmla="*/ 498140 h 1652239"/>
                <a:gd name="connsiteX3" fmla="*/ 434417 w 1261090"/>
                <a:gd name="connsiteY3" fmla="*/ 504757 h 1652239"/>
                <a:gd name="connsiteX4" fmla="*/ 392874 w 1261090"/>
                <a:gd name="connsiteY4" fmla="*/ 554387 h 1652239"/>
                <a:gd name="connsiteX5" fmla="*/ 390669 w 1261090"/>
                <a:gd name="connsiteY5" fmla="*/ 570195 h 1652239"/>
                <a:gd name="connsiteX6" fmla="*/ 588822 w 1261090"/>
                <a:gd name="connsiteY6" fmla="*/ 733424 h 1652239"/>
                <a:gd name="connsiteX7" fmla="*/ 610512 w 1261090"/>
                <a:gd name="connsiteY7" fmla="*/ 727541 h 1652239"/>
                <a:gd name="connsiteX8" fmla="*/ 651686 w 1261090"/>
                <a:gd name="connsiteY8" fmla="*/ 655118 h 1652239"/>
                <a:gd name="connsiteX9" fmla="*/ 663818 w 1261090"/>
                <a:gd name="connsiteY9" fmla="*/ 618355 h 1652239"/>
                <a:gd name="connsiteX10" fmla="*/ 648010 w 1261090"/>
                <a:gd name="connsiteY10" fmla="*/ 582327 h 1652239"/>
                <a:gd name="connsiteX11" fmla="*/ 636246 w 1261090"/>
                <a:gd name="connsiteY11" fmla="*/ 562843 h 1652239"/>
                <a:gd name="connsiteX12" fmla="*/ 552426 w 1261090"/>
                <a:gd name="connsiteY12" fmla="*/ 498508 h 1652239"/>
                <a:gd name="connsiteX13" fmla="*/ 535009 w 1261090"/>
                <a:gd name="connsiteY13" fmla="*/ 489408 h 1652239"/>
                <a:gd name="connsiteX14" fmla="*/ 564742 w 1261090"/>
                <a:gd name="connsiteY14" fmla="*/ 0 h 1652239"/>
                <a:gd name="connsiteX15" fmla="*/ 593968 w 1261090"/>
                <a:gd name="connsiteY15" fmla="*/ 4412 h 1652239"/>
                <a:gd name="connsiteX16" fmla="*/ 721904 w 1261090"/>
                <a:gd name="connsiteY16" fmla="*/ 91540 h 1652239"/>
                <a:gd name="connsiteX17" fmla="*/ 814915 w 1261090"/>
                <a:gd name="connsiteY17" fmla="*/ 165801 h 1652239"/>
                <a:gd name="connsiteX18" fmla="*/ 887337 w 1261090"/>
                <a:gd name="connsiteY18" fmla="*/ 203300 h 1652239"/>
                <a:gd name="connsiteX19" fmla="*/ 1046154 w 1261090"/>
                <a:gd name="connsiteY19" fmla="*/ 306604 h 1652239"/>
                <a:gd name="connsiteX20" fmla="*/ 1130341 w 1261090"/>
                <a:gd name="connsiteY20" fmla="*/ 450715 h 1652239"/>
                <a:gd name="connsiteX21" fmla="*/ 1260850 w 1261090"/>
                <a:gd name="connsiteY21" fmla="*/ 890770 h 1652239"/>
                <a:gd name="connsiteX22" fmla="*/ 1260483 w 1261090"/>
                <a:gd name="connsiteY22" fmla="*/ 1652133 h 1652239"/>
                <a:gd name="connsiteX23" fmla="*/ 1234381 w 1261090"/>
                <a:gd name="connsiteY23" fmla="*/ 1641472 h 1652239"/>
                <a:gd name="connsiteX24" fmla="*/ 987333 w 1261090"/>
                <a:gd name="connsiteY24" fmla="*/ 1490008 h 1652239"/>
                <a:gd name="connsiteX25" fmla="*/ 814179 w 1261090"/>
                <a:gd name="connsiteY25" fmla="*/ 1356558 h 1652239"/>
                <a:gd name="connsiteX26" fmla="*/ 710140 w 1261090"/>
                <a:gd name="connsiteY26" fmla="*/ 1243695 h 1652239"/>
                <a:gd name="connsiteX27" fmla="*/ 670803 w 1261090"/>
                <a:gd name="connsiteY27" fmla="*/ 1203624 h 1652239"/>
                <a:gd name="connsiteX28" fmla="*/ 597645 w 1261090"/>
                <a:gd name="connsiteY28" fmla="*/ 1105098 h 1652239"/>
                <a:gd name="connsiteX29" fmla="*/ 468974 w 1261090"/>
                <a:gd name="connsiteY29" fmla="*/ 967237 h 1652239"/>
                <a:gd name="connsiteX30" fmla="*/ 350229 w 1261090"/>
                <a:gd name="connsiteY30" fmla="*/ 860624 h 1652239"/>
                <a:gd name="connsiteX31" fmla="*/ 197662 w 1261090"/>
                <a:gd name="connsiteY31" fmla="*/ 729379 h 1652239"/>
                <a:gd name="connsiteX32" fmla="*/ 88844 w 1261090"/>
                <a:gd name="connsiteY32" fmla="*/ 626811 h 1652239"/>
                <a:gd name="connsiteX33" fmla="*/ 14950 w 1261090"/>
                <a:gd name="connsiteY33" fmla="*/ 532330 h 1652239"/>
                <a:gd name="connsiteX34" fmla="*/ 10171 w 1261090"/>
                <a:gd name="connsiteY34" fmla="*/ 446671 h 1652239"/>
                <a:gd name="connsiteX35" fmla="*/ 51529 w 1261090"/>
                <a:gd name="connsiteY35" fmla="*/ 394514 h 1652239"/>
                <a:gd name="connsiteX36" fmla="*/ 78185 w 1261090"/>
                <a:gd name="connsiteY36" fmla="*/ 371055 h 1652239"/>
                <a:gd name="connsiteX37" fmla="*/ 136039 w 1261090"/>
                <a:gd name="connsiteY37" fmla="*/ 413559 h 1652239"/>
                <a:gd name="connsiteX38" fmla="*/ 114111 w 1261090"/>
                <a:gd name="connsiteY38" fmla="*/ 340418 h 1652239"/>
                <a:gd name="connsiteX39" fmla="*/ 168252 w 1261090"/>
                <a:gd name="connsiteY39" fmla="*/ 297046 h 1652239"/>
                <a:gd name="connsiteX40" fmla="*/ 189206 w 1261090"/>
                <a:gd name="connsiteY40" fmla="*/ 267635 h 1652239"/>
                <a:gd name="connsiteX41" fmla="*/ 259792 w 1261090"/>
                <a:gd name="connsiteY41" fmla="*/ 168007 h 1652239"/>
                <a:gd name="connsiteX42" fmla="*/ 411991 w 1261090"/>
                <a:gd name="connsiteY42" fmla="*/ 50365 h 1652239"/>
                <a:gd name="connsiteX43" fmla="*/ 535515 w 1261090"/>
                <a:gd name="connsiteY43" fmla="*/ 4412 h 1652239"/>
                <a:gd name="connsiteX44" fmla="*/ 564742 w 1261090"/>
                <a:gd name="connsiteY44" fmla="*/ 0 h 1652239"/>
                <a:gd name="connsiteX0" fmla="*/ 535009 w 1261090"/>
                <a:gd name="connsiteY0" fmla="*/ 489408 h 1652239"/>
                <a:gd name="connsiteX1" fmla="*/ 516766 w 1261090"/>
                <a:gd name="connsiteY1" fmla="*/ 491890 h 1652239"/>
                <a:gd name="connsiteX2" fmla="*/ 466768 w 1261090"/>
                <a:gd name="connsiteY2" fmla="*/ 498140 h 1652239"/>
                <a:gd name="connsiteX3" fmla="*/ 434417 w 1261090"/>
                <a:gd name="connsiteY3" fmla="*/ 504757 h 1652239"/>
                <a:gd name="connsiteX4" fmla="*/ 392874 w 1261090"/>
                <a:gd name="connsiteY4" fmla="*/ 554387 h 1652239"/>
                <a:gd name="connsiteX5" fmla="*/ 390669 w 1261090"/>
                <a:gd name="connsiteY5" fmla="*/ 570195 h 1652239"/>
                <a:gd name="connsiteX6" fmla="*/ 588822 w 1261090"/>
                <a:gd name="connsiteY6" fmla="*/ 733424 h 1652239"/>
                <a:gd name="connsiteX7" fmla="*/ 610512 w 1261090"/>
                <a:gd name="connsiteY7" fmla="*/ 727541 h 1652239"/>
                <a:gd name="connsiteX8" fmla="*/ 651686 w 1261090"/>
                <a:gd name="connsiteY8" fmla="*/ 655118 h 1652239"/>
                <a:gd name="connsiteX9" fmla="*/ 663818 w 1261090"/>
                <a:gd name="connsiteY9" fmla="*/ 618355 h 1652239"/>
                <a:gd name="connsiteX10" fmla="*/ 648010 w 1261090"/>
                <a:gd name="connsiteY10" fmla="*/ 582327 h 1652239"/>
                <a:gd name="connsiteX11" fmla="*/ 636246 w 1261090"/>
                <a:gd name="connsiteY11" fmla="*/ 562843 h 1652239"/>
                <a:gd name="connsiteX12" fmla="*/ 552426 w 1261090"/>
                <a:gd name="connsiteY12" fmla="*/ 498508 h 1652239"/>
                <a:gd name="connsiteX13" fmla="*/ 535009 w 1261090"/>
                <a:gd name="connsiteY13" fmla="*/ 489408 h 1652239"/>
                <a:gd name="connsiteX14" fmla="*/ 564742 w 1261090"/>
                <a:gd name="connsiteY14" fmla="*/ 0 h 1652239"/>
                <a:gd name="connsiteX15" fmla="*/ 593968 w 1261090"/>
                <a:gd name="connsiteY15" fmla="*/ 4412 h 1652239"/>
                <a:gd name="connsiteX16" fmla="*/ 721904 w 1261090"/>
                <a:gd name="connsiteY16" fmla="*/ 91540 h 1652239"/>
                <a:gd name="connsiteX17" fmla="*/ 814915 w 1261090"/>
                <a:gd name="connsiteY17" fmla="*/ 165801 h 1652239"/>
                <a:gd name="connsiteX18" fmla="*/ 887337 w 1261090"/>
                <a:gd name="connsiteY18" fmla="*/ 203300 h 1652239"/>
                <a:gd name="connsiteX19" fmla="*/ 1046154 w 1261090"/>
                <a:gd name="connsiteY19" fmla="*/ 306604 h 1652239"/>
                <a:gd name="connsiteX20" fmla="*/ 1130341 w 1261090"/>
                <a:gd name="connsiteY20" fmla="*/ 450715 h 1652239"/>
                <a:gd name="connsiteX21" fmla="*/ 1260850 w 1261090"/>
                <a:gd name="connsiteY21" fmla="*/ 890770 h 1652239"/>
                <a:gd name="connsiteX22" fmla="*/ 1260483 w 1261090"/>
                <a:gd name="connsiteY22" fmla="*/ 1652133 h 1652239"/>
                <a:gd name="connsiteX23" fmla="*/ 1234381 w 1261090"/>
                <a:gd name="connsiteY23" fmla="*/ 1641472 h 1652239"/>
                <a:gd name="connsiteX24" fmla="*/ 987333 w 1261090"/>
                <a:gd name="connsiteY24" fmla="*/ 1490008 h 1652239"/>
                <a:gd name="connsiteX25" fmla="*/ 814179 w 1261090"/>
                <a:gd name="connsiteY25" fmla="*/ 1356558 h 1652239"/>
                <a:gd name="connsiteX26" fmla="*/ 710140 w 1261090"/>
                <a:gd name="connsiteY26" fmla="*/ 1243695 h 1652239"/>
                <a:gd name="connsiteX27" fmla="*/ 670803 w 1261090"/>
                <a:gd name="connsiteY27" fmla="*/ 1203624 h 1652239"/>
                <a:gd name="connsiteX28" fmla="*/ 597645 w 1261090"/>
                <a:gd name="connsiteY28" fmla="*/ 1105098 h 1652239"/>
                <a:gd name="connsiteX29" fmla="*/ 468974 w 1261090"/>
                <a:gd name="connsiteY29" fmla="*/ 967237 h 1652239"/>
                <a:gd name="connsiteX30" fmla="*/ 350229 w 1261090"/>
                <a:gd name="connsiteY30" fmla="*/ 860624 h 1652239"/>
                <a:gd name="connsiteX31" fmla="*/ 197662 w 1261090"/>
                <a:gd name="connsiteY31" fmla="*/ 729379 h 1652239"/>
                <a:gd name="connsiteX32" fmla="*/ 88844 w 1261090"/>
                <a:gd name="connsiteY32" fmla="*/ 626811 h 1652239"/>
                <a:gd name="connsiteX33" fmla="*/ 14950 w 1261090"/>
                <a:gd name="connsiteY33" fmla="*/ 532330 h 1652239"/>
                <a:gd name="connsiteX34" fmla="*/ 10171 w 1261090"/>
                <a:gd name="connsiteY34" fmla="*/ 446671 h 1652239"/>
                <a:gd name="connsiteX35" fmla="*/ 51529 w 1261090"/>
                <a:gd name="connsiteY35" fmla="*/ 394514 h 1652239"/>
                <a:gd name="connsiteX36" fmla="*/ 78185 w 1261090"/>
                <a:gd name="connsiteY36" fmla="*/ 371055 h 1652239"/>
                <a:gd name="connsiteX37" fmla="*/ 136039 w 1261090"/>
                <a:gd name="connsiteY37" fmla="*/ 413559 h 1652239"/>
                <a:gd name="connsiteX38" fmla="*/ 114111 w 1261090"/>
                <a:gd name="connsiteY38" fmla="*/ 340418 h 1652239"/>
                <a:gd name="connsiteX39" fmla="*/ 168252 w 1261090"/>
                <a:gd name="connsiteY39" fmla="*/ 297046 h 1652239"/>
                <a:gd name="connsiteX40" fmla="*/ 189206 w 1261090"/>
                <a:gd name="connsiteY40" fmla="*/ 267635 h 1652239"/>
                <a:gd name="connsiteX41" fmla="*/ 259792 w 1261090"/>
                <a:gd name="connsiteY41" fmla="*/ 168007 h 1652239"/>
                <a:gd name="connsiteX42" fmla="*/ 411991 w 1261090"/>
                <a:gd name="connsiteY42" fmla="*/ 50365 h 1652239"/>
                <a:gd name="connsiteX43" fmla="*/ 535515 w 1261090"/>
                <a:gd name="connsiteY43" fmla="*/ 4412 h 1652239"/>
                <a:gd name="connsiteX44" fmla="*/ 564742 w 1261090"/>
                <a:gd name="connsiteY44" fmla="*/ 0 h 1652239"/>
                <a:gd name="connsiteX0" fmla="*/ 535009 w 1261090"/>
                <a:gd name="connsiteY0" fmla="*/ 489408 h 1652239"/>
                <a:gd name="connsiteX1" fmla="*/ 516766 w 1261090"/>
                <a:gd name="connsiteY1" fmla="*/ 491890 h 1652239"/>
                <a:gd name="connsiteX2" fmla="*/ 466768 w 1261090"/>
                <a:gd name="connsiteY2" fmla="*/ 498140 h 1652239"/>
                <a:gd name="connsiteX3" fmla="*/ 434417 w 1261090"/>
                <a:gd name="connsiteY3" fmla="*/ 504757 h 1652239"/>
                <a:gd name="connsiteX4" fmla="*/ 392874 w 1261090"/>
                <a:gd name="connsiteY4" fmla="*/ 554387 h 1652239"/>
                <a:gd name="connsiteX5" fmla="*/ 390669 w 1261090"/>
                <a:gd name="connsiteY5" fmla="*/ 570195 h 1652239"/>
                <a:gd name="connsiteX6" fmla="*/ 588822 w 1261090"/>
                <a:gd name="connsiteY6" fmla="*/ 733424 h 1652239"/>
                <a:gd name="connsiteX7" fmla="*/ 610512 w 1261090"/>
                <a:gd name="connsiteY7" fmla="*/ 727541 h 1652239"/>
                <a:gd name="connsiteX8" fmla="*/ 651686 w 1261090"/>
                <a:gd name="connsiteY8" fmla="*/ 655118 h 1652239"/>
                <a:gd name="connsiteX9" fmla="*/ 663818 w 1261090"/>
                <a:gd name="connsiteY9" fmla="*/ 618355 h 1652239"/>
                <a:gd name="connsiteX10" fmla="*/ 648010 w 1261090"/>
                <a:gd name="connsiteY10" fmla="*/ 582327 h 1652239"/>
                <a:gd name="connsiteX11" fmla="*/ 636246 w 1261090"/>
                <a:gd name="connsiteY11" fmla="*/ 562843 h 1652239"/>
                <a:gd name="connsiteX12" fmla="*/ 552426 w 1261090"/>
                <a:gd name="connsiteY12" fmla="*/ 498508 h 1652239"/>
                <a:gd name="connsiteX13" fmla="*/ 535009 w 1261090"/>
                <a:gd name="connsiteY13" fmla="*/ 489408 h 1652239"/>
                <a:gd name="connsiteX14" fmla="*/ 564742 w 1261090"/>
                <a:gd name="connsiteY14" fmla="*/ 0 h 1652239"/>
                <a:gd name="connsiteX15" fmla="*/ 593968 w 1261090"/>
                <a:gd name="connsiteY15" fmla="*/ 4412 h 1652239"/>
                <a:gd name="connsiteX16" fmla="*/ 721904 w 1261090"/>
                <a:gd name="connsiteY16" fmla="*/ 91540 h 1652239"/>
                <a:gd name="connsiteX17" fmla="*/ 814915 w 1261090"/>
                <a:gd name="connsiteY17" fmla="*/ 165801 h 1652239"/>
                <a:gd name="connsiteX18" fmla="*/ 887337 w 1261090"/>
                <a:gd name="connsiteY18" fmla="*/ 203300 h 1652239"/>
                <a:gd name="connsiteX19" fmla="*/ 1046154 w 1261090"/>
                <a:gd name="connsiteY19" fmla="*/ 306604 h 1652239"/>
                <a:gd name="connsiteX20" fmla="*/ 1130341 w 1261090"/>
                <a:gd name="connsiteY20" fmla="*/ 450715 h 1652239"/>
                <a:gd name="connsiteX21" fmla="*/ 1260850 w 1261090"/>
                <a:gd name="connsiteY21" fmla="*/ 890770 h 1652239"/>
                <a:gd name="connsiteX22" fmla="*/ 1260483 w 1261090"/>
                <a:gd name="connsiteY22" fmla="*/ 1652133 h 1652239"/>
                <a:gd name="connsiteX23" fmla="*/ 1234381 w 1261090"/>
                <a:gd name="connsiteY23" fmla="*/ 1641472 h 1652239"/>
                <a:gd name="connsiteX24" fmla="*/ 987333 w 1261090"/>
                <a:gd name="connsiteY24" fmla="*/ 1490008 h 1652239"/>
                <a:gd name="connsiteX25" fmla="*/ 814179 w 1261090"/>
                <a:gd name="connsiteY25" fmla="*/ 1356558 h 1652239"/>
                <a:gd name="connsiteX26" fmla="*/ 710140 w 1261090"/>
                <a:gd name="connsiteY26" fmla="*/ 1243695 h 1652239"/>
                <a:gd name="connsiteX27" fmla="*/ 670803 w 1261090"/>
                <a:gd name="connsiteY27" fmla="*/ 1203624 h 1652239"/>
                <a:gd name="connsiteX28" fmla="*/ 597645 w 1261090"/>
                <a:gd name="connsiteY28" fmla="*/ 1105098 h 1652239"/>
                <a:gd name="connsiteX29" fmla="*/ 468974 w 1261090"/>
                <a:gd name="connsiteY29" fmla="*/ 967237 h 1652239"/>
                <a:gd name="connsiteX30" fmla="*/ 350229 w 1261090"/>
                <a:gd name="connsiteY30" fmla="*/ 860624 h 1652239"/>
                <a:gd name="connsiteX31" fmla="*/ 197662 w 1261090"/>
                <a:gd name="connsiteY31" fmla="*/ 729379 h 1652239"/>
                <a:gd name="connsiteX32" fmla="*/ 88844 w 1261090"/>
                <a:gd name="connsiteY32" fmla="*/ 626811 h 1652239"/>
                <a:gd name="connsiteX33" fmla="*/ 14950 w 1261090"/>
                <a:gd name="connsiteY33" fmla="*/ 532330 h 1652239"/>
                <a:gd name="connsiteX34" fmla="*/ 10171 w 1261090"/>
                <a:gd name="connsiteY34" fmla="*/ 446671 h 1652239"/>
                <a:gd name="connsiteX35" fmla="*/ 51529 w 1261090"/>
                <a:gd name="connsiteY35" fmla="*/ 394514 h 1652239"/>
                <a:gd name="connsiteX36" fmla="*/ 78185 w 1261090"/>
                <a:gd name="connsiteY36" fmla="*/ 371055 h 1652239"/>
                <a:gd name="connsiteX37" fmla="*/ 126514 w 1261090"/>
                <a:gd name="connsiteY37" fmla="*/ 408796 h 1652239"/>
                <a:gd name="connsiteX38" fmla="*/ 114111 w 1261090"/>
                <a:gd name="connsiteY38" fmla="*/ 340418 h 1652239"/>
                <a:gd name="connsiteX39" fmla="*/ 168252 w 1261090"/>
                <a:gd name="connsiteY39" fmla="*/ 297046 h 1652239"/>
                <a:gd name="connsiteX40" fmla="*/ 189206 w 1261090"/>
                <a:gd name="connsiteY40" fmla="*/ 267635 h 1652239"/>
                <a:gd name="connsiteX41" fmla="*/ 259792 w 1261090"/>
                <a:gd name="connsiteY41" fmla="*/ 168007 h 1652239"/>
                <a:gd name="connsiteX42" fmla="*/ 411991 w 1261090"/>
                <a:gd name="connsiteY42" fmla="*/ 50365 h 1652239"/>
                <a:gd name="connsiteX43" fmla="*/ 535515 w 1261090"/>
                <a:gd name="connsiteY43" fmla="*/ 4412 h 1652239"/>
                <a:gd name="connsiteX44" fmla="*/ 564742 w 1261090"/>
                <a:gd name="connsiteY44" fmla="*/ 0 h 1652239"/>
                <a:gd name="connsiteX0" fmla="*/ 535009 w 1261090"/>
                <a:gd name="connsiteY0" fmla="*/ 489408 h 1652239"/>
                <a:gd name="connsiteX1" fmla="*/ 516766 w 1261090"/>
                <a:gd name="connsiteY1" fmla="*/ 491890 h 1652239"/>
                <a:gd name="connsiteX2" fmla="*/ 466768 w 1261090"/>
                <a:gd name="connsiteY2" fmla="*/ 498140 h 1652239"/>
                <a:gd name="connsiteX3" fmla="*/ 434417 w 1261090"/>
                <a:gd name="connsiteY3" fmla="*/ 504757 h 1652239"/>
                <a:gd name="connsiteX4" fmla="*/ 392874 w 1261090"/>
                <a:gd name="connsiteY4" fmla="*/ 554387 h 1652239"/>
                <a:gd name="connsiteX5" fmla="*/ 390669 w 1261090"/>
                <a:gd name="connsiteY5" fmla="*/ 570195 h 1652239"/>
                <a:gd name="connsiteX6" fmla="*/ 588822 w 1261090"/>
                <a:gd name="connsiteY6" fmla="*/ 733424 h 1652239"/>
                <a:gd name="connsiteX7" fmla="*/ 610512 w 1261090"/>
                <a:gd name="connsiteY7" fmla="*/ 727541 h 1652239"/>
                <a:gd name="connsiteX8" fmla="*/ 651686 w 1261090"/>
                <a:gd name="connsiteY8" fmla="*/ 655118 h 1652239"/>
                <a:gd name="connsiteX9" fmla="*/ 663818 w 1261090"/>
                <a:gd name="connsiteY9" fmla="*/ 618355 h 1652239"/>
                <a:gd name="connsiteX10" fmla="*/ 648010 w 1261090"/>
                <a:gd name="connsiteY10" fmla="*/ 582327 h 1652239"/>
                <a:gd name="connsiteX11" fmla="*/ 636246 w 1261090"/>
                <a:gd name="connsiteY11" fmla="*/ 562843 h 1652239"/>
                <a:gd name="connsiteX12" fmla="*/ 552426 w 1261090"/>
                <a:gd name="connsiteY12" fmla="*/ 498508 h 1652239"/>
                <a:gd name="connsiteX13" fmla="*/ 535009 w 1261090"/>
                <a:gd name="connsiteY13" fmla="*/ 489408 h 1652239"/>
                <a:gd name="connsiteX14" fmla="*/ 564742 w 1261090"/>
                <a:gd name="connsiteY14" fmla="*/ 0 h 1652239"/>
                <a:gd name="connsiteX15" fmla="*/ 593968 w 1261090"/>
                <a:gd name="connsiteY15" fmla="*/ 4412 h 1652239"/>
                <a:gd name="connsiteX16" fmla="*/ 721904 w 1261090"/>
                <a:gd name="connsiteY16" fmla="*/ 91540 h 1652239"/>
                <a:gd name="connsiteX17" fmla="*/ 814915 w 1261090"/>
                <a:gd name="connsiteY17" fmla="*/ 165801 h 1652239"/>
                <a:gd name="connsiteX18" fmla="*/ 887337 w 1261090"/>
                <a:gd name="connsiteY18" fmla="*/ 203300 h 1652239"/>
                <a:gd name="connsiteX19" fmla="*/ 1046154 w 1261090"/>
                <a:gd name="connsiteY19" fmla="*/ 306604 h 1652239"/>
                <a:gd name="connsiteX20" fmla="*/ 1130341 w 1261090"/>
                <a:gd name="connsiteY20" fmla="*/ 450715 h 1652239"/>
                <a:gd name="connsiteX21" fmla="*/ 1260850 w 1261090"/>
                <a:gd name="connsiteY21" fmla="*/ 890770 h 1652239"/>
                <a:gd name="connsiteX22" fmla="*/ 1260483 w 1261090"/>
                <a:gd name="connsiteY22" fmla="*/ 1652133 h 1652239"/>
                <a:gd name="connsiteX23" fmla="*/ 1234381 w 1261090"/>
                <a:gd name="connsiteY23" fmla="*/ 1641472 h 1652239"/>
                <a:gd name="connsiteX24" fmla="*/ 987333 w 1261090"/>
                <a:gd name="connsiteY24" fmla="*/ 1490008 h 1652239"/>
                <a:gd name="connsiteX25" fmla="*/ 814179 w 1261090"/>
                <a:gd name="connsiteY25" fmla="*/ 1356558 h 1652239"/>
                <a:gd name="connsiteX26" fmla="*/ 710140 w 1261090"/>
                <a:gd name="connsiteY26" fmla="*/ 1243695 h 1652239"/>
                <a:gd name="connsiteX27" fmla="*/ 670803 w 1261090"/>
                <a:gd name="connsiteY27" fmla="*/ 1203624 h 1652239"/>
                <a:gd name="connsiteX28" fmla="*/ 597645 w 1261090"/>
                <a:gd name="connsiteY28" fmla="*/ 1105098 h 1652239"/>
                <a:gd name="connsiteX29" fmla="*/ 468974 w 1261090"/>
                <a:gd name="connsiteY29" fmla="*/ 967237 h 1652239"/>
                <a:gd name="connsiteX30" fmla="*/ 350229 w 1261090"/>
                <a:gd name="connsiteY30" fmla="*/ 860624 h 1652239"/>
                <a:gd name="connsiteX31" fmla="*/ 197662 w 1261090"/>
                <a:gd name="connsiteY31" fmla="*/ 729379 h 1652239"/>
                <a:gd name="connsiteX32" fmla="*/ 88844 w 1261090"/>
                <a:gd name="connsiteY32" fmla="*/ 626811 h 1652239"/>
                <a:gd name="connsiteX33" fmla="*/ 14950 w 1261090"/>
                <a:gd name="connsiteY33" fmla="*/ 532330 h 1652239"/>
                <a:gd name="connsiteX34" fmla="*/ 10171 w 1261090"/>
                <a:gd name="connsiteY34" fmla="*/ 446671 h 1652239"/>
                <a:gd name="connsiteX35" fmla="*/ 51529 w 1261090"/>
                <a:gd name="connsiteY35" fmla="*/ 394514 h 1652239"/>
                <a:gd name="connsiteX36" fmla="*/ 126514 w 1261090"/>
                <a:gd name="connsiteY36" fmla="*/ 408796 h 1652239"/>
                <a:gd name="connsiteX37" fmla="*/ 114111 w 1261090"/>
                <a:gd name="connsiteY37" fmla="*/ 340418 h 1652239"/>
                <a:gd name="connsiteX38" fmla="*/ 168252 w 1261090"/>
                <a:gd name="connsiteY38" fmla="*/ 297046 h 1652239"/>
                <a:gd name="connsiteX39" fmla="*/ 189206 w 1261090"/>
                <a:gd name="connsiteY39" fmla="*/ 267635 h 1652239"/>
                <a:gd name="connsiteX40" fmla="*/ 259792 w 1261090"/>
                <a:gd name="connsiteY40" fmla="*/ 168007 h 1652239"/>
                <a:gd name="connsiteX41" fmla="*/ 411991 w 1261090"/>
                <a:gd name="connsiteY41" fmla="*/ 50365 h 1652239"/>
                <a:gd name="connsiteX42" fmla="*/ 535515 w 1261090"/>
                <a:gd name="connsiteY42" fmla="*/ 4412 h 1652239"/>
                <a:gd name="connsiteX43" fmla="*/ 564742 w 1261090"/>
                <a:gd name="connsiteY43" fmla="*/ 0 h 1652239"/>
                <a:gd name="connsiteX0" fmla="*/ 536319 w 1262400"/>
                <a:gd name="connsiteY0" fmla="*/ 489408 h 1652239"/>
                <a:gd name="connsiteX1" fmla="*/ 518076 w 1262400"/>
                <a:gd name="connsiteY1" fmla="*/ 491890 h 1652239"/>
                <a:gd name="connsiteX2" fmla="*/ 468078 w 1262400"/>
                <a:gd name="connsiteY2" fmla="*/ 498140 h 1652239"/>
                <a:gd name="connsiteX3" fmla="*/ 435727 w 1262400"/>
                <a:gd name="connsiteY3" fmla="*/ 504757 h 1652239"/>
                <a:gd name="connsiteX4" fmla="*/ 394184 w 1262400"/>
                <a:gd name="connsiteY4" fmla="*/ 554387 h 1652239"/>
                <a:gd name="connsiteX5" fmla="*/ 391979 w 1262400"/>
                <a:gd name="connsiteY5" fmla="*/ 570195 h 1652239"/>
                <a:gd name="connsiteX6" fmla="*/ 590132 w 1262400"/>
                <a:gd name="connsiteY6" fmla="*/ 733424 h 1652239"/>
                <a:gd name="connsiteX7" fmla="*/ 611822 w 1262400"/>
                <a:gd name="connsiteY7" fmla="*/ 727541 h 1652239"/>
                <a:gd name="connsiteX8" fmla="*/ 652996 w 1262400"/>
                <a:gd name="connsiteY8" fmla="*/ 655118 h 1652239"/>
                <a:gd name="connsiteX9" fmla="*/ 665128 w 1262400"/>
                <a:gd name="connsiteY9" fmla="*/ 618355 h 1652239"/>
                <a:gd name="connsiteX10" fmla="*/ 649320 w 1262400"/>
                <a:gd name="connsiteY10" fmla="*/ 582327 h 1652239"/>
                <a:gd name="connsiteX11" fmla="*/ 637556 w 1262400"/>
                <a:gd name="connsiteY11" fmla="*/ 562843 h 1652239"/>
                <a:gd name="connsiteX12" fmla="*/ 553736 w 1262400"/>
                <a:gd name="connsiteY12" fmla="*/ 498508 h 1652239"/>
                <a:gd name="connsiteX13" fmla="*/ 536319 w 1262400"/>
                <a:gd name="connsiteY13" fmla="*/ 489408 h 1652239"/>
                <a:gd name="connsiteX14" fmla="*/ 566052 w 1262400"/>
                <a:gd name="connsiteY14" fmla="*/ 0 h 1652239"/>
                <a:gd name="connsiteX15" fmla="*/ 595278 w 1262400"/>
                <a:gd name="connsiteY15" fmla="*/ 4412 h 1652239"/>
                <a:gd name="connsiteX16" fmla="*/ 723214 w 1262400"/>
                <a:gd name="connsiteY16" fmla="*/ 91540 h 1652239"/>
                <a:gd name="connsiteX17" fmla="*/ 816225 w 1262400"/>
                <a:gd name="connsiteY17" fmla="*/ 165801 h 1652239"/>
                <a:gd name="connsiteX18" fmla="*/ 888647 w 1262400"/>
                <a:gd name="connsiteY18" fmla="*/ 203300 h 1652239"/>
                <a:gd name="connsiteX19" fmla="*/ 1047464 w 1262400"/>
                <a:gd name="connsiteY19" fmla="*/ 306604 h 1652239"/>
                <a:gd name="connsiteX20" fmla="*/ 1131651 w 1262400"/>
                <a:gd name="connsiteY20" fmla="*/ 450715 h 1652239"/>
                <a:gd name="connsiteX21" fmla="*/ 1262160 w 1262400"/>
                <a:gd name="connsiteY21" fmla="*/ 890770 h 1652239"/>
                <a:gd name="connsiteX22" fmla="*/ 1261793 w 1262400"/>
                <a:gd name="connsiteY22" fmla="*/ 1652133 h 1652239"/>
                <a:gd name="connsiteX23" fmla="*/ 1235691 w 1262400"/>
                <a:gd name="connsiteY23" fmla="*/ 1641472 h 1652239"/>
                <a:gd name="connsiteX24" fmla="*/ 988643 w 1262400"/>
                <a:gd name="connsiteY24" fmla="*/ 1490008 h 1652239"/>
                <a:gd name="connsiteX25" fmla="*/ 815489 w 1262400"/>
                <a:gd name="connsiteY25" fmla="*/ 1356558 h 1652239"/>
                <a:gd name="connsiteX26" fmla="*/ 711450 w 1262400"/>
                <a:gd name="connsiteY26" fmla="*/ 1243695 h 1652239"/>
                <a:gd name="connsiteX27" fmla="*/ 672113 w 1262400"/>
                <a:gd name="connsiteY27" fmla="*/ 1203624 h 1652239"/>
                <a:gd name="connsiteX28" fmla="*/ 598955 w 1262400"/>
                <a:gd name="connsiteY28" fmla="*/ 1105098 h 1652239"/>
                <a:gd name="connsiteX29" fmla="*/ 470284 w 1262400"/>
                <a:gd name="connsiteY29" fmla="*/ 967237 h 1652239"/>
                <a:gd name="connsiteX30" fmla="*/ 351539 w 1262400"/>
                <a:gd name="connsiteY30" fmla="*/ 860624 h 1652239"/>
                <a:gd name="connsiteX31" fmla="*/ 198972 w 1262400"/>
                <a:gd name="connsiteY31" fmla="*/ 729379 h 1652239"/>
                <a:gd name="connsiteX32" fmla="*/ 90154 w 1262400"/>
                <a:gd name="connsiteY32" fmla="*/ 626811 h 1652239"/>
                <a:gd name="connsiteX33" fmla="*/ 16260 w 1262400"/>
                <a:gd name="connsiteY33" fmla="*/ 532330 h 1652239"/>
                <a:gd name="connsiteX34" fmla="*/ 11481 w 1262400"/>
                <a:gd name="connsiteY34" fmla="*/ 446671 h 1652239"/>
                <a:gd name="connsiteX35" fmla="*/ 127824 w 1262400"/>
                <a:gd name="connsiteY35" fmla="*/ 408796 h 1652239"/>
                <a:gd name="connsiteX36" fmla="*/ 115421 w 1262400"/>
                <a:gd name="connsiteY36" fmla="*/ 340418 h 1652239"/>
                <a:gd name="connsiteX37" fmla="*/ 169562 w 1262400"/>
                <a:gd name="connsiteY37" fmla="*/ 297046 h 1652239"/>
                <a:gd name="connsiteX38" fmla="*/ 190516 w 1262400"/>
                <a:gd name="connsiteY38" fmla="*/ 267635 h 1652239"/>
                <a:gd name="connsiteX39" fmla="*/ 261102 w 1262400"/>
                <a:gd name="connsiteY39" fmla="*/ 168007 h 1652239"/>
                <a:gd name="connsiteX40" fmla="*/ 413301 w 1262400"/>
                <a:gd name="connsiteY40" fmla="*/ 50365 h 1652239"/>
                <a:gd name="connsiteX41" fmla="*/ 536825 w 1262400"/>
                <a:gd name="connsiteY41" fmla="*/ 4412 h 1652239"/>
                <a:gd name="connsiteX42" fmla="*/ 566052 w 1262400"/>
                <a:gd name="connsiteY42" fmla="*/ 0 h 1652239"/>
                <a:gd name="connsiteX0" fmla="*/ 537065 w 1263146"/>
                <a:gd name="connsiteY0" fmla="*/ 489408 h 1652239"/>
                <a:gd name="connsiteX1" fmla="*/ 518822 w 1263146"/>
                <a:gd name="connsiteY1" fmla="*/ 491890 h 1652239"/>
                <a:gd name="connsiteX2" fmla="*/ 468824 w 1263146"/>
                <a:gd name="connsiteY2" fmla="*/ 498140 h 1652239"/>
                <a:gd name="connsiteX3" fmla="*/ 436473 w 1263146"/>
                <a:gd name="connsiteY3" fmla="*/ 504757 h 1652239"/>
                <a:gd name="connsiteX4" fmla="*/ 394930 w 1263146"/>
                <a:gd name="connsiteY4" fmla="*/ 554387 h 1652239"/>
                <a:gd name="connsiteX5" fmla="*/ 392725 w 1263146"/>
                <a:gd name="connsiteY5" fmla="*/ 570195 h 1652239"/>
                <a:gd name="connsiteX6" fmla="*/ 590878 w 1263146"/>
                <a:gd name="connsiteY6" fmla="*/ 733424 h 1652239"/>
                <a:gd name="connsiteX7" fmla="*/ 612568 w 1263146"/>
                <a:gd name="connsiteY7" fmla="*/ 727541 h 1652239"/>
                <a:gd name="connsiteX8" fmla="*/ 653742 w 1263146"/>
                <a:gd name="connsiteY8" fmla="*/ 655118 h 1652239"/>
                <a:gd name="connsiteX9" fmla="*/ 665874 w 1263146"/>
                <a:gd name="connsiteY9" fmla="*/ 618355 h 1652239"/>
                <a:gd name="connsiteX10" fmla="*/ 650066 w 1263146"/>
                <a:gd name="connsiteY10" fmla="*/ 582327 h 1652239"/>
                <a:gd name="connsiteX11" fmla="*/ 638302 w 1263146"/>
                <a:gd name="connsiteY11" fmla="*/ 562843 h 1652239"/>
                <a:gd name="connsiteX12" fmla="*/ 554482 w 1263146"/>
                <a:gd name="connsiteY12" fmla="*/ 498508 h 1652239"/>
                <a:gd name="connsiteX13" fmla="*/ 537065 w 1263146"/>
                <a:gd name="connsiteY13" fmla="*/ 489408 h 1652239"/>
                <a:gd name="connsiteX14" fmla="*/ 566798 w 1263146"/>
                <a:gd name="connsiteY14" fmla="*/ 0 h 1652239"/>
                <a:gd name="connsiteX15" fmla="*/ 596024 w 1263146"/>
                <a:gd name="connsiteY15" fmla="*/ 4412 h 1652239"/>
                <a:gd name="connsiteX16" fmla="*/ 723960 w 1263146"/>
                <a:gd name="connsiteY16" fmla="*/ 91540 h 1652239"/>
                <a:gd name="connsiteX17" fmla="*/ 816971 w 1263146"/>
                <a:gd name="connsiteY17" fmla="*/ 165801 h 1652239"/>
                <a:gd name="connsiteX18" fmla="*/ 889393 w 1263146"/>
                <a:gd name="connsiteY18" fmla="*/ 203300 h 1652239"/>
                <a:gd name="connsiteX19" fmla="*/ 1048210 w 1263146"/>
                <a:gd name="connsiteY19" fmla="*/ 306604 h 1652239"/>
                <a:gd name="connsiteX20" fmla="*/ 1132397 w 1263146"/>
                <a:gd name="connsiteY20" fmla="*/ 450715 h 1652239"/>
                <a:gd name="connsiteX21" fmla="*/ 1262906 w 1263146"/>
                <a:gd name="connsiteY21" fmla="*/ 890770 h 1652239"/>
                <a:gd name="connsiteX22" fmla="*/ 1262539 w 1263146"/>
                <a:gd name="connsiteY22" fmla="*/ 1652133 h 1652239"/>
                <a:gd name="connsiteX23" fmla="*/ 1236437 w 1263146"/>
                <a:gd name="connsiteY23" fmla="*/ 1641472 h 1652239"/>
                <a:gd name="connsiteX24" fmla="*/ 989389 w 1263146"/>
                <a:gd name="connsiteY24" fmla="*/ 1490008 h 1652239"/>
                <a:gd name="connsiteX25" fmla="*/ 816235 w 1263146"/>
                <a:gd name="connsiteY25" fmla="*/ 1356558 h 1652239"/>
                <a:gd name="connsiteX26" fmla="*/ 712196 w 1263146"/>
                <a:gd name="connsiteY26" fmla="*/ 1243695 h 1652239"/>
                <a:gd name="connsiteX27" fmla="*/ 672859 w 1263146"/>
                <a:gd name="connsiteY27" fmla="*/ 1203624 h 1652239"/>
                <a:gd name="connsiteX28" fmla="*/ 599701 w 1263146"/>
                <a:gd name="connsiteY28" fmla="*/ 1105098 h 1652239"/>
                <a:gd name="connsiteX29" fmla="*/ 471030 w 1263146"/>
                <a:gd name="connsiteY29" fmla="*/ 967237 h 1652239"/>
                <a:gd name="connsiteX30" fmla="*/ 352285 w 1263146"/>
                <a:gd name="connsiteY30" fmla="*/ 860624 h 1652239"/>
                <a:gd name="connsiteX31" fmla="*/ 199718 w 1263146"/>
                <a:gd name="connsiteY31" fmla="*/ 729379 h 1652239"/>
                <a:gd name="connsiteX32" fmla="*/ 90900 w 1263146"/>
                <a:gd name="connsiteY32" fmla="*/ 626811 h 1652239"/>
                <a:gd name="connsiteX33" fmla="*/ 17006 w 1263146"/>
                <a:gd name="connsiteY33" fmla="*/ 532330 h 1652239"/>
                <a:gd name="connsiteX34" fmla="*/ 12227 w 1263146"/>
                <a:gd name="connsiteY34" fmla="*/ 446671 h 1652239"/>
                <a:gd name="connsiteX35" fmla="*/ 128570 w 1263146"/>
                <a:gd name="connsiteY35" fmla="*/ 408796 h 1652239"/>
                <a:gd name="connsiteX36" fmla="*/ 116167 w 1263146"/>
                <a:gd name="connsiteY36" fmla="*/ 340418 h 1652239"/>
                <a:gd name="connsiteX37" fmla="*/ 170308 w 1263146"/>
                <a:gd name="connsiteY37" fmla="*/ 297046 h 1652239"/>
                <a:gd name="connsiteX38" fmla="*/ 191262 w 1263146"/>
                <a:gd name="connsiteY38" fmla="*/ 267635 h 1652239"/>
                <a:gd name="connsiteX39" fmla="*/ 261848 w 1263146"/>
                <a:gd name="connsiteY39" fmla="*/ 168007 h 1652239"/>
                <a:gd name="connsiteX40" fmla="*/ 414047 w 1263146"/>
                <a:gd name="connsiteY40" fmla="*/ 50365 h 1652239"/>
                <a:gd name="connsiteX41" fmla="*/ 537571 w 1263146"/>
                <a:gd name="connsiteY41" fmla="*/ 4412 h 1652239"/>
                <a:gd name="connsiteX42" fmla="*/ 566798 w 1263146"/>
                <a:gd name="connsiteY42" fmla="*/ 0 h 1652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263146" h="1652239">
                  <a:moveTo>
                    <a:pt x="537065" y="489408"/>
                  </a:moveTo>
                  <a:cubicBezTo>
                    <a:pt x="530954" y="488398"/>
                    <a:pt x="524704" y="489317"/>
                    <a:pt x="518822" y="491890"/>
                  </a:cubicBezTo>
                  <a:cubicBezTo>
                    <a:pt x="504117" y="498140"/>
                    <a:pt x="489411" y="497772"/>
                    <a:pt x="468824" y="498140"/>
                  </a:cubicBezTo>
                  <a:cubicBezTo>
                    <a:pt x="461471" y="498875"/>
                    <a:pt x="447134" y="492257"/>
                    <a:pt x="436473" y="504757"/>
                  </a:cubicBezTo>
                  <a:cubicBezTo>
                    <a:pt x="422502" y="521300"/>
                    <a:pt x="408900" y="538212"/>
                    <a:pt x="394930" y="554387"/>
                  </a:cubicBezTo>
                  <a:cubicBezTo>
                    <a:pt x="390519" y="559534"/>
                    <a:pt x="387577" y="564313"/>
                    <a:pt x="392725" y="570195"/>
                  </a:cubicBezTo>
                  <a:cubicBezTo>
                    <a:pt x="403386" y="582327"/>
                    <a:pt x="555585" y="713571"/>
                    <a:pt x="590878" y="733424"/>
                  </a:cubicBezTo>
                  <a:cubicBezTo>
                    <a:pt x="601906" y="739306"/>
                    <a:pt x="607053" y="737835"/>
                    <a:pt x="612568" y="727541"/>
                  </a:cubicBezTo>
                  <a:cubicBezTo>
                    <a:pt x="625803" y="703278"/>
                    <a:pt x="640140" y="679382"/>
                    <a:pt x="653742" y="655118"/>
                  </a:cubicBezTo>
                  <a:cubicBezTo>
                    <a:pt x="660728" y="642619"/>
                    <a:pt x="665138" y="630487"/>
                    <a:pt x="665874" y="618355"/>
                  </a:cubicBezTo>
                  <a:cubicBezTo>
                    <a:pt x="666610" y="606223"/>
                    <a:pt x="662198" y="594091"/>
                    <a:pt x="650066" y="582327"/>
                  </a:cubicBezTo>
                  <a:cubicBezTo>
                    <a:pt x="644919" y="577181"/>
                    <a:pt x="647492" y="566519"/>
                    <a:pt x="638302" y="562843"/>
                  </a:cubicBezTo>
                  <a:cubicBezTo>
                    <a:pt x="604112" y="549608"/>
                    <a:pt x="580216" y="523139"/>
                    <a:pt x="554482" y="498508"/>
                  </a:cubicBezTo>
                  <a:cubicBezTo>
                    <a:pt x="549151" y="493361"/>
                    <a:pt x="543177" y="490419"/>
                    <a:pt x="537065" y="489408"/>
                  </a:cubicBezTo>
                  <a:close/>
                  <a:moveTo>
                    <a:pt x="566798" y="0"/>
                  </a:moveTo>
                  <a:cubicBezTo>
                    <a:pt x="576540" y="0"/>
                    <a:pt x="586282" y="1471"/>
                    <a:pt x="596024" y="4412"/>
                  </a:cubicBezTo>
                  <a:cubicBezTo>
                    <a:pt x="643081" y="26837"/>
                    <a:pt x="684623" y="57350"/>
                    <a:pt x="723960" y="91540"/>
                  </a:cubicBezTo>
                  <a:cubicBezTo>
                    <a:pt x="754106" y="117274"/>
                    <a:pt x="785722" y="141171"/>
                    <a:pt x="816971" y="165801"/>
                  </a:cubicBezTo>
                  <a:cubicBezTo>
                    <a:pt x="822485" y="173154"/>
                    <a:pt x="884614" y="195212"/>
                    <a:pt x="889393" y="203300"/>
                  </a:cubicBezTo>
                  <a:cubicBezTo>
                    <a:pt x="947847" y="229402"/>
                    <a:pt x="1005197" y="257342"/>
                    <a:pt x="1048210" y="306604"/>
                  </a:cubicBezTo>
                  <a:cubicBezTo>
                    <a:pt x="1085341" y="349249"/>
                    <a:pt x="1111810" y="398144"/>
                    <a:pt x="1132397" y="450715"/>
                  </a:cubicBezTo>
                  <a:cubicBezTo>
                    <a:pt x="1137177" y="463583"/>
                    <a:pt x="1247466" y="870182"/>
                    <a:pt x="1262906" y="890770"/>
                  </a:cubicBezTo>
                  <a:cubicBezTo>
                    <a:pt x="1262906" y="912827"/>
                    <a:pt x="1263642" y="1630075"/>
                    <a:pt x="1262539" y="1652133"/>
                  </a:cubicBezTo>
                  <a:cubicBezTo>
                    <a:pt x="1252613" y="1653236"/>
                    <a:pt x="1243422" y="1645516"/>
                    <a:pt x="1236437" y="1641472"/>
                  </a:cubicBezTo>
                  <a:cubicBezTo>
                    <a:pt x="1183498" y="1609855"/>
                    <a:pt x="999683" y="1498463"/>
                    <a:pt x="989389" y="1490008"/>
                  </a:cubicBezTo>
                  <a:cubicBezTo>
                    <a:pt x="928362" y="1449936"/>
                    <a:pt x="869909" y="1406188"/>
                    <a:pt x="816235" y="1356558"/>
                  </a:cubicBezTo>
                  <a:cubicBezTo>
                    <a:pt x="778736" y="1322001"/>
                    <a:pt x="744179" y="1283767"/>
                    <a:pt x="712196" y="1243695"/>
                  </a:cubicBezTo>
                  <a:cubicBezTo>
                    <a:pt x="700431" y="1229357"/>
                    <a:pt x="686461" y="1216490"/>
                    <a:pt x="672859" y="1203624"/>
                  </a:cubicBezTo>
                  <a:cubicBezTo>
                    <a:pt x="642346" y="1175316"/>
                    <a:pt x="625803" y="1136715"/>
                    <a:pt x="599701" y="1105098"/>
                  </a:cubicBezTo>
                  <a:cubicBezTo>
                    <a:pt x="559261" y="1056571"/>
                    <a:pt x="517351" y="1009882"/>
                    <a:pt x="471030" y="967237"/>
                  </a:cubicBezTo>
                  <a:cubicBezTo>
                    <a:pt x="432060" y="931209"/>
                    <a:pt x="392357" y="895549"/>
                    <a:pt x="352285" y="860624"/>
                  </a:cubicBezTo>
                  <a:cubicBezTo>
                    <a:pt x="301920" y="816508"/>
                    <a:pt x="250819" y="772760"/>
                    <a:pt x="199718" y="729379"/>
                  </a:cubicBezTo>
                  <a:cubicBezTo>
                    <a:pt x="161852" y="697028"/>
                    <a:pt x="125825" y="662103"/>
                    <a:pt x="90900" y="626811"/>
                  </a:cubicBezTo>
                  <a:cubicBezTo>
                    <a:pt x="88326" y="624237"/>
                    <a:pt x="30608" y="546667"/>
                    <a:pt x="17006" y="532330"/>
                  </a:cubicBezTo>
                  <a:cubicBezTo>
                    <a:pt x="-640" y="513580"/>
                    <a:pt x="-8139" y="465509"/>
                    <a:pt x="12227" y="446671"/>
                  </a:cubicBezTo>
                  <a:cubicBezTo>
                    <a:pt x="80827" y="383220"/>
                    <a:pt x="111247" y="426505"/>
                    <a:pt x="128570" y="408796"/>
                  </a:cubicBezTo>
                  <a:lnTo>
                    <a:pt x="116167" y="340418"/>
                  </a:lnTo>
                  <a:lnTo>
                    <a:pt x="170308" y="297046"/>
                  </a:lnTo>
                  <a:cubicBezTo>
                    <a:pt x="180234" y="289325"/>
                    <a:pt x="186116" y="278664"/>
                    <a:pt x="191262" y="267635"/>
                  </a:cubicBezTo>
                  <a:cubicBezTo>
                    <a:pt x="208909" y="230137"/>
                    <a:pt x="232070" y="194844"/>
                    <a:pt x="261848" y="168007"/>
                  </a:cubicBezTo>
                  <a:cubicBezTo>
                    <a:pt x="309272" y="125362"/>
                    <a:pt x="355962" y="80511"/>
                    <a:pt x="414047" y="50365"/>
                  </a:cubicBezTo>
                  <a:cubicBezTo>
                    <a:pt x="435370" y="39337"/>
                    <a:pt x="526542" y="12867"/>
                    <a:pt x="537571" y="4412"/>
                  </a:cubicBezTo>
                  <a:cubicBezTo>
                    <a:pt x="547313" y="1471"/>
                    <a:pt x="557055" y="0"/>
                    <a:pt x="566798" y="0"/>
                  </a:cubicBezTo>
                  <a:close/>
                </a:path>
              </a:pathLst>
            </a:custGeom>
            <a:solidFill>
              <a:srgbClr val="FEC19C"/>
            </a:solidFill>
            <a:ln w="634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8" name="Freeform: Shape 55">
              <a:extLst>
                <a:ext uri="{FF2B5EF4-FFF2-40B4-BE49-F238E27FC236}">
                  <a16:creationId xmlns:a16="http://schemas.microsoft.com/office/drawing/2014/main" id="{9AADC142-A224-4AE1-A7DC-61376E40E815}"/>
                </a:ext>
              </a:extLst>
            </p:cNvPr>
            <p:cNvSpPr/>
            <p:nvPr/>
          </p:nvSpPr>
          <p:spPr>
            <a:xfrm flipH="1">
              <a:off x="2670868" y="2536387"/>
              <a:ext cx="1263146" cy="1652239"/>
            </a:xfrm>
            <a:custGeom>
              <a:avLst/>
              <a:gdLst>
                <a:gd name="connsiteX0" fmla="*/ 535009 w 1261090"/>
                <a:gd name="connsiteY0" fmla="*/ 489408 h 1652239"/>
                <a:gd name="connsiteX1" fmla="*/ 516766 w 1261090"/>
                <a:gd name="connsiteY1" fmla="*/ 491890 h 1652239"/>
                <a:gd name="connsiteX2" fmla="*/ 466768 w 1261090"/>
                <a:gd name="connsiteY2" fmla="*/ 498140 h 1652239"/>
                <a:gd name="connsiteX3" fmla="*/ 434417 w 1261090"/>
                <a:gd name="connsiteY3" fmla="*/ 504757 h 1652239"/>
                <a:gd name="connsiteX4" fmla="*/ 392874 w 1261090"/>
                <a:gd name="connsiteY4" fmla="*/ 554387 h 1652239"/>
                <a:gd name="connsiteX5" fmla="*/ 390669 w 1261090"/>
                <a:gd name="connsiteY5" fmla="*/ 570195 h 1652239"/>
                <a:gd name="connsiteX6" fmla="*/ 588822 w 1261090"/>
                <a:gd name="connsiteY6" fmla="*/ 733424 h 1652239"/>
                <a:gd name="connsiteX7" fmla="*/ 610512 w 1261090"/>
                <a:gd name="connsiteY7" fmla="*/ 727541 h 1652239"/>
                <a:gd name="connsiteX8" fmla="*/ 651686 w 1261090"/>
                <a:gd name="connsiteY8" fmla="*/ 655118 h 1652239"/>
                <a:gd name="connsiteX9" fmla="*/ 663818 w 1261090"/>
                <a:gd name="connsiteY9" fmla="*/ 618355 h 1652239"/>
                <a:gd name="connsiteX10" fmla="*/ 648010 w 1261090"/>
                <a:gd name="connsiteY10" fmla="*/ 582327 h 1652239"/>
                <a:gd name="connsiteX11" fmla="*/ 636246 w 1261090"/>
                <a:gd name="connsiteY11" fmla="*/ 562843 h 1652239"/>
                <a:gd name="connsiteX12" fmla="*/ 552426 w 1261090"/>
                <a:gd name="connsiteY12" fmla="*/ 498508 h 1652239"/>
                <a:gd name="connsiteX13" fmla="*/ 535009 w 1261090"/>
                <a:gd name="connsiteY13" fmla="*/ 489408 h 1652239"/>
                <a:gd name="connsiteX14" fmla="*/ 564742 w 1261090"/>
                <a:gd name="connsiteY14" fmla="*/ 0 h 1652239"/>
                <a:gd name="connsiteX15" fmla="*/ 593968 w 1261090"/>
                <a:gd name="connsiteY15" fmla="*/ 4412 h 1652239"/>
                <a:gd name="connsiteX16" fmla="*/ 721904 w 1261090"/>
                <a:gd name="connsiteY16" fmla="*/ 91540 h 1652239"/>
                <a:gd name="connsiteX17" fmla="*/ 814915 w 1261090"/>
                <a:gd name="connsiteY17" fmla="*/ 165801 h 1652239"/>
                <a:gd name="connsiteX18" fmla="*/ 887337 w 1261090"/>
                <a:gd name="connsiteY18" fmla="*/ 203300 h 1652239"/>
                <a:gd name="connsiteX19" fmla="*/ 1046154 w 1261090"/>
                <a:gd name="connsiteY19" fmla="*/ 306604 h 1652239"/>
                <a:gd name="connsiteX20" fmla="*/ 1130341 w 1261090"/>
                <a:gd name="connsiteY20" fmla="*/ 450715 h 1652239"/>
                <a:gd name="connsiteX21" fmla="*/ 1260850 w 1261090"/>
                <a:gd name="connsiteY21" fmla="*/ 890770 h 1652239"/>
                <a:gd name="connsiteX22" fmla="*/ 1260483 w 1261090"/>
                <a:gd name="connsiteY22" fmla="*/ 1652133 h 1652239"/>
                <a:gd name="connsiteX23" fmla="*/ 1234381 w 1261090"/>
                <a:gd name="connsiteY23" fmla="*/ 1641472 h 1652239"/>
                <a:gd name="connsiteX24" fmla="*/ 987333 w 1261090"/>
                <a:gd name="connsiteY24" fmla="*/ 1490008 h 1652239"/>
                <a:gd name="connsiteX25" fmla="*/ 814179 w 1261090"/>
                <a:gd name="connsiteY25" fmla="*/ 1356558 h 1652239"/>
                <a:gd name="connsiteX26" fmla="*/ 710140 w 1261090"/>
                <a:gd name="connsiteY26" fmla="*/ 1243695 h 1652239"/>
                <a:gd name="connsiteX27" fmla="*/ 670803 w 1261090"/>
                <a:gd name="connsiteY27" fmla="*/ 1203624 h 1652239"/>
                <a:gd name="connsiteX28" fmla="*/ 597645 w 1261090"/>
                <a:gd name="connsiteY28" fmla="*/ 1105098 h 1652239"/>
                <a:gd name="connsiteX29" fmla="*/ 468974 w 1261090"/>
                <a:gd name="connsiteY29" fmla="*/ 967237 h 1652239"/>
                <a:gd name="connsiteX30" fmla="*/ 350229 w 1261090"/>
                <a:gd name="connsiteY30" fmla="*/ 860624 h 1652239"/>
                <a:gd name="connsiteX31" fmla="*/ 197662 w 1261090"/>
                <a:gd name="connsiteY31" fmla="*/ 729379 h 1652239"/>
                <a:gd name="connsiteX32" fmla="*/ 88844 w 1261090"/>
                <a:gd name="connsiteY32" fmla="*/ 626811 h 1652239"/>
                <a:gd name="connsiteX33" fmla="*/ 14950 w 1261090"/>
                <a:gd name="connsiteY33" fmla="*/ 532330 h 1652239"/>
                <a:gd name="connsiteX34" fmla="*/ 10171 w 1261090"/>
                <a:gd name="connsiteY34" fmla="*/ 446671 h 1652239"/>
                <a:gd name="connsiteX35" fmla="*/ 51529 w 1261090"/>
                <a:gd name="connsiteY35" fmla="*/ 394514 h 1652239"/>
                <a:gd name="connsiteX36" fmla="*/ 78185 w 1261090"/>
                <a:gd name="connsiteY36" fmla="*/ 371055 h 1652239"/>
                <a:gd name="connsiteX37" fmla="*/ 138705 w 1261090"/>
                <a:gd name="connsiteY37" fmla="*/ 413559 h 1652239"/>
                <a:gd name="connsiteX38" fmla="*/ 164981 w 1261090"/>
                <a:gd name="connsiteY38" fmla="*/ 376145 h 1652239"/>
                <a:gd name="connsiteX39" fmla="*/ 114111 w 1261090"/>
                <a:gd name="connsiteY39" fmla="*/ 340418 h 1652239"/>
                <a:gd name="connsiteX40" fmla="*/ 168252 w 1261090"/>
                <a:gd name="connsiteY40" fmla="*/ 297046 h 1652239"/>
                <a:gd name="connsiteX41" fmla="*/ 189206 w 1261090"/>
                <a:gd name="connsiteY41" fmla="*/ 267635 h 1652239"/>
                <a:gd name="connsiteX42" fmla="*/ 259792 w 1261090"/>
                <a:gd name="connsiteY42" fmla="*/ 168007 h 1652239"/>
                <a:gd name="connsiteX43" fmla="*/ 411991 w 1261090"/>
                <a:gd name="connsiteY43" fmla="*/ 50365 h 1652239"/>
                <a:gd name="connsiteX44" fmla="*/ 535515 w 1261090"/>
                <a:gd name="connsiteY44" fmla="*/ 4412 h 1652239"/>
                <a:gd name="connsiteX45" fmla="*/ 564742 w 1261090"/>
                <a:gd name="connsiteY45" fmla="*/ 0 h 1652239"/>
                <a:gd name="connsiteX0" fmla="*/ 535009 w 1261090"/>
                <a:gd name="connsiteY0" fmla="*/ 489408 h 1652239"/>
                <a:gd name="connsiteX1" fmla="*/ 516766 w 1261090"/>
                <a:gd name="connsiteY1" fmla="*/ 491890 h 1652239"/>
                <a:gd name="connsiteX2" fmla="*/ 466768 w 1261090"/>
                <a:gd name="connsiteY2" fmla="*/ 498140 h 1652239"/>
                <a:gd name="connsiteX3" fmla="*/ 434417 w 1261090"/>
                <a:gd name="connsiteY3" fmla="*/ 504757 h 1652239"/>
                <a:gd name="connsiteX4" fmla="*/ 392874 w 1261090"/>
                <a:gd name="connsiteY4" fmla="*/ 554387 h 1652239"/>
                <a:gd name="connsiteX5" fmla="*/ 390669 w 1261090"/>
                <a:gd name="connsiteY5" fmla="*/ 570195 h 1652239"/>
                <a:gd name="connsiteX6" fmla="*/ 588822 w 1261090"/>
                <a:gd name="connsiteY6" fmla="*/ 733424 h 1652239"/>
                <a:gd name="connsiteX7" fmla="*/ 610512 w 1261090"/>
                <a:gd name="connsiteY7" fmla="*/ 727541 h 1652239"/>
                <a:gd name="connsiteX8" fmla="*/ 651686 w 1261090"/>
                <a:gd name="connsiteY8" fmla="*/ 655118 h 1652239"/>
                <a:gd name="connsiteX9" fmla="*/ 663818 w 1261090"/>
                <a:gd name="connsiteY9" fmla="*/ 618355 h 1652239"/>
                <a:gd name="connsiteX10" fmla="*/ 648010 w 1261090"/>
                <a:gd name="connsiteY10" fmla="*/ 582327 h 1652239"/>
                <a:gd name="connsiteX11" fmla="*/ 636246 w 1261090"/>
                <a:gd name="connsiteY11" fmla="*/ 562843 h 1652239"/>
                <a:gd name="connsiteX12" fmla="*/ 552426 w 1261090"/>
                <a:gd name="connsiteY12" fmla="*/ 498508 h 1652239"/>
                <a:gd name="connsiteX13" fmla="*/ 535009 w 1261090"/>
                <a:gd name="connsiteY13" fmla="*/ 489408 h 1652239"/>
                <a:gd name="connsiteX14" fmla="*/ 564742 w 1261090"/>
                <a:gd name="connsiteY14" fmla="*/ 0 h 1652239"/>
                <a:gd name="connsiteX15" fmla="*/ 593968 w 1261090"/>
                <a:gd name="connsiteY15" fmla="*/ 4412 h 1652239"/>
                <a:gd name="connsiteX16" fmla="*/ 721904 w 1261090"/>
                <a:gd name="connsiteY16" fmla="*/ 91540 h 1652239"/>
                <a:gd name="connsiteX17" fmla="*/ 814915 w 1261090"/>
                <a:gd name="connsiteY17" fmla="*/ 165801 h 1652239"/>
                <a:gd name="connsiteX18" fmla="*/ 887337 w 1261090"/>
                <a:gd name="connsiteY18" fmla="*/ 203300 h 1652239"/>
                <a:gd name="connsiteX19" fmla="*/ 1046154 w 1261090"/>
                <a:gd name="connsiteY19" fmla="*/ 306604 h 1652239"/>
                <a:gd name="connsiteX20" fmla="*/ 1130341 w 1261090"/>
                <a:gd name="connsiteY20" fmla="*/ 450715 h 1652239"/>
                <a:gd name="connsiteX21" fmla="*/ 1260850 w 1261090"/>
                <a:gd name="connsiteY21" fmla="*/ 890770 h 1652239"/>
                <a:gd name="connsiteX22" fmla="*/ 1260483 w 1261090"/>
                <a:gd name="connsiteY22" fmla="*/ 1652133 h 1652239"/>
                <a:gd name="connsiteX23" fmla="*/ 1234381 w 1261090"/>
                <a:gd name="connsiteY23" fmla="*/ 1641472 h 1652239"/>
                <a:gd name="connsiteX24" fmla="*/ 987333 w 1261090"/>
                <a:gd name="connsiteY24" fmla="*/ 1490008 h 1652239"/>
                <a:gd name="connsiteX25" fmla="*/ 814179 w 1261090"/>
                <a:gd name="connsiteY25" fmla="*/ 1356558 h 1652239"/>
                <a:gd name="connsiteX26" fmla="*/ 710140 w 1261090"/>
                <a:gd name="connsiteY26" fmla="*/ 1243695 h 1652239"/>
                <a:gd name="connsiteX27" fmla="*/ 670803 w 1261090"/>
                <a:gd name="connsiteY27" fmla="*/ 1203624 h 1652239"/>
                <a:gd name="connsiteX28" fmla="*/ 597645 w 1261090"/>
                <a:gd name="connsiteY28" fmla="*/ 1105098 h 1652239"/>
                <a:gd name="connsiteX29" fmla="*/ 468974 w 1261090"/>
                <a:gd name="connsiteY29" fmla="*/ 967237 h 1652239"/>
                <a:gd name="connsiteX30" fmla="*/ 350229 w 1261090"/>
                <a:gd name="connsiteY30" fmla="*/ 860624 h 1652239"/>
                <a:gd name="connsiteX31" fmla="*/ 197662 w 1261090"/>
                <a:gd name="connsiteY31" fmla="*/ 729379 h 1652239"/>
                <a:gd name="connsiteX32" fmla="*/ 88844 w 1261090"/>
                <a:gd name="connsiteY32" fmla="*/ 626811 h 1652239"/>
                <a:gd name="connsiteX33" fmla="*/ 14950 w 1261090"/>
                <a:gd name="connsiteY33" fmla="*/ 532330 h 1652239"/>
                <a:gd name="connsiteX34" fmla="*/ 10171 w 1261090"/>
                <a:gd name="connsiteY34" fmla="*/ 446671 h 1652239"/>
                <a:gd name="connsiteX35" fmla="*/ 51529 w 1261090"/>
                <a:gd name="connsiteY35" fmla="*/ 394514 h 1652239"/>
                <a:gd name="connsiteX36" fmla="*/ 78185 w 1261090"/>
                <a:gd name="connsiteY36" fmla="*/ 371055 h 1652239"/>
                <a:gd name="connsiteX37" fmla="*/ 138705 w 1261090"/>
                <a:gd name="connsiteY37" fmla="*/ 413559 h 1652239"/>
                <a:gd name="connsiteX38" fmla="*/ 130325 w 1261090"/>
                <a:gd name="connsiteY38" fmla="*/ 386809 h 1652239"/>
                <a:gd name="connsiteX39" fmla="*/ 114111 w 1261090"/>
                <a:gd name="connsiteY39" fmla="*/ 340418 h 1652239"/>
                <a:gd name="connsiteX40" fmla="*/ 168252 w 1261090"/>
                <a:gd name="connsiteY40" fmla="*/ 297046 h 1652239"/>
                <a:gd name="connsiteX41" fmla="*/ 189206 w 1261090"/>
                <a:gd name="connsiteY41" fmla="*/ 267635 h 1652239"/>
                <a:gd name="connsiteX42" fmla="*/ 259792 w 1261090"/>
                <a:gd name="connsiteY42" fmla="*/ 168007 h 1652239"/>
                <a:gd name="connsiteX43" fmla="*/ 411991 w 1261090"/>
                <a:gd name="connsiteY43" fmla="*/ 50365 h 1652239"/>
                <a:gd name="connsiteX44" fmla="*/ 535515 w 1261090"/>
                <a:gd name="connsiteY44" fmla="*/ 4412 h 1652239"/>
                <a:gd name="connsiteX45" fmla="*/ 564742 w 1261090"/>
                <a:gd name="connsiteY45" fmla="*/ 0 h 1652239"/>
                <a:gd name="connsiteX0" fmla="*/ 535009 w 1261090"/>
                <a:gd name="connsiteY0" fmla="*/ 489408 h 1652239"/>
                <a:gd name="connsiteX1" fmla="*/ 516766 w 1261090"/>
                <a:gd name="connsiteY1" fmla="*/ 491890 h 1652239"/>
                <a:gd name="connsiteX2" fmla="*/ 466768 w 1261090"/>
                <a:gd name="connsiteY2" fmla="*/ 498140 h 1652239"/>
                <a:gd name="connsiteX3" fmla="*/ 434417 w 1261090"/>
                <a:gd name="connsiteY3" fmla="*/ 504757 h 1652239"/>
                <a:gd name="connsiteX4" fmla="*/ 392874 w 1261090"/>
                <a:gd name="connsiteY4" fmla="*/ 554387 h 1652239"/>
                <a:gd name="connsiteX5" fmla="*/ 390669 w 1261090"/>
                <a:gd name="connsiteY5" fmla="*/ 570195 h 1652239"/>
                <a:gd name="connsiteX6" fmla="*/ 588822 w 1261090"/>
                <a:gd name="connsiteY6" fmla="*/ 733424 h 1652239"/>
                <a:gd name="connsiteX7" fmla="*/ 610512 w 1261090"/>
                <a:gd name="connsiteY7" fmla="*/ 727541 h 1652239"/>
                <a:gd name="connsiteX8" fmla="*/ 651686 w 1261090"/>
                <a:gd name="connsiteY8" fmla="*/ 655118 h 1652239"/>
                <a:gd name="connsiteX9" fmla="*/ 663818 w 1261090"/>
                <a:gd name="connsiteY9" fmla="*/ 618355 h 1652239"/>
                <a:gd name="connsiteX10" fmla="*/ 648010 w 1261090"/>
                <a:gd name="connsiteY10" fmla="*/ 582327 h 1652239"/>
                <a:gd name="connsiteX11" fmla="*/ 636246 w 1261090"/>
                <a:gd name="connsiteY11" fmla="*/ 562843 h 1652239"/>
                <a:gd name="connsiteX12" fmla="*/ 552426 w 1261090"/>
                <a:gd name="connsiteY12" fmla="*/ 498508 h 1652239"/>
                <a:gd name="connsiteX13" fmla="*/ 535009 w 1261090"/>
                <a:gd name="connsiteY13" fmla="*/ 489408 h 1652239"/>
                <a:gd name="connsiteX14" fmla="*/ 564742 w 1261090"/>
                <a:gd name="connsiteY14" fmla="*/ 0 h 1652239"/>
                <a:gd name="connsiteX15" fmla="*/ 593968 w 1261090"/>
                <a:gd name="connsiteY15" fmla="*/ 4412 h 1652239"/>
                <a:gd name="connsiteX16" fmla="*/ 721904 w 1261090"/>
                <a:gd name="connsiteY16" fmla="*/ 91540 h 1652239"/>
                <a:gd name="connsiteX17" fmla="*/ 814915 w 1261090"/>
                <a:gd name="connsiteY17" fmla="*/ 165801 h 1652239"/>
                <a:gd name="connsiteX18" fmla="*/ 887337 w 1261090"/>
                <a:gd name="connsiteY18" fmla="*/ 203300 h 1652239"/>
                <a:gd name="connsiteX19" fmla="*/ 1046154 w 1261090"/>
                <a:gd name="connsiteY19" fmla="*/ 306604 h 1652239"/>
                <a:gd name="connsiteX20" fmla="*/ 1130341 w 1261090"/>
                <a:gd name="connsiteY20" fmla="*/ 450715 h 1652239"/>
                <a:gd name="connsiteX21" fmla="*/ 1260850 w 1261090"/>
                <a:gd name="connsiteY21" fmla="*/ 890770 h 1652239"/>
                <a:gd name="connsiteX22" fmla="*/ 1260483 w 1261090"/>
                <a:gd name="connsiteY22" fmla="*/ 1652133 h 1652239"/>
                <a:gd name="connsiteX23" fmla="*/ 1234381 w 1261090"/>
                <a:gd name="connsiteY23" fmla="*/ 1641472 h 1652239"/>
                <a:gd name="connsiteX24" fmla="*/ 987333 w 1261090"/>
                <a:gd name="connsiteY24" fmla="*/ 1490008 h 1652239"/>
                <a:gd name="connsiteX25" fmla="*/ 814179 w 1261090"/>
                <a:gd name="connsiteY25" fmla="*/ 1356558 h 1652239"/>
                <a:gd name="connsiteX26" fmla="*/ 710140 w 1261090"/>
                <a:gd name="connsiteY26" fmla="*/ 1243695 h 1652239"/>
                <a:gd name="connsiteX27" fmla="*/ 670803 w 1261090"/>
                <a:gd name="connsiteY27" fmla="*/ 1203624 h 1652239"/>
                <a:gd name="connsiteX28" fmla="*/ 597645 w 1261090"/>
                <a:gd name="connsiteY28" fmla="*/ 1105098 h 1652239"/>
                <a:gd name="connsiteX29" fmla="*/ 468974 w 1261090"/>
                <a:gd name="connsiteY29" fmla="*/ 967237 h 1652239"/>
                <a:gd name="connsiteX30" fmla="*/ 350229 w 1261090"/>
                <a:gd name="connsiteY30" fmla="*/ 860624 h 1652239"/>
                <a:gd name="connsiteX31" fmla="*/ 197662 w 1261090"/>
                <a:gd name="connsiteY31" fmla="*/ 729379 h 1652239"/>
                <a:gd name="connsiteX32" fmla="*/ 88844 w 1261090"/>
                <a:gd name="connsiteY32" fmla="*/ 626811 h 1652239"/>
                <a:gd name="connsiteX33" fmla="*/ 14950 w 1261090"/>
                <a:gd name="connsiteY33" fmla="*/ 532330 h 1652239"/>
                <a:gd name="connsiteX34" fmla="*/ 10171 w 1261090"/>
                <a:gd name="connsiteY34" fmla="*/ 446671 h 1652239"/>
                <a:gd name="connsiteX35" fmla="*/ 51529 w 1261090"/>
                <a:gd name="connsiteY35" fmla="*/ 394514 h 1652239"/>
                <a:gd name="connsiteX36" fmla="*/ 78185 w 1261090"/>
                <a:gd name="connsiteY36" fmla="*/ 371055 h 1652239"/>
                <a:gd name="connsiteX37" fmla="*/ 138705 w 1261090"/>
                <a:gd name="connsiteY37" fmla="*/ 413559 h 1652239"/>
                <a:gd name="connsiteX38" fmla="*/ 114111 w 1261090"/>
                <a:gd name="connsiteY38" fmla="*/ 340418 h 1652239"/>
                <a:gd name="connsiteX39" fmla="*/ 168252 w 1261090"/>
                <a:gd name="connsiteY39" fmla="*/ 297046 h 1652239"/>
                <a:gd name="connsiteX40" fmla="*/ 189206 w 1261090"/>
                <a:gd name="connsiteY40" fmla="*/ 267635 h 1652239"/>
                <a:gd name="connsiteX41" fmla="*/ 259792 w 1261090"/>
                <a:gd name="connsiteY41" fmla="*/ 168007 h 1652239"/>
                <a:gd name="connsiteX42" fmla="*/ 411991 w 1261090"/>
                <a:gd name="connsiteY42" fmla="*/ 50365 h 1652239"/>
                <a:gd name="connsiteX43" fmla="*/ 535515 w 1261090"/>
                <a:gd name="connsiteY43" fmla="*/ 4412 h 1652239"/>
                <a:gd name="connsiteX44" fmla="*/ 564742 w 1261090"/>
                <a:gd name="connsiteY44" fmla="*/ 0 h 1652239"/>
                <a:gd name="connsiteX0" fmla="*/ 535009 w 1261090"/>
                <a:gd name="connsiteY0" fmla="*/ 489408 h 1652239"/>
                <a:gd name="connsiteX1" fmla="*/ 516766 w 1261090"/>
                <a:gd name="connsiteY1" fmla="*/ 491890 h 1652239"/>
                <a:gd name="connsiteX2" fmla="*/ 466768 w 1261090"/>
                <a:gd name="connsiteY2" fmla="*/ 498140 h 1652239"/>
                <a:gd name="connsiteX3" fmla="*/ 434417 w 1261090"/>
                <a:gd name="connsiteY3" fmla="*/ 504757 h 1652239"/>
                <a:gd name="connsiteX4" fmla="*/ 392874 w 1261090"/>
                <a:gd name="connsiteY4" fmla="*/ 554387 h 1652239"/>
                <a:gd name="connsiteX5" fmla="*/ 390669 w 1261090"/>
                <a:gd name="connsiteY5" fmla="*/ 570195 h 1652239"/>
                <a:gd name="connsiteX6" fmla="*/ 588822 w 1261090"/>
                <a:gd name="connsiteY6" fmla="*/ 733424 h 1652239"/>
                <a:gd name="connsiteX7" fmla="*/ 610512 w 1261090"/>
                <a:gd name="connsiteY7" fmla="*/ 727541 h 1652239"/>
                <a:gd name="connsiteX8" fmla="*/ 651686 w 1261090"/>
                <a:gd name="connsiteY8" fmla="*/ 655118 h 1652239"/>
                <a:gd name="connsiteX9" fmla="*/ 663818 w 1261090"/>
                <a:gd name="connsiteY9" fmla="*/ 618355 h 1652239"/>
                <a:gd name="connsiteX10" fmla="*/ 648010 w 1261090"/>
                <a:gd name="connsiteY10" fmla="*/ 582327 h 1652239"/>
                <a:gd name="connsiteX11" fmla="*/ 636246 w 1261090"/>
                <a:gd name="connsiteY11" fmla="*/ 562843 h 1652239"/>
                <a:gd name="connsiteX12" fmla="*/ 552426 w 1261090"/>
                <a:gd name="connsiteY12" fmla="*/ 498508 h 1652239"/>
                <a:gd name="connsiteX13" fmla="*/ 535009 w 1261090"/>
                <a:gd name="connsiteY13" fmla="*/ 489408 h 1652239"/>
                <a:gd name="connsiteX14" fmla="*/ 564742 w 1261090"/>
                <a:gd name="connsiteY14" fmla="*/ 0 h 1652239"/>
                <a:gd name="connsiteX15" fmla="*/ 593968 w 1261090"/>
                <a:gd name="connsiteY15" fmla="*/ 4412 h 1652239"/>
                <a:gd name="connsiteX16" fmla="*/ 721904 w 1261090"/>
                <a:gd name="connsiteY16" fmla="*/ 91540 h 1652239"/>
                <a:gd name="connsiteX17" fmla="*/ 814915 w 1261090"/>
                <a:gd name="connsiteY17" fmla="*/ 165801 h 1652239"/>
                <a:gd name="connsiteX18" fmla="*/ 887337 w 1261090"/>
                <a:gd name="connsiteY18" fmla="*/ 203300 h 1652239"/>
                <a:gd name="connsiteX19" fmla="*/ 1046154 w 1261090"/>
                <a:gd name="connsiteY19" fmla="*/ 306604 h 1652239"/>
                <a:gd name="connsiteX20" fmla="*/ 1130341 w 1261090"/>
                <a:gd name="connsiteY20" fmla="*/ 450715 h 1652239"/>
                <a:gd name="connsiteX21" fmla="*/ 1260850 w 1261090"/>
                <a:gd name="connsiteY21" fmla="*/ 890770 h 1652239"/>
                <a:gd name="connsiteX22" fmla="*/ 1260483 w 1261090"/>
                <a:gd name="connsiteY22" fmla="*/ 1652133 h 1652239"/>
                <a:gd name="connsiteX23" fmla="*/ 1234381 w 1261090"/>
                <a:gd name="connsiteY23" fmla="*/ 1641472 h 1652239"/>
                <a:gd name="connsiteX24" fmla="*/ 987333 w 1261090"/>
                <a:gd name="connsiteY24" fmla="*/ 1490008 h 1652239"/>
                <a:gd name="connsiteX25" fmla="*/ 814179 w 1261090"/>
                <a:gd name="connsiteY25" fmla="*/ 1356558 h 1652239"/>
                <a:gd name="connsiteX26" fmla="*/ 710140 w 1261090"/>
                <a:gd name="connsiteY26" fmla="*/ 1243695 h 1652239"/>
                <a:gd name="connsiteX27" fmla="*/ 670803 w 1261090"/>
                <a:gd name="connsiteY27" fmla="*/ 1203624 h 1652239"/>
                <a:gd name="connsiteX28" fmla="*/ 597645 w 1261090"/>
                <a:gd name="connsiteY28" fmla="*/ 1105098 h 1652239"/>
                <a:gd name="connsiteX29" fmla="*/ 468974 w 1261090"/>
                <a:gd name="connsiteY29" fmla="*/ 967237 h 1652239"/>
                <a:gd name="connsiteX30" fmla="*/ 350229 w 1261090"/>
                <a:gd name="connsiteY30" fmla="*/ 860624 h 1652239"/>
                <a:gd name="connsiteX31" fmla="*/ 197662 w 1261090"/>
                <a:gd name="connsiteY31" fmla="*/ 729379 h 1652239"/>
                <a:gd name="connsiteX32" fmla="*/ 88844 w 1261090"/>
                <a:gd name="connsiteY32" fmla="*/ 626811 h 1652239"/>
                <a:gd name="connsiteX33" fmla="*/ 14950 w 1261090"/>
                <a:gd name="connsiteY33" fmla="*/ 532330 h 1652239"/>
                <a:gd name="connsiteX34" fmla="*/ 10171 w 1261090"/>
                <a:gd name="connsiteY34" fmla="*/ 446671 h 1652239"/>
                <a:gd name="connsiteX35" fmla="*/ 51529 w 1261090"/>
                <a:gd name="connsiteY35" fmla="*/ 394514 h 1652239"/>
                <a:gd name="connsiteX36" fmla="*/ 78185 w 1261090"/>
                <a:gd name="connsiteY36" fmla="*/ 371055 h 1652239"/>
                <a:gd name="connsiteX37" fmla="*/ 136039 w 1261090"/>
                <a:gd name="connsiteY37" fmla="*/ 413559 h 1652239"/>
                <a:gd name="connsiteX38" fmla="*/ 114111 w 1261090"/>
                <a:gd name="connsiteY38" fmla="*/ 340418 h 1652239"/>
                <a:gd name="connsiteX39" fmla="*/ 168252 w 1261090"/>
                <a:gd name="connsiteY39" fmla="*/ 297046 h 1652239"/>
                <a:gd name="connsiteX40" fmla="*/ 189206 w 1261090"/>
                <a:gd name="connsiteY40" fmla="*/ 267635 h 1652239"/>
                <a:gd name="connsiteX41" fmla="*/ 259792 w 1261090"/>
                <a:gd name="connsiteY41" fmla="*/ 168007 h 1652239"/>
                <a:gd name="connsiteX42" fmla="*/ 411991 w 1261090"/>
                <a:gd name="connsiteY42" fmla="*/ 50365 h 1652239"/>
                <a:gd name="connsiteX43" fmla="*/ 535515 w 1261090"/>
                <a:gd name="connsiteY43" fmla="*/ 4412 h 1652239"/>
                <a:gd name="connsiteX44" fmla="*/ 564742 w 1261090"/>
                <a:gd name="connsiteY44" fmla="*/ 0 h 1652239"/>
                <a:gd name="connsiteX0" fmla="*/ 535009 w 1261090"/>
                <a:gd name="connsiteY0" fmla="*/ 489408 h 1652239"/>
                <a:gd name="connsiteX1" fmla="*/ 516766 w 1261090"/>
                <a:gd name="connsiteY1" fmla="*/ 491890 h 1652239"/>
                <a:gd name="connsiteX2" fmla="*/ 466768 w 1261090"/>
                <a:gd name="connsiteY2" fmla="*/ 498140 h 1652239"/>
                <a:gd name="connsiteX3" fmla="*/ 434417 w 1261090"/>
                <a:gd name="connsiteY3" fmla="*/ 504757 h 1652239"/>
                <a:gd name="connsiteX4" fmla="*/ 392874 w 1261090"/>
                <a:gd name="connsiteY4" fmla="*/ 554387 h 1652239"/>
                <a:gd name="connsiteX5" fmla="*/ 390669 w 1261090"/>
                <a:gd name="connsiteY5" fmla="*/ 570195 h 1652239"/>
                <a:gd name="connsiteX6" fmla="*/ 588822 w 1261090"/>
                <a:gd name="connsiteY6" fmla="*/ 733424 h 1652239"/>
                <a:gd name="connsiteX7" fmla="*/ 610512 w 1261090"/>
                <a:gd name="connsiteY7" fmla="*/ 727541 h 1652239"/>
                <a:gd name="connsiteX8" fmla="*/ 651686 w 1261090"/>
                <a:gd name="connsiteY8" fmla="*/ 655118 h 1652239"/>
                <a:gd name="connsiteX9" fmla="*/ 663818 w 1261090"/>
                <a:gd name="connsiteY9" fmla="*/ 618355 h 1652239"/>
                <a:gd name="connsiteX10" fmla="*/ 648010 w 1261090"/>
                <a:gd name="connsiteY10" fmla="*/ 582327 h 1652239"/>
                <a:gd name="connsiteX11" fmla="*/ 636246 w 1261090"/>
                <a:gd name="connsiteY11" fmla="*/ 562843 h 1652239"/>
                <a:gd name="connsiteX12" fmla="*/ 552426 w 1261090"/>
                <a:gd name="connsiteY12" fmla="*/ 498508 h 1652239"/>
                <a:gd name="connsiteX13" fmla="*/ 535009 w 1261090"/>
                <a:gd name="connsiteY13" fmla="*/ 489408 h 1652239"/>
                <a:gd name="connsiteX14" fmla="*/ 564742 w 1261090"/>
                <a:gd name="connsiteY14" fmla="*/ 0 h 1652239"/>
                <a:gd name="connsiteX15" fmla="*/ 593968 w 1261090"/>
                <a:gd name="connsiteY15" fmla="*/ 4412 h 1652239"/>
                <a:gd name="connsiteX16" fmla="*/ 721904 w 1261090"/>
                <a:gd name="connsiteY16" fmla="*/ 91540 h 1652239"/>
                <a:gd name="connsiteX17" fmla="*/ 814915 w 1261090"/>
                <a:gd name="connsiteY17" fmla="*/ 165801 h 1652239"/>
                <a:gd name="connsiteX18" fmla="*/ 887337 w 1261090"/>
                <a:gd name="connsiteY18" fmla="*/ 203300 h 1652239"/>
                <a:gd name="connsiteX19" fmla="*/ 1046154 w 1261090"/>
                <a:gd name="connsiteY19" fmla="*/ 306604 h 1652239"/>
                <a:gd name="connsiteX20" fmla="*/ 1130341 w 1261090"/>
                <a:gd name="connsiteY20" fmla="*/ 450715 h 1652239"/>
                <a:gd name="connsiteX21" fmla="*/ 1260850 w 1261090"/>
                <a:gd name="connsiteY21" fmla="*/ 890770 h 1652239"/>
                <a:gd name="connsiteX22" fmla="*/ 1260483 w 1261090"/>
                <a:gd name="connsiteY22" fmla="*/ 1652133 h 1652239"/>
                <a:gd name="connsiteX23" fmla="*/ 1234381 w 1261090"/>
                <a:gd name="connsiteY23" fmla="*/ 1641472 h 1652239"/>
                <a:gd name="connsiteX24" fmla="*/ 987333 w 1261090"/>
                <a:gd name="connsiteY24" fmla="*/ 1490008 h 1652239"/>
                <a:gd name="connsiteX25" fmla="*/ 814179 w 1261090"/>
                <a:gd name="connsiteY25" fmla="*/ 1356558 h 1652239"/>
                <a:gd name="connsiteX26" fmla="*/ 710140 w 1261090"/>
                <a:gd name="connsiteY26" fmla="*/ 1243695 h 1652239"/>
                <a:gd name="connsiteX27" fmla="*/ 670803 w 1261090"/>
                <a:gd name="connsiteY27" fmla="*/ 1203624 h 1652239"/>
                <a:gd name="connsiteX28" fmla="*/ 597645 w 1261090"/>
                <a:gd name="connsiteY28" fmla="*/ 1105098 h 1652239"/>
                <a:gd name="connsiteX29" fmla="*/ 468974 w 1261090"/>
                <a:gd name="connsiteY29" fmla="*/ 967237 h 1652239"/>
                <a:gd name="connsiteX30" fmla="*/ 350229 w 1261090"/>
                <a:gd name="connsiteY30" fmla="*/ 860624 h 1652239"/>
                <a:gd name="connsiteX31" fmla="*/ 197662 w 1261090"/>
                <a:gd name="connsiteY31" fmla="*/ 729379 h 1652239"/>
                <a:gd name="connsiteX32" fmla="*/ 88844 w 1261090"/>
                <a:gd name="connsiteY32" fmla="*/ 626811 h 1652239"/>
                <a:gd name="connsiteX33" fmla="*/ 14950 w 1261090"/>
                <a:gd name="connsiteY33" fmla="*/ 532330 h 1652239"/>
                <a:gd name="connsiteX34" fmla="*/ 10171 w 1261090"/>
                <a:gd name="connsiteY34" fmla="*/ 446671 h 1652239"/>
                <a:gd name="connsiteX35" fmla="*/ 51529 w 1261090"/>
                <a:gd name="connsiteY35" fmla="*/ 394514 h 1652239"/>
                <a:gd name="connsiteX36" fmla="*/ 78185 w 1261090"/>
                <a:gd name="connsiteY36" fmla="*/ 371055 h 1652239"/>
                <a:gd name="connsiteX37" fmla="*/ 136039 w 1261090"/>
                <a:gd name="connsiteY37" fmla="*/ 413559 h 1652239"/>
                <a:gd name="connsiteX38" fmla="*/ 114111 w 1261090"/>
                <a:gd name="connsiteY38" fmla="*/ 340418 h 1652239"/>
                <a:gd name="connsiteX39" fmla="*/ 168252 w 1261090"/>
                <a:gd name="connsiteY39" fmla="*/ 297046 h 1652239"/>
                <a:gd name="connsiteX40" fmla="*/ 189206 w 1261090"/>
                <a:gd name="connsiteY40" fmla="*/ 267635 h 1652239"/>
                <a:gd name="connsiteX41" fmla="*/ 259792 w 1261090"/>
                <a:gd name="connsiteY41" fmla="*/ 168007 h 1652239"/>
                <a:gd name="connsiteX42" fmla="*/ 411991 w 1261090"/>
                <a:gd name="connsiteY42" fmla="*/ 50365 h 1652239"/>
                <a:gd name="connsiteX43" fmla="*/ 535515 w 1261090"/>
                <a:gd name="connsiteY43" fmla="*/ 4412 h 1652239"/>
                <a:gd name="connsiteX44" fmla="*/ 564742 w 1261090"/>
                <a:gd name="connsiteY44" fmla="*/ 0 h 1652239"/>
                <a:gd name="connsiteX0" fmla="*/ 535009 w 1261090"/>
                <a:gd name="connsiteY0" fmla="*/ 489408 h 1652239"/>
                <a:gd name="connsiteX1" fmla="*/ 516766 w 1261090"/>
                <a:gd name="connsiteY1" fmla="*/ 491890 h 1652239"/>
                <a:gd name="connsiteX2" fmla="*/ 466768 w 1261090"/>
                <a:gd name="connsiteY2" fmla="*/ 498140 h 1652239"/>
                <a:gd name="connsiteX3" fmla="*/ 434417 w 1261090"/>
                <a:gd name="connsiteY3" fmla="*/ 504757 h 1652239"/>
                <a:gd name="connsiteX4" fmla="*/ 392874 w 1261090"/>
                <a:gd name="connsiteY4" fmla="*/ 554387 h 1652239"/>
                <a:gd name="connsiteX5" fmla="*/ 390669 w 1261090"/>
                <a:gd name="connsiteY5" fmla="*/ 570195 h 1652239"/>
                <a:gd name="connsiteX6" fmla="*/ 588822 w 1261090"/>
                <a:gd name="connsiteY6" fmla="*/ 733424 h 1652239"/>
                <a:gd name="connsiteX7" fmla="*/ 610512 w 1261090"/>
                <a:gd name="connsiteY7" fmla="*/ 727541 h 1652239"/>
                <a:gd name="connsiteX8" fmla="*/ 651686 w 1261090"/>
                <a:gd name="connsiteY8" fmla="*/ 655118 h 1652239"/>
                <a:gd name="connsiteX9" fmla="*/ 663818 w 1261090"/>
                <a:gd name="connsiteY9" fmla="*/ 618355 h 1652239"/>
                <a:gd name="connsiteX10" fmla="*/ 648010 w 1261090"/>
                <a:gd name="connsiteY10" fmla="*/ 582327 h 1652239"/>
                <a:gd name="connsiteX11" fmla="*/ 636246 w 1261090"/>
                <a:gd name="connsiteY11" fmla="*/ 562843 h 1652239"/>
                <a:gd name="connsiteX12" fmla="*/ 552426 w 1261090"/>
                <a:gd name="connsiteY12" fmla="*/ 498508 h 1652239"/>
                <a:gd name="connsiteX13" fmla="*/ 535009 w 1261090"/>
                <a:gd name="connsiteY13" fmla="*/ 489408 h 1652239"/>
                <a:gd name="connsiteX14" fmla="*/ 564742 w 1261090"/>
                <a:gd name="connsiteY14" fmla="*/ 0 h 1652239"/>
                <a:gd name="connsiteX15" fmla="*/ 593968 w 1261090"/>
                <a:gd name="connsiteY15" fmla="*/ 4412 h 1652239"/>
                <a:gd name="connsiteX16" fmla="*/ 721904 w 1261090"/>
                <a:gd name="connsiteY16" fmla="*/ 91540 h 1652239"/>
                <a:gd name="connsiteX17" fmla="*/ 814915 w 1261090"/>
                <a:gd name="connsiteY17" fmla="*/ 165801 h 1652239"/>
                <a:gd name="connsiteX18" fmla="*/ 887337 w 1261090"/>
                <a:gd name="connsiteY18" fmla="*/ 203300 h 1652239"/>
                <a:gd name="connsiteX19" fmla="*/ 1046154 w 1261090"/>
                <a:gd name="connsiteY19" fmla="*/ 306604 h 1652239"/>
                <a:gd name="connsiteX20" fmla="*/ 1130341 w 1261090"/>
                <a:gd name="connsiteY20" fmla="*/ 450715 h 1652239"/>
                <a:gd name="connsiteX21" fmla="*/ 1260850 w 1261090"/>
                <a:gd name="connsiteY21" fmla="*/ 890770 h 1652239"/>
                <a:gd name="connsiteX22" fmla="*/ 1260483 w 1261090"/>
                <a:gd name="connsiteY22" fmla="*/ 1652133 h 1652239"/>
                <a:gd name="connsiteX23" fmla="*/ 1234381 w 1261090"/>
                <a:gd name="connsiteY23" fmla="*/ 1641472 h 1652239"/>
                <a:gd name="connsiteX24" fmla="*/ 987333 w 1261090"/>
                <a:gd name="connsiteY24" fmla="*/ 1490008 h 1652239"/>
                <a:gd name="connsiteX25" fmla="*/ 814179 w 1261090"/>
                <a:gd name="connsiteY25" fmla="*/ 1356558 h 1652239"/>
                <a:gd name="connsiteX26" fmla="*/ 710140 w 1261090"/>
                <a:gd name="connsiteY26" fmla="*/ 1243695 h 1652239"/>
                <a:gd name="connsiteX27" fmla="*/ 670803 w 1261090"/>
                <a:gd name="connsiteY27" fmla="*/ 1203624 h 1652239"/>
                <a:gd name="connsiteX28" fmla="*/ 597645 w 1261090"/>
                <a:gd name="connsiteY28" fmla="*/ 1105098 h 1652239"/>
                <a:gd name="connsiteX29" fmla="*/ 468974 w 1261090"/>
                <a:gd name="connsiteY29" fmla="*/ 967237 h 1652239"/>
                <a:gd name="connsiteX30" fmla="*/ 350229 w 1261090"/>
                <a:gd name="connsiteY30" fmla="*/ 860624 h 1652239"/>
                <a:gd name="connsiteX31" fmla="*/ 197662 w 1261090"/>
                <a:gd name="connsiteY31" fmla="*/ 729379 h 1652239"/>
                <a:gd name="connsiteX32" fmla="*/ 88844 w 1261090"/>
                <a:gd name="connsiteY32" fmla="*/ 626811 h 1652239"/>
                <a:gd name="connsiteX33" fmla="*/ 14950 w 1261090"/>
                <a:gd name="connsiteY33" fmla="*/ 532330 h 1652239"/>
                <a:gd name="connsiteX34" fmla="*/ 10171 w 1261090"/>
                <a:gd name="connsiteY34" fmla="*/ 446671 h 1652239"/>
                <a:gd name="connsiteX35" fmla="*/ 51529 w 1261090"/>
                <a:gd name="connsiteY35" fmla="*/ 394514 h 1652239"/>
                <a:gd name="connsiteX36" fmla="*/ 78185 w 1261090"/>
                <a:gd name="connsiteY36" fmla="*/ 371055 h 1652239"/>
                <a:gd name="connsiteX37" fmla="*/ 126514 w 1261090"/>
                <a:gd name="connsiteY37" fmla="*/ 408796 h 1652239"/>
                <a:gd name="connsiteX38" fmla="*/ 114111 w 1261090"/>
                <a:gd name="connsiteY38" fmla="*/ 340418 h 1652239"/>
                <a:gd name="connsiteX39" fmla="*/ 168252 w 1261090"/>
                <a:gd name="connsiteY39" fmla="*/ 297046 h 1652239"/>
                <a:gd name="connsiteX40" fmla="*/ 189206 w 1261090"/>
                <a:gd name="connsiteY40" fmla="*/ 267635 h 1652239"/>
                <a:gd name="connsiteX41" fmla="*/ 259792 w 1261090"/>
                <a:gd name="connsiteY41" fmla="*/ 168007 h 1652239"/>
                <a:gd name="connsiteX42" fmla="*/ 411991 w 1261090"/>
                <a:gd name="connsiteY42" fmla="*/ 50365 h 1652239"/>
                <a:gd name="connsiteX43" fmla="*/ 535515 w 1261090"/>
                <a:gd name="connsiteY43" fmla="*/ 4412 h 1652239"/>
                <a:gd name="connsiteX44" fmla="*/ 564742 w 1261090"/>
                <a:gd name="connsiteY44" fmla="*/ 0 h 1652239"/>
                <a:gd name="connsiteX0" fmla="*/ 535009 w 1261090"/>
                <a:gd name="connsiteY0" fmla="*/ 489408 h 1652239"/>
                <a:gd name="connsiteX1" fmla="*/ 516766 w 1261090"/>
                <a:gd name="connsiteY1" fmla="*/ 491890 h 1652239"/>
                <a:gd name="connsiteX2" fmla="*/ 466768 w 1261090"/>
                <a:gd name="connsiteY2" fmla="*/ 498140 h 1652239"/>
                <a:gd name="connsiteX3" fmla="*/ 434417 w 1261090"/>
                <a:gd name="connsiteY3" fmla="*/ 504757 h 1652239"/>
                <a:gd name="connsiteX4" fmla="*/ 392874 w 1261090"/>
                <a:gd name="connsiteY4" fmla="*/ 554387 h 1652239"/>
                <a:gd name="connsiteX5" fmla="*/ 390669 w 1261090"/>
                <a:gd name="connsiteY5" fmla="*/ 570195 h 1652239"/>
                <a:gd name="connsiteX6" fmla="*/ 588822 w 1261090"/>
                <a:gd name="connsiteY6" fmla="*/ 733424 h 1652239"/>
                <a:gd name="connsiteX7" fmla="*/ 610512 w 1261090"/>
                <a:gd name="connsiteY7" fmla="*/ 727541 h 1652239"/>
                <a:gd name="connsiteX8" fmla="*/ 651686 w 1261090"/>
                <a:gd name="connsiteY8" fmla="*/ 655118 h 1652239"/>
                <a:gd name="connsiteX9" fmla="*/ 663818 w 1261090"/>
                <a:gd name="connsiteY9" fmla="*/ 618355 h 1652239"/>
                <a:gd name="connsiteX10" fmla="*/ 648010 w 1261090"/>
                <a:gd name="connsiteY10" fmla="*/ 582327 h 1652239"/>
                <a:gd name="connsiteX11" fmla="*/ 636246 w 1261090"/>
                <a:gd name="connsiteY11" fmla="*/ 562843 h 1652239"/>
                <a:gd name="connsiteX12" fmla="*/ 552426 w 1261090"/>
                <a:gd name="connsiteY12" fmla="*/ 498508 h 1652239"/>
                <a:gd name="connsiteX13" fmla="*/ 535009 w 1261090"/>
                <a:gd name="connsiteY13" fmla="*/ 489408 h 1652239"/>
                <a:gd name="connsiteX14" fmla="*/ 564742 w 1261090"/>
                <a:gd name="connsiteY14" fmla="*/ 0 h 1652239"/>
                <a:gd name="connsiteX15" fmla="*/ 593968 w 1261090"/>
                <a:gd name="connsiteY15" fmla="*/ 4412 h 1652239"/>
                <a:gd name="connsiteX16" fmla="*/ 721904 w 1261090"/>
                <a:gd name="connsiteY16" fmla="*/ 91540 h 1652239"/>
                <a:gd name="connsiteX17" fmla="*/ 814915 w 1261090"/>
                <a:gd name="connsiteY17" fmla="*/ 165801 h 1652239"/>
                <a:gd name="connsiteX18" fmla="*/ 887337 w 1261090"/>
                <a:gd name="connsiteY18" fmla="*/ 203300 h 1652239"/>
                <a:gd name="connsiteX19" fmla="*/ 1046154 w 1261090"/>
                <a:gd name="connsiteY19" fmla="*/ 306604 h 1652239"/>
                <a:gd name="connsiteX20" fmla="*/ 1130341 w 1261090"/>
                <a:gd name="connsiteY20" fmla="*/ 450715 h 1652239"/>
                <a:gd name="connsiteX21" fmla="*/ 1260850 w 1261090"/>
                <a:gd name="connsiteY21" fmla="*/ 890770 h 1652239"/>
                <a:gd name="connsiteX22" fmla="*/ 1260483 w 1261090"/>
                <a:gd name="connsiteY22" fmla="*/ 1652133 h 1652239"/>
                <a:gd name="connsiteX23" fmla="*/ 1234381 w 1261090"/>
                <a:gd name="connsiteY23" fmla="*/ 1641472 h 1652239"/>
                <a:gd name="connsiteX24" fmla="*/ 987333 w 1261090"/>
                <a:gd name="connsiteY24" fmla="*/ 1490008 h 1652239"/>
                <a:gd name="connsiteX25" fmla="*/ 814179 w 1261090"/>
                <a:gd name="connsiteY25" fmla="*/ 1356558 h 1652239"/>
                <a:gd name="connsiteX26" fmla="*/ 710140 w 1261090"/>
                <a:gd name="connsiteY26" fmla="*/ 1243695 h 1652239"/>
                <a:gd name="connsiteX27" fmla="*/ 670803 w 1261090"/>
                <a:gd name="connsiteY27" fmla="*/ 1203624 h 1652239"/>
                <a:gd name="connsiteX28" fmla="*/ 597645 w 1261090"/>
                <a:gd name="connsiteY28" fmla="*/ 1105098 h 1652239"/>
                <a:gd name="connsiteX29" fmla="*/ 468974 w 1261090"/>
                <a:gd name="connsiteY29" fmla="*/ 967237 h 1652239"/>
                <a:gd name="connsiteX30" fmla="*/ 350229 w 1261090"/>
                <a:gd name="connsiteY30" fmla="*/ 860624 h 1652239"/>
                <a:gd name="connsiteX31" fmla="*/ 197662 w 1261090"/>
                <a:gd name="connsiteY31" fmla="*/ 729379 h 1652239"/>
                <a:gd name="connsiteX32" fmla="*/ 88844 w 1261090"/>
                <a:gd name="connsiteY32" fmla="*/ 626811 h 1652239"/>
                <a:gd name="connsiteX33" fmla="*/ 14950 w 1261090"/>
                <a:gd name="connsiteY33" fmla="*/ 532330 h 1652239"/>
                <a:gd name="connsiteX34" fmla="*/ 10171 w 1261090"/>
                <a:gd name="connsiteY34" fmla="*/ 446671 h 1652239"/>
                <a:gd name="connsiteX35" fmla="*/ 51529 w 1261090"/>
                <a:gd name="connsiteY35" fmla="*/ 394514 h 1652239"/>
                <a:gd name="connsiteX36" fmla="*/ 126514 w 1261090"/>
                <a:gd name="connsiteY36" fmla="*/ 408796 h 1652239"/>
                <a:gd name="connsiteX37" fmla="*/ 114111 w 1261090"/>
                <a:gd name="connsiteY37" fmla="*/ 340418 h 1652239"/>
                <a:gd name="connsiteX38" fmla="*/ 168252 w 1261090"/>
                <a:gd name="connsiteY38" fmla="*/ 297046 h 1652239"/>
                <a:gd name="connsiteX39" fmla="*/ 189206 w 1261090"/>
                <a:gd name="connsiteY39" fmla="*/ 267635 h 1652239"/>
                <a:gd name="connsiteX40" fmla="*/ 259792 w 1261090"/>
                <a:gd name="connsiteY40" fmla="*/ 168007 h 1652239"/>
                <a:gd name="connsiteX41" fmla="*/ 411991 w 1261090"/>
                <a:gd name="connsiteY41" fmla="*/ 50365 h 1652239"/>
                <a:gd name="connsiteX42" fmla="*/ 535515 w 1261090"/>
                <a:gd name="connsiteY42" fmla="*/ 4412 h 1652239"/>
                <a:gd name="connsiteX43" fmla="*/ 564742 w 1261090"/>
                <a:gd name="connsiteY43" fmla="*/ 0 h 1652239"/>
                <a:gd name="connsiteX0" fmla="*/ 536319 w 1262400"/>
                <a:gd name="connsiteY0" fmla="*/ 489408 h 1652239"/>
                <a:gd name="connsiteX1" fmla="*/ 518076 w 1262400"/>
                <a:gd name="connsiteY1" fmla="*/ 491890 h 1652239"/>
                <a:gd name="connsiteX2" fmla="*/ 468078 w 1262400"/>
                <a:gd name="connsiteY2" fmla="*/ 498140 h 1652239"/>
                <a:gd name="connsiteX3" fmla="*/ 435727 w 1262400"/>
                <a:gd name="connsiteY3" fmla="*/ 504757 h 1652239"/>
                <a:gd name="connsiteX4" fmla="*/ 394184 w 1262400"/>
                <a:gd name="connsiteY4" fmla="*/ 554387 h 1652239"/>
                <a:gd name="connsiteX5" fmla="*/ 391979 w 1262400"/>
                <a:gd name="connsiteY5" fmla="*/ 570195 h 1652239"/>
                <a:gd name="connsiteX6" fmla="*/ 590132 w 1262400"/>
                <a:gd name="connsiteY6" fmla="*/ 733424 h 1652239"/>
                <a:gd name="connsiteX7" fmla="*/ 611822 w 1262400"/>
                <a:gd name="connsiteY7" fmla="*/ 727541 h 1652239"/>
                <a:gd name="connsiteX8" fmla="*/ 652996 w 1262400"/>
                <a:gd name="connsiteY8" fmla="*/ 655118 h 1652239"/>
                <a:gd name="connsiteX9" fmla="*/ 665128 w 1262400"/>
                <a:gd name="connsiteY9" fmla="*/ 618355 h 1652239"/>
                <a:gd name="connsiteX10" fmla="*/ 649320 w 1262400"/>
                <a:gd name="connsiteY10" fmla="*/ 582327 h 1652239"/>
                <a:gd name="connsiteX11" fmla="*/ 637556 w 1262400"/>
                <a:gd name="connsiteY11" fmla="*/ 562843 h 1652239"/>
                <a:gd name="connsiteX12" fmla="*/ 553736 w 1262400"/>
                <a:gd name="connsiteY12" fmla="*/ 498508 h 1652239"/>
                <a:gd name="connsiteX13" fmla="*/ 536319 w 1262400"/>
                <a:gd name="connsiteY13" fmla="*/ 489408 h 1652239"/>
                <a:gd name="connsiteX14" fmla="*/ 566052 w 1262400"/>
                <a:gd name="connsiteY14" fmla="*/ 0 h 1652239"/>
                <a:gd name="connsiteX15" fmla="*/ 595278 w 1262400"/>
                <a:gd name="connsiteY15" fmla="*/ 4412 h 1652239"/>
                <a:gd name="connsiteX16" fmla="*/ 723214 w 1262400"/>
                <a:gd name="connsiteY16" fmla="*/ 91540 h 1652239"/>
                <a:gd name="connsiteX17" fmla="*/ 816225 w 1262400"/>
                <a:gd name="connsiteY17" fmla="*/ 165801 h 1652239"/>
                <a:gd name="connsiteX18" fmla="*/ 888647 w 1262400"/>
                <a:gd name="connsiteY18" fmla="*/ 203300 h 1652239"/>
                <a:gd name="connsiteX19" fmla="*/ 1047464 w 1262400"/>
                <a:gd name="connsiteY19" fmla="*/ 306604 h 1652239"/>
                <a:gd name="connsiteX20" fmla="*/ 1131651 w 1262400"/>
                <a:gd name="connsiteY20" fmla="*/ 450715 h 1652239"/>
                <a:gd name="connsiteX21" fmla="*/ 1262160 w 1262400"/>
                <a:gd name="connsiteY21" fmla="*/ 890770 h 1652239"/>
                <a:gd name="connsiteX22" fmla="*/ 1261793 w 1262400"/>
                <a:gd name="connsiteY22" fmla="*/ 1652133 h 1652239"/>
                <a:gd name="connsiteX23" fmla="*/ 1235691 w 1262400"/>
                <a:gd name="connsiteY23" fmla="*/ 1641472 h 1652239"/>
                <a:gd name="connsiteX24" fmla="*/ 988643 w 1262400"/>
                <a:gd name="connsiteY24" fmla="*/ 1490008 h 1652239"/>
                <a:gd name="connsiteX25" fmla="*/ 815489 w 1262400"/>
                <a:gd name="connsiteY25" fmla="*/ 1356558 h 1652239"/>
                <a:gd name="connsiteX26" fmla="*/ 711450 w 1262400"/>
                <a:gd name="connsiteY26" fmla="*/ 1243695 h 1652239"/>
                <a:gd name="connsiteX27" fmla="*/ 672113 w 1262400"/>
                <a:gd name="connsiteY27" fmla="*/ 1203624 h 1652239"/>
                <a:gd name="connsiteX28" fmla="*/ 598955 w 1262400"/>
                <a:gd name="connsiteY28" fmla="*/ 1105098 h 1652239"/>
                <a:gd name="connsiteX29" fmla="*/ 470284 w 1262400"/>
                <a:gd name="connsiteY29" fmla="*/ 967237 h 1652239"/>
                <a:gd name="connsiteX30" fmla="*/ 351539 w 1262400"/>
                <a:gd name="connsiteY30" fmla="*/ 860624 h 1652239"/>
                <a:gd name="connsiteX31" fmla="*/ 198972 w 1262400"/>
                <a:gd name="connsiteY31" fmla="*/ 729379 h 1652239"/>
                <a:gd name="connsiteX32" fmla="*/ 90154 w 1262400"/>
                <a:gd name="connsiteY32" fmla="*/ 626811 h 1652239"/>
                <a:gd name="connsiteX33" fmla="*/ 16260 w 1262400"/>
                <a:gd name="connsiteY33" fmla="*/ 532330 h 1652239"/>
                <a:gd name="connsiteX34" fmla="*/ 11481 w 1262400"/>
                <a:gd name="connsiteY34" fmla="*/ 446671 h 1652239"/>
                <a:gd name="connsiteX35" fmla="*/ 127824 w 1262400"/>
                <a:gd name="connsiteY35" fmla="*/ 408796 h 1652239"/>
                <a:gd name="connsiteX36" fmla="*/ 115421 w 1262400"/>
                <a:gd name="connsiteY36" fmla="*/ 340418 h 1652239"/>
                <a:gd name="connsiteX37" fmla="*/ 169562 w 1262400"/>
                <a:gd name="connsiteY37" fmla="*/ 297046 h 1652239"/>
                <a:gd name="connsiteX38" fmla="*/ 190516 w 1262400"/>
                <a:gd name="connsiteY38" fmla="*/ 267635 h 1652239"/>
                <a:gd name="connsiteX39" fmla="*/ 261102 w 1262400"/>
                <a:gd name="connsiteY39" fmla="*/ 168007 h 1652239"/>
                <a:gd name="connsiteX40" fmla="*/ 413301 w 1262400"/>
                <a:gd name="connsiteY40" fmla="*/ 50365 h 1652239"/>
                <a:gd name="connsiteX41" fmla="*/ 536825 w 1262400"/>
                <a:gd name="connsiteY41" fmla="*/ 4412 h 1652239"/>
                <a:gd name="connsiteX42" fmla="*/ 566052 w 1262400"/>
                <a:gd name="connsiteY42" fmla="*/ 0 h 1652239"/>
                <a:gd name="connsiteX0" fmla="*/ 537065 w 1263146"/>
                <a:gd name="connsiteY0" fmla="*/ 489408 h 1652239"/>
                <a:gd name="connsiteX1" fmla="*/ 518822 w 1263146"/>
                <a:gd name="connsiteY1" fmla="*/ 491890 h 1652239"/>
                <a:gd name="connsiteX2" fmla="*/ 468824 w 1263146"/>
                <a:gd name="connsiteY2" fmla="*/ 498140 h 1652239"/>
                <a:gd name="connsiteX3" fmla="*/ 436473 w 1263146"/>
                <a:gd name="connsiteY3" fmla="*/ 504757 h 1652239"/>
                <a:gd name="connsiteX4" fmla="*/ 394930 w 1263146"/>
                <a:gd name="connsiteY4" fmla="*/ 554387 h 1652239"/>
                <a:gd name="connsiteX5" fmla="*/ 392725 w 1263146"/>
                <a:gd name="connsiteY5" fmla="*/ 570195 h 1652239"/>
                <a:gd name="connsiteX6" fmla="*/ 590878 w 1263146"/>
                <a:gd name="connsiteY6" fmla="*/ 733424 h 1652239"/>
                <a:gd name="connsiteX7" fmla="*/ 612568 w 1263146"/>
                <a:gd name="connsiteY7" fmla="*/ 727541 h 1652239"/>
                <a:gd name="connsiteX8" fmla="*/ 653742 w 1263146"/>
                <a:gd name="connsiteY8" fmla="*/ 655118 h 1652239"/>
                <a:gd name="connsiteX9" fmla="*/ 665874 w 1263146"/>
                <a:gd name="connsiteY9" fmla="*/ 618355 h 1652239"/>
                <a:gd name="connsiteX10" fmla="*/ 650066 w 1263146"/>
                <a:gd name="connsiteY10" fmla="*/ 582327 h 1652239"/>
                <a:gd name="connsiteX11" fmla="*/ 638302 w 1263146"/>
                <a:gd name="connsiteY11" fmla="*/ 562843 h 1652239"/>
                <a:gd name="connsiteX12" fmla="*/ 554482 w 1263146"/>
                <a:gd name="connsiteY12" fmla="*/ 498508 h 1652239"/>
                <a:gd name="connsiteX13" fmla="*/ 537065 w 1263146"/>
                <a:gd name="connsiteY13" fmla="*/ 489408 h 1652239"/>
                <a:gd name="connsiteX14" fmla="*/ 566798 w 1263146"/>
                <a:gd name="connsiteY14" fmla="*/ 0 h 1652239"/>
                <a:gd name="connsiteX15" fmla="*/ 596024 w 1263146"/>
                <a:gd name="connsiteY15" fmla="*/ 4412 h 1652239"/>
                <a:gd name="connsiteX16" fmla="*/ 723960 w 1263146"/>
                <a:gd name="connsiteY16" fmla="*/ 91540 h 1652239"/>
                <a:gd name="connsiteX17" fmla="*/ 816971 w 1263146"/>
                <a:gd name="connsiteY17" fmla="*/ 165801 h 1652239"/>
                <a:gd name="connsiteX18" fmla="*/ 889393 w 1263146"/>
                <a:gd name="connsiteY18" fmla="*/ 203300 h 1652239"/>
                <a:gd name="connsiteX19" fmla="*/ 1048210 w 1263146"/>
                <a:gd name="connsiteY19" fmla="*/ 306604 h 1652239"/>
                <a:gd name="connsiteX20" fmla="*/ 1132397 w 1263146"/>
                <a:gd name="connsiteY20" fmla="*/ 450715 h 1652239"/>
                <a:gd name="connsiteX21" fmla="*/ 1262906 w 1263146"/>
                <a:gd name="connsiteY21" fmla="*/ 890770 h 1652239"/>
                <a:gd name="connsiteX22" fmla="*/ 1262539 w 1263146"/>
                <a:gd name="connsiteY22" fmla="*/ 1652133 h 1652239"/>
                <a:gd name="connsiteX23" fmla="*/ 1236437 w 1263146"/>
                <a:gd name="connsiteY23" fmla="*/ 1641472 h 1652239"/>
                <a:gd name="connsiteX24" fmla="*/ 989389 w 1263146"/>
                <a:gd name="connsiteY24" fmla="*/ 1490008 h 1652239"/>
                <a:gd name="connsiteX25" fmla="*/ 816235 w 1263146"/>
                <a:gd name="connsiteY25" fmla="*/ 1356558 h 1652239"/>
                <a:gd name="connsiteX26" fmla="*/ 712196 w 1263146"/>
                <a:gd name="connsiteY26" fmla="*/ 1243695 h 1652239"/>
                <a:gd name="connsiteX27" fmla="*/ 672859 w 1263146"/>
                <a:gd name="connsiteY27" fmla="*/ 1203624 h 1652239"/>
                <a:gd name="connsiteX28" fmla="*/ 599701 w 1263146"/>
                <a:gd name="connsiteY28" fmla="*/ 1105098 h 1652239"/>
                <a:gd name="connsiteX29" fmla="*/ 471030 w 1263146"/>
                <a:gd name="connsiteY29" fmla="*/ 967237 h 1652239"/>
                <a:gd name="connsiteX30" fmla="*/ 352285 w 1263146"/>
                <a:gd name="connsiteY30" fmla="*/ 860624 h 1652239"/>
                <a:gd name="connsiteX31" fmla="*/ 199718 w 1263146"/>
                <a:gd name="connsiteY31" fmla="*/ 729379 h 1652239"/>
                <a:gd name="connsiteX32" fmla="*/ 90900 w 1263146"/>
                <a:gd name="connsiteY32" fmla="*/ 626811 h 1652239"/>
                <a:gd name="connsiteX33" fmla="*/ 17006 w 1263146"/>
                <a:gd name="connsiteY33" fmla="*/ 532330 h 1652239"/>
                <a:gd name="connsiteX34" fmla="*/ 12227 w 1263146"/>
                <a:gd name="connsiteY34" fmla="*/ 446671 h 1652239"/>
                <a:gd name="connsiteX35" fmla="*/ 128570 w 1263146"/>
                <a:gd name="connsiteY35" fmla="*/ 408796 h 1652239"/>
                <a:gd name="connsiteX36" fmla="*/ 116167 w 1263146"/>
                <a:gd name="connsiteY36" fmla="*/ 340418 h 1652239"/>
                <a:gd name="connsiteX37" fmla="*/ 170308 w 1263146"/>
                <a:gd name="connsiteY37" fmla="*/ 297046 h 1652239"/>
                <a:gd name="connsiteX38" fmla="*/ 191262 w 1263146"/>
                <a:gd name="connsiteY38" fmla="*/ 267635 h 1652239"/>
                <a:gd name="connsiteX39" fmla="*/ 261848 w 1263146"/>
                <a:gd name="connsiteY39" fmla="*/ 168007 h 1652239"/>
                <a:gd name="connsiteX40" fmla="*/ 414047 w 1263146"/>
                <a:gd name="connsiteY40" fmla="*/ 50365 h 1652239"/>
                <a:gd name="connsiteX41" fmla="*/ 537571 w 1263146"/>
                <a:gd name="connsiteY41" fmla="*/ 4412 h 1652239"/>
                <a:gd name="connsiteX42" fmla="*/ 566798 w 1263146"/>
                <a:gd name="connsiteY42" fmla="*/ 0 h 1652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263146" h="1652239">
                  <a:moveTo>
                    <a:pt x="537065" y="489408"/>
                  </a:moveTo>
                  <a:cubicBezTo>
                    <a:pt x="530954" y="488398"/>
                    <a:pt x="524704" y="489317"/>
                    <a:pt x="518822" y="491890"/>
                  </a:cubicBezTo>
                  <a:cubicBezTo>
                    <a:pt x="504117" y="498140"/>
                    <a:pt x="489411" y="497772"/>
                    <a:pt x="468824" y="498140"/>
                  </a:cubicBezTo>
                  <a:cubicBezTo>
                    <a:pt x="461471" y="498875"/>
                    <a:pt x="447134" y="492257"/>
                    <a:pt x="436473" y="504757"/>
                  </a:cubicBezTo>
                  <a:cubicBezTo>
                    <a:pt x="422502" y="521300"/>
                    <a:pt x="408900" y="538212"/>
                    <a:pt x="394930" y="554387"/>
                  </a:cubicBezTo>
                  <a:cubicBezTo>
                    <a:pt x="390519" y="559534"/>
                    <a:pt x="387577" y="564313"/>
                    <a:pt x="392725" y="570195"/>
                  </a:cubicBezTo>
                  <a:cubicBezTo>
                    <a:pt x="403386" y="582327"/>
                    <a:pt x="555585" y="713571"/>
                    <a:pt x="590878" y="733424"/>
                  </a:cubicBezTo>
                  <a:cubicBezTo>
                    <a:pt x="601906" y="739306"/>
                    <a:pt x="607053" y="737835"/>
                    <a:pt x="612568" y="727541"/>
                  </a:cubicBezTo>
                  <a:cubicBezTo>
                    <a:pt x="625803" y="703278"/>
                    <a:pt x="640140" y="679382"/>
                    <a:pt x="653742" y="655118"/>
                  </a:cubicBezTo>
                  <a:cubicBezTo>
                    <a:pt x="660728" y="642619"/>
                    <a:pt x="665138" y="630487"/>
                    <a:pt x="665874" y="618355"/>
                  </a:cubicBezTo>
                  <a:cubicBezTo>
                    <a:pt x="666610" y="606223"/>
                    <a:pt x="662198" y="594091"/>
                    <a:pt x="650066" y="582327"/>
                  </a:cubicBezTo>
                  <a:cubicBezTo>
                    <a:pt x="644919" y="577181"/>
                    <a:pt x="647492" y="566519"/>
                    <a:pt x="638302" y="562843"/>
                  </a:cubicBezTo>
                  <a:cubicBezTo>
                    <a:pt x="604112" y="549608"/>
                    <a:pt x="580216" y="523139"/>
                    <a:pt x="554482" y="498508"/>
                  </a:cubicBezTo>
                  <a:cubicBezTo>
                    <a:pt x="549151" y="493361"/>
                    <a:pt x="543177" y="490419"/>
                    <a:pt x="537065" y="489408"/>
                  </a:cubicBezTo>
                  <a:close/>
                  <a:moveTo>
                    <a:pt x="566798" y="0"/>
                  </a:moveTo>
                  <a:cubicBezTo>
                    <a:pt x="576540" y="0"/>
                    <a:pt x="586282" y="1471"/>
                    <a:pt x="596024" y="4412"/>
                  </a:cubicBezTo>
                  <a:cubicBezTo>
                    <a:pt x="643081" y="26837"/>
                    <a:pt x="684623" y="57350"/>
                    <a:pt x="723960" y="91540"/>
                  </a:cubicBezTo>
                  <a:cubicBezTo>
                    <a:pt x="754106" y="117274"/>
                    <a:pt x="785722" y="141171"/>
                    <a:pt x="816971" y="165801"/>
                  </a:cubicBezTo>
                  <a:cubicBezTo>
                    <a:pt x="822485" y="173154"/>
                    <a:pt x="884614" y="195212"/>
                    <a:pt x="889393" y="203300"/>
                  </a:cubicBezTo>
                  <a:cubicBezTo>
                    <a:pt x="947847" y="229402"/>
                    <a:pt x="1005197" y="257342"/>
                    <a:pt x="1048210" y="306604"/>
                  </a:cubicBezTo>
                  <a:cubicBezTo>
                    <a:pt x="1085341" y="349249"/>
                    <a:pt x="1111810" y="398144"/>
                    <a:pt x="1132397" y="450715"/>
                  </a:cubicBezTo>
                  <a:cubicBezTo>
                    <a:pt x="1137177" y="463583"/>
                    <a:pt x="1247466" y="870182"/>
                    <a:pt x="1262906" y="890770"/>
                  </a:cubicBezTo>
                  <a:cubicBezTo>
                    <a:pt x="1262906" y="912827"/>
                    <a:pt x="1263642" y="1630075"/>
                    <a:pt x="1262539" y="1652133"/>
                  </a:cubicBezTo>
                  <a:cubicBezTo>
                    <a:pt x="1252613" y="1653236"/>
                    <a:pt x="1243422" y="1645516"/>
                    <a:pt x="1236437" y="1641472"/>
                  </a:cubicBezTo>
                  <a:cubicBezTo>
                    <a:pt x="1183498" y="1609855"/>
                    <a:pt x="999683" y="1498463"/>
                    <a:pt x="989389" y="1490008"/>
                  </a:cubicBezTo>
                  <a:cubicBezTo>
                    <a:pt x="928362" y="1449936"/>
                    <a:pt x="869909" y="1406188"/>
                    <a:pt x="816235" y="1356558"/>
                  </a:cubicBezTo>
                  <a:cubicBezTo>
                    <a:pt x="778736" y="1322001"/>
                    <a:pt x="744179" y="1283767"/>
                    <a:pt x="712196" y="1243695"/>
                  </a:cubicBezTo>
                  <a:cubicBezTo>
                    <a:pt x="700431" y="1229357"/>
                    <a:pt x="686461" y="1216490"/>
                    <a:pt x="672859" y="1203624"/>
                  </a:cubicBezTo>
                  <a:cubicBezTo>
                    <a:pt x="642346" y="1175316"/>
                    <a:pt x="625803" y="1136715"/>
                    <a:pt x="599701" y="1105098"/>
                  </a:cubicBezTo>
                  <a:cubicBezTo>
                    <a:pt x="559261" y="1056571"/>
                    <a:pt x="517351" y="1009882"/>
                    <a:pt x="471030" y="967237"/>
                  </a:cubicBezTo>
                  <a:cubicBezTo>
                    <a:pt x="432060" y="931209"/>
                    <a:pt x="392357" y="895549"/>
                    <a:pt x="352285" y="860624"/>
                  </a:cubicBezTo>
                  <a:cubicBezTo>
                    <a:pt x="301920" y="816508"/>
                    <a:pt x="250819" y="772760"/>
                    <a:pt x="199718" y="729379"/>
                  </a:cubicBezTo>
                  <a:cubicBezTo>
                    <a:pt x="161852" y="697028"/>
                    <a:pt x="125825" y="662103"/>
                    <a:pt x="90900" y="626811"/>
                  </a:cubicBezTo>
                  <a:cubicBezTo>
                    <a:pt x="88326" y="624237"/>
                    <a:pt x="30608" y="546667"/>
                    <a:pt x="17006" y="532330"/>
                  </a:cubicBezTo>
                  <a:cubicBezTo>
                    <a:pt x="-640" y="513580"/>
                    <a:pt x="-8139" y="465509"/>
                    <a:pt x="12227" y="446671"/>
                  </a:cubicBezTo>
                  <a:cubicBezTo>
                    <a:pt x="80827" y="383220"/>
                    <a:pt x="111247" y="426505"/>
                    <a:pt x="128570" y="408796"/>
                  </a:cubicBezTo>
                  <a:lnTo>
                    <a:pt x="116167" y="340418"/>
                  </a:lnTo>
                  <a:lnTo>
                    <a:pt x="170308" y="297046"/>
                  </a:lnTo>
                  <a:cubicBezTo>
                    <a:pt x="180234" y="289325"/>
                    <a:pt x="186116" y="278664"/>
                    <a:pt x="191262" y="267635"/>
                  </a:cubicBezTo>
                  <a:cubicBezTo>
                    <a:pt x="208909" y="230137"/>
                    <a:pt x="232070" y="194844"/>
                    <a:pt x="261848" y="168007"/>
                  </a:cubicBezTo>
                  <a:cubicBezTo>
                    <a:pt x="309272" y="125362"/>
                    <a:pt x="355962" y="80511"/>
                    <a:pt x="414047" y="50365"/>
                  </a:cubicBezTo>
                  <a:cubicBezTo>
                    <a:pt x="435370" y="39337"/>
                    <a:pt x="526542" y="12867"/>
                    <a:pt x="537571" y="4412"/>
                  </a:cubicBezTo>
                  <a:cubicBezTo>
                    <a:pt x="547313" y="1471"/>
                    <a:pt x="557055" y="0"/>
                    <a:pt x="566798" y="0"/>
                  </a:cubicBezTo>
                  <a:close/>
                </a:path>
              </a:pathLst>
            </a:custGeom>
            <a:solidFill>
              <a:srgbClr val="FEC19C"/>
            </a:solidFill>
            <a:ln w="634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18" name="Rounded Rectangle 25">
            <a:extLst>
              <a:ext uri="{FF2B5EF4-FFF2-40B4-BE49-F238E27FC236}">
                <a16:creationId xmlns:a16="http://schemas.microsoft.com/office/drawing/2014/main" id="{161B27BA-740F-4A75-8F4A-3153590B1887}"/>
              </a:ext>
            </a:extLst>
          </p:cNvPr>
          <p:cNvSpPr/>
          <p:nvPr/>
        </p:nvSpPr>
        <p:spPr>
          <a:xfrm>
            <a:off x="3996834" y="2715263"/>
            <a:ext cx="348006" cy="25503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" name="Round Same Side Corner Rectangle 11">
            <a:extLst>
              <a:ext uri="{FF2B5EF4-FFF2-40B4-BE49-F238E27FC236}">
                <a16:creationId xmlns:a16="http://schemas.microsoft.com/office/drawing/2014/main" id="{02A70E9C-DE38-4CF5-8AC3-9BC7F95E52A2}"/>
              </a:ext>
            </a:extLst>
          </p:cNvPr>
          <p:cNvSpPr>
            <a:spLocks noChangeAspect="1"/>
          </p:cNvSpPr>
          <p:nvPr/>
        </p:nvSpPr>
        <p:spPr>
          <a:xfrm rot="9900000">
            <a:off x="9780830" y="2727292"/>
            <a:ext cx="334354" cy="283970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" name="Block Arc 10">
            <a:extLst>
              <a:ext uri="{FF2B5EF4-FFF2-40B4-BE49-F238E27FC236}">
                <a16:creationId xmlns:a16="http://schemas.microsoft.com/office/drawing/2014/main" id="{D4295DF8-6413-417A-884C-1926B25CAA2B}"/>
              </a:ext>
            </a:extLst>
          </p:cNvPr>
          <p:cNvSpPr/>
          <p:nvPr/>
        </p:nvSpPr>
        <p:spPr>
          <a:xfrm>
            <a:off x="7838271" y="2745889"/>
            <a:ext cx="364334" cy="246778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" name="Round Same Side Corner Rectangle 36">
            <a:extLst>
              <a:ext uri="{FF2B5EF4-FFF2-40B4-BE49-F238E27FC236}">
                <a16:creationId xmlns:a16="http://schemas.microsoft.com/office/drawing/2014/main" id="{6735F960-D6E8-43CF-AA76-8C40E1F59C57}"/>
              </a:ext>
            </a:extLst>
          </p:cNvPr>
          <p:cNvSpPr>
            <a:spLocks noChangeAspect="1"/>
          </p:cNvSpPr>
          <p:nvPr/>
        </p:nvSpPr>
        <p:spPr>
          <a:xfrm>
            <a:off x="5925857" y="2716309"/>
            <a:ext cx="334356" cy="264346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" name="Freeform 18">
            <a:extLst>
              <a:ext uri="{FF2B5EF4-FFF2-40B4-BE49-F238E27FC236}">
                <a16:creationId xmlns:a16="http://schemas.microsoft.com/office/drawing/2014/main" id="{CC5D30ED-88CE-4F0F-93DC-0051DBD8AF1E}"/>
              </a:ext>
            </a:extLst>
          </p:cNvPr>
          <p:cNvSpPr/>
          <p:nvPr/>
        </p:nvSpPr>
        <p:spPr>
          <a:xfrm>
            <a:off x="2077512" y="2642088"/>
            <a:ext cx="375538" cy="303086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23" name="Group 19">
            <a:extLst>
              <a:ext uri="{FF2B5EF4-FFF2-40B4-BE49-F238E27FC236}">
                <a16:creationId xmlns:a16="http://schemas.microsoft.com/office/drawing/2014/main" id="{30BF2967-4E1A-42EF-B85B-C72869FF9CE7}"/>
              </a:ext>
            </a:extLst>
          </p:cNvPr>
          <p:cNvGrpSpPr/>
          <p:nvPr/>
        </p:nvGrpSpPr>
        <p:grpSpPr>
          <a:xfrm>
            <a:off x="1447798" y="4121480"/>
            <a:ext cx="1579996" cy="1846659"/>
            <a:chOff x="2725123" y="4283314"/>
            <a:chExt cx="1292073" cy="1846659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EF4CE95-9ECB-4519-8964-384899BDE7B8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7CF27D2-E900-451E-91F0-75538236BD2B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19">
            <a:extLst>
              <a:ext uri="{FF2B5EF4-FFF2-40B4-BE49-F238E27FC236}">
                <a16:creationId xmlns:a16="http://schemas.microsoft.com/office/drawing/2014/main" id="{C194C6C4-AA23-4889-BBEB-F6D53783D771}"/>
              </a:ext>
            </a:extLst>
          </p:cNvPr>
          <p:cNvGrpSpPr/>
          <p:nvPr/>
        </p:nvGrpSpPr>
        <p:grpSpPr>
          <a:xfrm>
            <a:off x="3375494" y="4121480"/>
            <a:ext cx="1579996" cy="1846659"/>
            <a:chOff x="2725123" y="4283314"/>
            <a:chExt cx="1292073" cy="184665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A98832A-A143-4E92-95E8-03003B1D00F0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A735C05-AC0E-409C-82EE-4FABFBA1C5D3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19">
            <a:extLst>
              <a:ext uri="{FF2B5EF4-FFF2-40B4-BE49-F238E27FC236}">
                <a16:creationId xmlns:a16="http://schemas.microsoft.com/office/drawing/2014/main" id="{3C13838C-F8DB-47E6-BFA9-F61C150D1AEC}"/>
              </a:ext>
            </a:extLst>
          </p:cNvPr>
          <p:cNvGrpSpPr/>
          <p:nvPr/>
        </p:nvGrpSpPr>
        <p:grpSpPr>
          <a:xfrm>
            <a:off x="5303190" y="4121480"/>
            <a:ext cx="1579996" cy="1846659"/>
            <a:chOff x="2725123" y="4283314"/>
            <a:chExt cx="1292073" cy="184665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B1FC6B9-D5DE-4356-94CB-918148CF74B3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EC04D60-F32B-422C-8DAD-C2A0736BB14D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" name="Group 19">
            <a:extLst>
              <a:ext uri="{FF2B5EF4-FFF2-40B4-BE49-F238E27FC236}">
                <a16:creationId xmlns:a16="http://schemas.microsoft.com/office/drawing/2014/main" id="{77B61429-9970-4E6B-882A-7D54F0B89C7E}"/>
              </a:ext>
            </a:extLst>
          </p:cNvPr>
          <p:cNvGrpSpPr/>
          <p:nvPr/>
        </p:nvGrpSpPr>
        <p:grpSpPr>
          <a:xfrm>
            <a:off x="7230886" y="4121480"/>
            <a:ext cx="1579996" cy="1846659"/>
            <a:chOff x="2725123" y="4283314"/>
            <a:chExt cx="1292073" cy="1846659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D35048C-C119-4C49-ACE0-282BE97D0A21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228059F-0D83-49B9-88C1-A33AA130F2A6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5" name="Group 19">
            <a:extLst>
              <a:ext uri="{FF2B5EF4-FFF2-40B4-BE49-F238E27FC236}">
                <a16:creationId xmlns:a16="http://schemas.microsoft.com/office/drawing/2014/main" id="{910B0505-F943-40CB-99FB-51C1A5FD62A8}"/>
              </a:ext>
            </a:extLst>
          </p:cNvPr>
          <p:cNvGrpSpPr/>
          <p:nvPr/>
        </p:nvGrpSpPr>
        <p:grpSpPr>
          <a:xfrm>
            <a:off x="9158582" y="4121480"/>
            <a:ext cx="1579996" cy="1846659"/>
            <a:chOff x="2725123" y="4283314"/>
            <a:chExt cx="1292073" cy="1846659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4D10CBF-EBA7-4DC9-B921-F4862CABCC99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85E89D9-6A93-44DF-91D9-513A7F122AF8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11150</TotalTime>
  <Words>165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11</cp:revision>
  <dcterms:created xsi:type="dcterms:W3CDTF">2018-02-18T19:39:47Z</dcterms:created>
  <dcterms:modified xsi:type="dcterms:W3CDTF">2022-10-28T04:49:46Z</dcterms:modified>
</cp:coreProperties>
</file>