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8" name="그룹 37">
            <a:extLst>
              <a:ext uri="{FF2B5EF4-FFF2-40B4-BE49-F238E27FC236}">
                <a16:creationId xmlns:a16="http://schemas.microsoft.com/office/drawing/2014/main" id="{8C43B81F-8503-4217-9DB3-831F6B6E1171}"/>
              </a:ext>
            </a:extLst>
          </p:cNvPr>
          <p:cNvGrpSpPr/>
          <p:nvPr/>
        </p:nvGrpSpPr>
        <p:grpSpPr>
          <a:xfrm>
            <a:off x="1054802" y="1840312"/>
            <a:ext cx="2010953" cy="4329130"/>
            <a:chOff x="1239627" y="1746882"/>
            <a:chExt cx="2010953" cy="4329130"/>
          </a:xfrm>
        </p:grpSpPr>
        <p:grpSp>
          <p:nvGrpSpPr>
            <p:cNvPr id="39" name="그룹 38">
              <a:extLst>
                <a:ext uri="{FF2B5EF4-FFF2-40B4-BE49-F238E27FC236}">
                  <a16:creationId xmlns:a16="http://schemas.microsoft.com/office/drawing/2014/main" id="{5933C920-3EE7-4804-A8D5-119493514C31}"/>
                </a:ext>
              </a:extLst>
            </p:cNvPr>
            <p:cNvGrpSpPr/>
            <p:nvPr/>
          </p:nvGrpSpPr>
          <p:grpSpPr>
            <a:xfrm rot="5400000">
              <a:off x="1077979" y="2836952"/>
              <a:ext cx="2334250" cy="1696580"/>
              <a:chOff x="4199800" y="592118"/>
              <a:chExt cx="2334250" cy="1696580"/>
            </a:xfrm>
          </p:grpSpPr>
          <p:sp>
            <p:nvSpPr>
              <p:cNvPr id="48" name="사각형: 둥근 모서리 47">
                <a:extLst>
                  <a:ext uri="{FF2B5EF4-FFF2-40B4-BE49-F238E27FC236}">
                    <a16:creationId xmlns:a16="http://schemas.microsoft.com/office/drawing/2014/main" id="{C3512878-4541-48F0-8660-AD9281A1C6E7}"/>
                  </a:ext>
                </a:extLst>
              </p:cNvPr>
              <p:cNvSpPr/>
              <p:nvPr/>
            </p:nvSpPr>
            <p:spPr>
              <a:xfrm>
                <a:off x="4838450" y="592118"/>
                <a:ext cx="1695600" cy="1696580"/>
              </a:xfrm>
              <a:prstGeom prst="roundRect">
                <a:avLst>
                  <a:gd name="adj" fmla="val 8396"/>
                </a:avLst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9" name="이등변 삼각형 48">
                <a:extLst>
                  <a:ext uri="{FF2B5EF4-FFF2-40B4-BE49-F238E27FC236}">
                    <a16:creationId xmlns:a16="http://schemas.microsoft.com/office/drawing/2014/main" id="{EB44D603-34F5-4150-97A0-FF6191A61BC6}"/>
                  </a:ext>
                </a:extLst>
              </p:cNvPr>
              <p:cNvSpPr/>
              <p:nvPr/>
            </p:nvSpPr>
            <p:spPr>
              <a:xfrm rot="5400000">
                <a:off x="4019605" y="996526"/>
                <a:ext cx="1248156" cy="887766"/>
              </a:xfrm>
              <a:prstGeom prst="triangle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0" name="이등변 삼각형 49">
                <a:extLst>
                  <a:ext uri="{FF2B5EF4-FFF2-40B4-BE49-F238E27FC236}">
                    <a16:creationId xmlns:a16="http://schemas.microsoft.com/office/drawing/2014/main" id="{30C87548-DDF1-497E-95DF-1C96D56384B2}"/>
                  </a:ext>
                </a:extLst>
              </p:cNvPr>
              <p:cNvSpPr/>
              <p:nvPr/>
            </p:nvSpPr>
            <p:spPr>
              <a:xfrm rot="5400000">
                <a:off x="4148699" y="1050183"/>
                <a:ext cx="1097280" cy="780453"/>
              </a:xfrm>
              <a:prstGeom prst="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0" name="Group 19">
              <a:extLst>
                <a:ext uri="{FF2B5EF4-FFF2-40B4-BE49-F238E27FC236}">
                  <a16:creationId xmlns:a16="http://schemas.microsoft.com/office/drawing/2014/main" id="{914328E4-9618-4D87-B97D-231DD5704413}"/>
                </a:ext>
              </a:extLst>
            </p:cNvPr>
            <p:cNvGrpSpPr/>
            <p:nvPr/>
          </p:nvGrpSpPr>
          <p:grpSpPr>
            <a:xfrm>
              <a:off x="1329149" y="1746882"/>
              <a:ext cx="1831909" cy="579492"/>
              <a:chOff x="1180933" y="4046685"/>
              <a:chExt cx="2832511" cy="579492"/>
            </a:xfrm>
          </p:grpSpPr>
          <p:sp>
            <p:nvSpPr>
              <p:cNvPr id="44" name="Chevron 50">
                <a:extLst>
                  <a:ext uri="{FF2B5EF4-FFF2-40B4-BE49-F238E27FC236}">
                    <a16:creationId xmlns:a16="http://schemas.microsoft.com/office/drawing/2014/main" id="{52CCF563-1CC2-4F5D-A88C-177DFE901D50}"/>
                  </a:ext>
                </a:extLst>
              </p:cNvPr>
              <p:cNvSpPr/>
              <p:nvPr/>
            </p:nvSpPr>
            <p:spPr>
              <a:xfrm>
                <a:off x="1180933" y="4059184"/>
                <a:ext cx="252000" cy="252000"/>
              </a:xfrm>
              <a:prstGeom prst="chevron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8FB76E84-9818-4134-8D4F-671DE681A9D1}"/>
                  </a:ext>
                </a:extLst>
              </p:cNvPr>
              <p:cNvSpPr txBox="1"/>
              <p:nvPr/>
            </p:nvSpPr>
            <p:spPr>
              <a:xfrm>
                <a:off x="1432933" y="4046685"/>
                <a:ext cx="25805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6" name="Chevron 56">
                <a:extLst>
                  <a:ext uri="{FF2B5EF4-FFF2-40B4-BE49-F238E27FC236}">
                    <a16:creationId xmlns:a16="http://schemas.microsoft.com/office/drawing/2014/main" id="{77A486C8-0740-40D2-B367-54C9301036CF}"/>
                  </a:ext>
                </a:extLst>
              </p:cNvPr>
              <p:cNvSpPr/>
              <p:nvPr/>
            </p:nvSpPr>
            <p:spPr>
              <a:xfrm>
                <a:off x="1180933" y="4361677"/>
                <a:ext cx="252000" cy="252000"/>
              </a:xfrm>
              <a:prstGeom prst="chevron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FF13774A-890E-4BBD-97E5-5A23766A8B5C}"/>
                  </a:ext>
                </a:extLst>
              </p:cNvPr>
              <p:cNvSpPr txBox="1"/>
              <p:nvPr/>
            </p:nvSpPr>
            <p:spPr>
              <a:xfrm>
                <a:off x="1432933" y="4349178"/>
                <a:ext cx="25805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41" name="그룹 19">
              <a:extLst>
                <a:ext uri="{FF2B5EF4-FFF2-40B4-BE49-F238E27FC236}">
                  <a16:creationId xmlns:a16="http://schemas.microsoft.com/office/drawing/2014/main" id="{2FB7E8B6-5EA2-4B30-94AA-1D0E5344CFD7}"/>
                </a:ext>
              </a:extLst>
            </p:cNvPr>
            <p:cNvGrpSpPr/>
            <p:nvPr/>
          </p:nvGrpSpPr>
          <p:grpSpPr>
            <a:xfrm>
              <a:off x="1239627" y="4945981"/>
              <a:ext cx="2010953" cy="1130031"/>
              <a:chOff x="1464245" y="3740474"/>
              <a:chExt cx="1955627" cy="1130031"/>
            </a:xfrm>
          </p:grpSpPr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40D8E622-E5D3-4544-B303-20DDF0685646}"/>
                  </a:ext>
                </a:extLst>
              </p:cNvPr>
              <p:cNvSpPr txBox="1"/>
              <p:nvPr/>
            </p:nvSpPr>
            <p:spPr>
              <a:xfrm>
                <a:off x="1464245" y="4039508"/>
                <a:ext cx="195562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37BBB50D-C85E-4A78-B0E0-082DEA725760}"/>
                  </a:ext>
                </a:extLst>
              </p:cNvPr>
              <p:cNvSpPr txBox="1"/>
              <p:nvPr/>
            </p:nvSpPr>
            <p:spPr>
              <a:xfrm>
                <a:off x="1467692" y="3740474"/>
                <a:ext cx="1952180" cy="338554"/>
              </a:xfrm>
              <a:prstGeom prst="rect">
                <a:avLst/>
              </a:prstGeom>
              <a:noFill/>
            </p:spPr>
            <p:txBody>
              <a:bodyPr wrap="square" rtlCol="0" anchor="b">
                <a:spAutoFit/>
              </a:bodyPr>
              <a:lstStyle/>
              <a:p>
                <a:r>
                  <a:rPr lang="en-US" altLang="ko-KR" sz="1600" dirty="0">
                    <a:solidFill>
                      <a:schemeClr val="accent1"/>
                    </a:solidFill>
                  </a:rPr>
                  <a:t>CONTENTS HERE</a:t>
                </a:r>
              </a:p>
            </p:txBody>
          </p:sp>
        </p:grpSp>
      </p:grpSp>
      <p:grpSp>
        <p:nvGrpSpPr>
          <p:cNvPr id="51" name="그룹 50">
            <a:extLst>
              <a:ext uri="{FF2B5EF4-FFF2-40B4-BE49-F238E27FC236}">
                <a16:creationId xmlns:a16="http://schemas.microsoft.com/office/drawing/2014/main" id="{1872E14C-700C-402F-BAC7-0914FEC2C1CE}"/>
              </a:ext>
            </a:extLst>
          </p:cNvPr>
          <p:cNvGrpSpPr/>
          <p:nvPr/>
        </p:nvGrpSpPr>
        <p:grpSpPr>
          <a:xfrm>
            <a:off x="3746121" y="1840312"/>
            <a:ext cx="2010953" cy="4329130"/>
            <a:chOff x="1239627" y="1746882"/>
            <a:chExt cx="2010953" cy="4329130"/>
          </a:xfrm>
        </p:grpSpPr>
        <p:grpSp>
          <p:nvGrpSpPr>
            <p:cNvPr id="52" name="그룹 51">
              <a:extLst>
                <a:ext uri="{FF2B5EF4-FFF2-40B4-BE49-F238E27FC236}">
                  <a16:creationId xmlns:a16="http://schemas.microsoft.com/office/drawing/2014/main" id="{1707A1E7-D04E-41FE-A3F4-BE0CFF037079}"/>
                </a:ext>
              </a:extLst>
            </p:cNvPr>
            <p:cNvGrpSpPr/>
            <p:nvPr/>
          </p:nvGrpSpPr>
          <p:grpSpPr>
            <a:xfrm rot="5400000">
              <a:off x="1077979" y="2836952"/>
              <a:ext cx="2334250" cy="1696580"/>
              <a:chOff x="4199800" y="592118"/>
              <a:chExt cx="2334250" cy="1696580"/>
            </a:xfrm>
          </p:grpSpPr>
          <p:sp>
            <p:nvSpPr>
              <p:cNvPr id="63" name="사각형: 둥근 모서리 62">
                <a:extLst>
                  <a:ext uri="{FF2B5EF4-FFF2-40B4-BE49-F238E27FC236}">
                    <a16:creationId xmlns:a16="http://schemas.microsoft.com/office/drawing/2014/main" id="{4AE0BB02-D370-4B5B-A749-F73DB407EE7A}"/>
                  </a:ext>
                </a:extLst>
              </p:cNvPr>
              <p:cNvSpPr/>
              <p:nvPr/>
            </p:nvSpPr>
            <p:spPr>
              <a:xfrm>
                <a:off x="4838450" y="592118"/>
                <a:ext cx="1695600" cy="1696580"/>
              </a:xfrm>
              <a:prstGeom prst="roundRect">
                <a:avLst>
                  <a:gd name="adj" fmla="val 8396"/>
                </a:avLst>
              </a:prstGeom>
              <a:solidFill>
                <a:schemeClr val="bg1"/>
              </a:solidFill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4" name="이등변 삼각형 63">
                <a:extLst>
                  <a:ext uri="{FF2B5EF4-FFF2-40B4-BE49-F238E27FC236}">
                    <a16:creationId xmlns:a16="http://schemas.microsoft.com/office/drawing/2014/main" id="{C692F5A1-58A3-4B7A-935A-913D9520321B}"/>
                  </a:ext>
                </a:extLst>
              </p:cNvPr>
              <p:cNvSpPr/>
              <p:nvPr/>
            </p:nvSpPr>
            <p:spPr>
              <a:xfrm rot="5400000">
                <a:off x="4019605" y="996526"/>
                <a:ext cx="1248156" cy="887766"/>
              </a:xfrm>
              <a:prstGeom prst="triangl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5" name="이등변 삼각형 64">
                <a:extLst>
                  <a:ext uri="{FF2B5EF4-FFF2-40B4-BE49-F238E27FC236}">
                    <a16:creationId xmlns:a16="http://schemas.microsoft.com/office/drawing/2014/main" id="{A846E0D9-1BC9-4269-B4FF-DB6C08F19970}"/>
                  </a:ext>
                </a:extLst>
              </p:cNvPr>
              <p:cNvSpPr/>
              <p:nvPr/>
            </p:nvSpPr>
            <p:spPr>
              <a:xfrm rot="5400000">
                <a:off x="4148699" y="1050183"/>
                <a:ext cx="1097280" cy="780453"/>
              </a:xfrm>
              <a:prstGeom prst="triangl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55" name="Group 19">
              <a:extLst>
                <a:ext uri="{FF2B5EF4-FFF2-40B4-BE49-F238E27FC236}">
                  <a16:creationId xmlns:a16="http://schemas.microsoft.com/office/drawing/2014/main" id="{EE228473-0A19-4182-B82C-E7B08771E51E}"/>
                </a:ext>
              </a:extLst>
            </p:cNvPr>
            <p:cNvGrpSpPr/>
            <p:nvPr/>
          </p:nvGrpSpPr>
          <p:grpSpPr>
            <a:xfrm>
              <a:off x="1329149" y="1746882"/>
              <a:ext cx="1831909" cy="579492"/>
              <a:chOff x="1180933" y="4046685"/>
              <a:chExt cx="2832511" cy="579492"/>
            </a:xfrm>
          </p:grpSpPr>
          <p:sp>
            <p:nvSpPr>
              <p:cNvPr id="59" name="Chevron 50">
                <a:extLst>
                  <a:ext uri="{FF2B5EF4-FFF2-40B4-BE49-F238E27FC236}">
                    <a16:creationId xmlns:a16="http://schemas.microsoft.com/office/drawing/2014/main" id="{42FBD48C-064F-4F55-9B94-9C4E6704EF4C}"/>
                  </a:ext>
                </a:extLst>
              </p:cNvPr>
              <p:cNvSpPr/>
              <p:nvPr/>
            </p:nvSpPr>
            <p:spPr>
              <a:xfrm>
                <a:off x="1180933" y="4059184"/>
                <a:ext cx="252000" cy="252000"/>
              </a:xfrm>
              <a:prstGeom prst="chevron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7ADC3F78-B42A-45F0-930A-5CA972FFF0D1}"/>
                  </a:ext>
                </a:extLst>
              </p:cNvPr>
              <p:cNvSpPr txBox="1"/>
              <p:nvPr/>
            </p:nvSpPr>
            <p:spPr>
              <a:xfrm>
                <a:off x="1432933" y="4046685"/>
                <a:ext cx="25805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61" name="Chevron 56">
                <a:extLst>
                  <a:ext uri="{FF2B5EF4-FFF2-40B4-BE49-F238E27FC236}">
                    <a16:creationId xmlns:a16="http://schemas.microsoft.com/office/drawing/2014/main" id="{153B71E9-3871-4618-AC14-8316C0269AC6}"/>
                  </a:ext>
                </a:extLst>
              </p:cNvPr>
              <p:cNvSpPr/>
              <p:nvPr/>
            </p:nvSpPr>
            <p:spPr>
              <a:xfrm>
                <a:off x="1180933" y="4361677"/>
                <a:ext cx="252000" cy="252000"/>
              </a:xfrm>
              <a:prstGeom prst="chevron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4334D4C6-1145-4CA7-B59F-1E9FB3F00EA3}"/>
                  </a:ext>
                </a:extLst>
              </p:cNvPr>
              <p:cNvSpPr txBox="1"/>
              <p:nvPr/>
            </p:nvSpPr>
            <p:spPr>
              <a:xfrm>
                <a:off x="1432933" y="4349178"/>
                <a:ext cx="25805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56" name="그룹 55">
              <a:extLst>
                <a:ext uri="{FF2B5EF4-FFF2-40B4-BE49-F238E27FC236}">
                  <a16:creationId xmlns:a16="http://schemas.microsoft.com/office/drawing/2014/main" id="{24B24D99-5BA9-4CE9-BC26-329E84655CE9}"/>
                </a:ext>
              </a:extLst>
            </p:cNvPr>
            <p:cNvGrpSpPr/>
            <p:nvPr/>
          </p:nvGrpSpPr>
          <p:grpSpPr>
            <a:xfrm>
              <a:off x="1239627" y="4945981"/>
              <a:ext cx="2010953" cy="1130031"/>
              <a:chOff x="1464245" y="3740474"/>
              <a:chExt cx="1955627" cy="1130031"/>
            </a:xfrm>
          </p:grpSpPr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22B877D6-BD98-4761-8EDF-68E600399DE0}"/>
                  </a:ext>
                </a:extLst>
              </p:cNvPr>
              <p:cNvSpPr txBox="1"/>
              <p:nvPr/>
            </p:nvSpPr>
            <p:spPr>
              <a:xfrm>
                <a:off x="1464245" y="4039508"/>
                <a:ext cx="195562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B65BD6FA-25B5-4629-97F8-D3922B7031C8}"/>
                  </a:ext>
                </a:extLst>
              </p:cNvPr>
              <p:cNvSpPr txBox="1"/>
              <p:nvPr/>
            </p:nvSpPr>
            <p:spPr>
              <a:xfrm>
                <a:off x="1467692" y="3740474"/>
                <a:ext cx="1952180" cy="338554"/>
              </a:xfrm>
              <a:prstGeom prst="rect">
                <a:avLst/>
              </a:prstGeom>
              <a:noFill/>
            </p:spPr>
            <p:txBody>
              <a:bodyPr wrap="square" rtlCol="0" anchor="b">
                <a:spAutoFit/>
              </a:bodyPr>
              <a:lstStyle/>
              <a:p>
                <a:r>
                  <a:rPr lang="en-US" altLang="ko-KR" sz="1600" dirty="0">
                    <a:solidFill>
                      <a:schemeClr val="accent2"/>
                    </a:solidFill>
                  </a:rPr>
                  <a:t>CONTENTS HERE</a:t>
                </a:r>
              </a:p>
            </p:txBody>
          </p:sp>
        </p:grpSp>
      </p:grpSp>
      <p:grpSp>
        <p:nvGrpSpPr>
          <p:cNvPr id="66" name="그룹 65">
            <a:extLst>
              <a:ext uri="{FF2B5EF4-FFF2-40B4-BE49-F238E27FC236}">
                <a16:creationId xmlns:a16="http://schemas.microsoft.com/office/drawing/2014/main" id="{D1DFD5A0-E3E7-4C29-B3B9-83E82611B0E3}"/>
              </a:ext>
            </a:extLst>
          </p:cNvPr>
          <p:cNvGrpSpPr/>
          <p:nvPr/>
        </p:nvGrpSpPr>
        <p:grpSpPr>
          <a:xfrm>
            <a:off x="6437440" y="1840312"/>
            <a:ext cx="2010953" cy="4329130"/>
            <a:chOff x="1239627" y="1746882"/>
            <a:chExt cx="2010953" cy="4329130"/>
          </a:xfrm>
        </p:grpSpPr>
        <p:grpSp>
          <p:nvGrpSpPr>
            <p:cNvPr id="67" name="그룹 66">
              <a:extLst>
                <a:ext uri="{FF2B5EF4-FFF2-40B4-BE49-F238E27FC236}">
                  <a16:creationId xmlns:a16="http://schemas.microsoft.com/office/drawing/2014/main" id="{FD7ED84C-E00F-463F-B055-092B37C441BB}"/>
                </a:ext>
              </a:extLst>
            </p:cNvPr>
            <p:cNvGrpSpPr/>
            <p:nvPr/>
          </p:nvGrpSpPr>
          <p:grpSpPr>
            <a:xfrm rot="5400000">
              <a:off x="1077979" y="2836952"/>
              <a:ext cx="2334250" cy="1696580"/>
              <a:chOff x="4199800" y="592118"/>
              <a:chExt cx="2334250" cy="1696580"/>
            </a:xfrm>
          </p:grpSpPr>
          <p:sp>
            <p:nvSpPr>
              <p:cNvPr id="76" name="사각형: 둥근 모서리 75">
                <a:extLst>
                  <a:ext uri="{FF2B5EF4-FFF2-40B4-BE49-F238E27FC236}">
                    <a16:creationId xmlns:a16="http://schemas.microsoft.com/office/drawing/2014/main" id="{7BF5AC6E-6B8A-451C-9326-F52142E6CB46}"/>
                  </a:ext>
                </a:extLst>
              </p:cNvPr>
              <p:cNvSpPr/>
              <p:nvPr/>
            </p:nvSpPr>
            <p:spPr>
              <a:xfrm>
                <a:off x="4838450" y="592118"/>
                <a:ext cx="1695600" cy="1696580"/>
              </a:xfrm>
              <a:prstGeom prst="roundRect">
                <a:avLst>
                  <a:gd name="adj" fmla="val 8396"/>
                </a:avLst>
              </a:prstGeom>
              <a:solidFill>
                <a:schemeClr val="bg1"/>
              </a:solidFill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7" name="이등변 삼각형 76">
                <a:extLst>
                  <a:ext uri="{FF2B5EF4-FFF2-40B4-BE49-F238E27FC236}">
                    <a16:creationId xmlns:a16="http://schemas.microsoft.com/office/drawing/2014/main" id="{80B4F951-4525-4154-AA79-5F715679A458}"/>
                  </a:ext>
                </a:extLst>
              </p:cNvPr>
              <p:cNvSpPr/>
              <p:nvPr/>
            </p:nvSpPr>
            <p:spPr>
              <a:xfrm rot="5400000">
                <a:off x="4019605" y="996526"/>
                <a:ext cx="1248156" cy="887766"/>
              </a:xfrm>
              <a:prstGeom prst="triangle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8" name="이등변 삼각형 77">
                <a:extLst>
                  <a:ext uri="{FF2B5EF4-FFF2-40B4-BE49-F238E27FC236}">
                    <a16:creationId xmlns:a16="http://schemas.microsoft.com/office/drawing/2014/main" id="{29E87F5B-81EC-4426-B895-B0F2A545C7D8}"/>
                  </a:ext>
                </a:extLst>
              </p:cNvPr>
              <p:cNvSpPr/>
              <p:nvPr/>
            </p:nvSpPr>
            <p:spPr>
              <a:xfrm rot="5400000">
                <a:off x="4148699" y="1050183"/>
                <a:ext cx="1097280" cy="780453"/>
              </a:xfrm>
              <a:prstGeom prst="triangl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68" name="Group 19">
              <a:extLst>
                <a:ext uri="{FF2B5EF4-FFF2-40B4-BE49-F238E27FC236}">
                  <a16:creationId xmlns:a16="http://schemas.microsoft.com/office/drawing/2014/main" id="{D9C401E9-DBA6-4F0D-A817-76A5196F7392}"/>
                </a:ext>
              </a:extLst>
            </p:cNvPr>
            <p:cNvGrpSpPr/>
            <p:nvPr/>
          </p:nvGrpSpPr>
          <p:grpSpPr>
            <a:xfrm>
              <a:off x="1329149" y="1746882"/>
              <a:ext cx="1831909" cy="579492"/>
              <a:chOff x="1180933" y="4046685"/>
              <a:chExt cx="2832511" cy="579492"/>
            </a:xfrm>
          </p:grpSpPr>
          <p:sp>
            <p:nvSpPr>
              <p:cNvPr id="72" name="Chevron 50">
                <a:extLst>
                  <a:ext uri="{FF2B5EF4-FFF2-40B4-BE49-F238E27FC236}">
                    <a16:creationId xmlns:a16="http://schemas.microsoft.com/office/drawing/2014/main" id="{DC0BAE34-9023-4005-A0E4-1AC5054D4F15}"/>
                  </a:ext>
                </a:extLst>
              </p:cNvPr>
              <p:cNvSpPr/>
              <p:nvPr/>
            </p:nvSpPr>
            <p:spPr>
              <a:xfrm>
                <a:off x="1180933" y="4059184"/>
                <a:ext cx="252000" cy="252000"/>
              </a:xfrm>
              <a:prstGeom prst="chevron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AC0B6577-F7D9-4C12-9F68-3BDD7DE1DABC}"/>
                  </a:ext>
                </a:extLst>
              </p:cNvPr>
              <p:cNvSpPr txBox="1"/>
              <p:nvPr/>
            </p:nvSpPr>
            <p:spPr>
              <a:xfrm>
                <a:off x="1432933" y="4046685"/>
                <a:ext cx="25805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74" name="Chevron 56">
                <a:extLst>
                  <a:ext uri="{FF2B5EF4-FFF2-40B4-BE49-F238E27FC236}">
                    <a16:creationId xmlns:a16="http://schemas.microsoft.com/office/drawing/2014/main" id="{FB624FD5-E32D-4BEE-BAB3-76513BED9EB7}"/>
                  </a:ext>
                </a:extLst>
              </p:cNvPr>
              <p:cNvSpPr/>
              <p:nvPr/>
            </p:nvSpPr>
            <p:spPr>
              <a:xfrm>
                <a:off x="1180933" y="4361677"/>
                <a:ext cx="252000" cy="252000"/>
              </a:xfrm>
              <a:prstGeom prst="chevron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3CA34EF4-EFBB-46F5-8448-518CADFB6B0A}"/>
                  </a:ext>
                </a:extLst>
              </p:cNvPr>
              <p:cNvSpPr txBox="1"/>
              <p:nvPr/>
            </p:nvSpPr>
            <p:spPr>
              <a:xfrm>
                <a:off x="1432933" y="4349178"/>
                <a:ext cx="25805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69" name="그룹 68">
              <a:extLst>
                <a:ext uri="{FF2B5EF4-FFF2-40B4-BE49-F238E27FC236}">
                  <a16:creationId xmlns:a16="http://schemas.microsoft.com/office/drawing/2014/main" id="{A58FA73A-B618-4FEF-A6D4-AFD1ED5E519A}"/>
                </a:ext>
              </a:extLst>
            </p:cNvPr>
            <p:cNvGrpSpPr/>
            <p:nvPr/>
          </p:nvGrpSpPr>
          <p:grpSpPr>
            <a:xfrm>
              <a:off x="1239627" y="4945981"/>
              <a:ext cx="2010953" cy="1130031"/>
              <a:chOff x="1464245" y="3740474"/>
              <a:chExt cx="1955627" cy="1130031"/>
            </a:xfrm>
          </p:grpSpPr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2466AC90-C038-4F8A-8485-CC534CA61212}"/>
                  </a:ext>
                </a:extLst>
              </p:cNvPr>
              <p:cNvSpPr txBox="1"/>
              <p:nvPr/>
            </p:nvSpPr>
            <p:spPr>
              <a:xfrm>
                <a:off x="1464245" y="4039508"/>
                <a:ext cx="195562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260DD30A-AB58-40A6-A4D2-2E8D3753646F}"/>
                  </a:ext>
                </a:extLst>
              </p:cNvPr>
              <p:cNvSpPr txBox="1"/>
              <p:nvPr/>
            </p:nvSpPr>
            <p:spPr>
              <a:xfrm>
                <a:off x="1467692" y="3740474"/>
                <a:ext cx="1952180" cy="338554"/>
              </a:xfrm>
              <a:prstGeom prst="rect">
                <a:avLst/>
              </a:prstGeom>
              <a:noFill/>
            </p:spPr>
            <p:txBody>
              <a:bodyPr wrap="square" rtlCol="0" anchor="b">
                <a:spAutoFit/>
              </a:bodyPr>
              <a:lstStyle/>
              <a:p>
                <a:r>
                  <a:rPr lang="en-US" altLang="ko-KR" sz="1600" dirty="0">
                    <a:solidFill>
                      <a:schemeClr val="accent3"/>
                    </a:solidFill>
                  </a:rPr>
                  <a:t>CONTENTS HERE</a:t>
                </a:r>
              </a:p>
            </p:txBody>
          </p:sp>
        </p:grpSp>
      </p:grpSp>
      <p:grpSp>
        <p:nvGrpSpPr>
          <p:cNvPr id="79" name="그룹 78">
            <a:extLst>
              <a:ext uri="{FF2B5EF4-FFF2-40B4-BE49-F238E27FC236}">
                <a16:creationId xmlns:a16="http://schemas.microsoft.com/office/drawing/2014/main" id="{931EBF2B-1B80-468E-90C0-EFB6C4CD45FE}"/>
              </a:ext>
            </a:extLst>
          </p:cNvPr>
          <p:cNvGrpSpPr/>
          <p:nvPr/>
        </p:nvGrpSpPr>
        <p:grpSpPr>
          <a:xfrm>
            <a:off x="9128759" y="1840312"/>
            <a:ext cx="2010953" cy="4329130"/>
            <a:chOff x="1239627" y="1746882"/>
            <a:chExt cx="2010953" cy="4329130"/>
          </a:xfrm>
        </p:grpSpPr>
        <p:grpSp>
          <p:nvGrpSpPr>
            <p:cNvPr id="80" name="그룹 79">
              <a:extLst>
                <a:ext uri="{FF2B5EF4-FFF2-40B4-BE49-F238E27FC236}">
                  <a16:creationId xmlns:a16="http://schemas.microsoft.com/office/drawing/2014/main" id="{76975EA4-3757-42CF-862B-4E15A5411AD1}"/>
                </a:ext>
              </a:extLst>
            </p:cNvPr>
            <p:cNvGrpSpPr/>
            <p:nvPr/>
          </p:nvGrpSpPr>
          <p:grpSpPr>
            <a:xfrm rot="5400000">
              <a:off x="1077979" y="2836952"/>
              <a:ext cx="2334250" cy="1696580"/>
              <a:chOff x="4199800" y="592118"/>
              <a:chExt cx="2334250" cy="1696580"/>
            </a:xfrm>
          </p:grpSpPr>
          <p:sp>
            <p:nvSpPr>
              <p:cNvPr id="89" name="사각형: 둥근 모서리 88">
                <a:extLst>
                  <a:ext uri="{FF2B5EF4-FFF2-40B4-BE49-F238E27FC236}">
                    <a16:creationId xmlns:a16="http://schemas.microsoft.com/office/drawing/2014/main" id="{6A95836E-F721-46AF-99D3-37927182D35A}"/>
                  </a:ext>
                </a:extLst>
              </p:cNvPr>
              <p:cNvSpPr/>
              <p:nvPr/>
            </p:nvSpPr>
            <p:spPr>
              <a:xfrm>
                <a:off x="4838450" y="592118"/>
                <a:ext cx="1695600" cy="1696580"/>
              </a:xfrm>
              <a:prstGeom prst="roundRect">
                <a:avLst>
                  <a:gd name="adj" fmla="val 8396"/>
                </a:avLst>
              </a:prstGeom>
              <a:solidFill>
                <a:schemeClr val="bg1"/>
              </a:solidFill>
              <a:ln w="381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0" name="이등변 삼각형 89">
                <a:extLst>
                  <a:ext uri="{FF2B5EF4-FFF2-40B4-BE49-F238E27FC236}">
                    <a16:creationId xmlns:a16="http://schemas.microsoft.com/office/drawing/2014/main" id="{3EE9A085-3326-40A2-B895-A941E9F2F52C}"/>
                  </a:ext>
                </a:extLst>
              </p:cNvPr>
              <p:cNvSpPr/>
              <p:nvPr/>
            </p:nvSpPr>
            <p:spPr>
              <a:xfrm rot="5400000">
                <a:off x="4019605" y="996526"/>
                <a:ext cx="1248156" cy="887766"/>
              </a:xfrm>
              <a:prstGeom prst="triangl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1" name="이등변 삼각형 90">
                <a:extLst>
                  <a:ext uri="{FF2B5EF4-FFF2-40B4-BE49-F238E27FC236}">
                    <a16:creationId xmlns:a16="http://schemas.microsoft.com/office/drawing/2014/main" id="{447D57BB-0E25-4D97-9624-C7FE292A97D9}"/>
                  </a:ext>
                </a:extLst>
              </p:cNvPr>
              <p:cNvSpPr/>
              <p:nvPr/>
            </p:nvSpPr>
            <p:spPr>
              <a:xfrm rot="5400000">
                <a:off x="4148699" y="1050183"/>
                <a:ext cx="1097280" cy="780453"/>
              </a:xfrm>
              <a:prstGeom prst="triangle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81" name="Group 19">
              <a:extLst>
                <a:ext uri="{FF2B5EF4-FFF2-40B4-BE49-F238E27FC236}">
                  <a16:creationId xmlns:a16="http://schemas.microsoft.com/office/drawing/2014/main" id="{2060DEE9-61EB-4708-AEC5-9F29E0473C5A}"/>
                </a:ext>
              </a:extLst>
            </p:cNvPr>
            <p:cNvGrpSpPr/>
            <p:nvPr/>
          </p:nvGrpSpPr>
          <p:grpSpPr>
            <a:xfrm>
              <a:off x="1329149" y="1746882"/>
              <a:ext cx="1831909" cy="579492"/>
              <a:chOff x="1180933" y="4046685"/>
              <a:chExt cx="2832511" cy="579492"/>
            </a:xfrm>
          </p:grpSpPr>
          <p:sp>
            <p:nvSpPr>
              <p:cNvPr id="85" name="Chevron 50">
                <a:extLst>
                  <a:ext uri="{FF2B5EF4-FFF2-40B4-BE49-F238E27FC236}">
                    <a16:creationId xmlns:a16="http://schemas.microsoft.com/office/drawing/2014/main" id="{1F44A6A5-D1F8-402C-84D4-CA9C35BF16E7}"/>
                  </a:ext>
                </a:extLst>
              </p:cNvPr>
              <p:cNvSpPr/>
              <p:nvPr/>
            </p:nvSpPr>
            <p:spPr>
              <a:xfrm>
                <a:off x="1180933" y="4059184"/>
                <a:ext cx="252000" cy="252000"/>
              </a:xfrm>
              <a:prstGeom prst="chevron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2CD76119-5142-404F-BA81-989AEABA41A5}"/>
                  </a:ext>
                </a:extLst>
              </p:cNvPr>
              <p:cNvSpPr txBox="1"/>
              <p:nvPr/>
            </p:nvSpPr>
            <p:spPr>
              <a:xfrm>
                <a:off x="1432933" y="4046685"/>
                <a:ext cx="25805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87" name="Chevron 56">
                <a:extLst>
                  <a:ext uri="{FF2B5EF4-FFF2-40B4-BE49-F238E27FC236}">
                    <a16:creationId xmlns:a16="http://schemas.microsoft.com/office/drawing/2014/main" id="{7F30D9A3-DED5-460B-8B0C-B3D9E971F283}"/>
                  </a:ext>
                </a:extLst>
              </p:cNvPr>
              <p:cNvSpPr/>
              <p:nvPr/>
            </p:nvSpPr>
            <p:spPr>
              <a:xfrm>
                <a:off x="1180933" y="4361677"/>
                <a:ext cx="252000" cy="252000"/>
              </a:xfrm>
              <a:prstGeom prst="chevron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35D65D20-F933-454F-96A8-4615115FF808}"/>
                  </a:ext>
                </a:extLst>
              </p:cNvPr>
              <p:cNvSpPr txBox="1"/>
              <p:nvPr/>
            </p:nvSpPr>
            <p:spPr>
              <a:xfrm>
                <a:off x="1432933" y="4349178"/>
                <a:ext cx="258051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82" name="그룹 81">
              <a:extLst>
                <a:ext uri="{FF2B5EF4-FFF2-40B4-BE49-F238E27FC236}">
                  <a16:creationId xmlns:a16="http://schemas.microsoft.com/office/drawing/2014/main" id="{2ABFE022-81F4-41E5-AB0D-2B3EE31AE953}"/>
                </a:ext>
              </a:extLst>
            </p:cNvPr>
            <p:cNvGrpSpPr/>
            <p:nvPr/>
          </p:nvGrpSpPr>
          <p:grpSpPr>
            <a:xfrm>
              <a:off x="1239627" y="4945981"/>
              <a:ext cx="2010953" cy="1130031"/>
              <a:chOff x="1464245" y="3740474"/>
              <a:chExt cx="1955627" cy="1130031"/>
            </a:xfrm>
          </p:grpSpPr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4E2E84A9-087A-4241-8ED4-98415F04C71D}"/>
                  </a:ext>
                </a:extLst>
              </p:cNvPr>
              <p:cNvSpPr txBox="1"/>
              <p:nvPr/>
            </p:nvSpPr>
            <p:spPr>
              <a:xfrm>
                <a:off x="1464245" y="4039508"/>
                <a:ext cx="195562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35161CB1-D3E5-4498-83CE-4CDEE2F2837F}"/>
                  </a:ext>
                </a:extLst>
              </p:cNvPr>
              <p:cNvSpPr txBox="1"/>
              <p:nvPr/>
            </p:nvSpPr>
            <p:spPr>
              <a:xfrm>
                <a:off x="1467692" y="3740474"/>
                <a:ext cx="1952180" cy="338554"/>
              </a:xfrm>
              <a:prstGeom prst="rect">
                <a:avLst/>
              </a:prstGeom>
              <a:noFill/>
            </p:spPr>
            <p:txBody>
              <a:bodyPr wrap="square" rtlCol="0" anchor="b">
                <a:spAutoFit/>
              </a:bodyPr>
              <a:lstStyle/>
              <a:p>
                <a:r>
                  <a:rPr lang="en-US" altLang="ko-KR" sz="1600" dirty="0">
                    <a:solidFill>
                      <a:schemeClr val="accent4"/>
                    </a:solidFill>
                  </a:rPr>
                  <a:t>CONTENTS HERE</a:t>
                </a:r>
              </a:p>
            </p:txBody>
          </p:sp>
        </p:grpSp>
      </p:grpSp>
      <p:sp>
        <p:nvSpPr>
          <p:cNvPr id="92" name="TextBox 91">
            <a:extLst>
              <a:ext uri="{FF2B5EF4-FFF2-40B4-BE49-F238E27FC236}">
                <a16:creationId xmlns:a16="http://schemas.microsoft.com/office/drawing/2014/main" id="{A3FBFCA7-169D-4E64-AA7C-4D8C3C3B3692}"/>
              </a:ext>
            </a:extLst>
          </p:cNvPr>
          <p:cNvSpPr txBox="1"/>
          <p:nvPr/>
        </p:nvSpPr>
        <p:spPr>
          <a:xfrm>
            <a:off x="1695033" y="2598262"/>
            <a:ext cx="730491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239359B4-B26D-414C-88A9-DEEA83D9DB04}"/>
              </a:ext>
            </a:extLst>
          </p:cNvPr>
          <p:cNvSpPr txBox="1"/>
          <p:nvPr/>
        </p:nvSpPr>
        <p:spPr>
          <a:xfrm>
            <a:off x="4386352" y="2598262"/>
            <a:ext cx="730491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94271D8B-7E38-4CD2-9C3C-D082BFAF96B4}"/>
              </a:ext>
            </a:extLst>
          </p:cNvPr>
          <p:cNvSpPr txBox="1"/>
          <p:nvPr/>
        </p:nvSpPr>
        <p:spPr>
          <a:xfrm>
            <a:off x="7077671" y="2598262"/>
            <a:ext cx="730491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533EBDB-9DA6-471C-AE22-9744AFEE06E9}"/>
              </a:ext>
            </a:extLst>
          </p:cNvPr>
          <p:cNvSpPr txBox="1"/>
          <p:nvPr/>
        </p:nvSpPr>
        <p:spPr>
          <a:xfrm>
            <a:off x="9768990" y="2598262"/>
            <a:ext cx="730491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5746CFE-C7CB-429B-883E-27A55B49BDBD}"/>
              </a:ext>
            </a:extLst>
          </p:cNvPr>
          <p:cNvSpPr txBox="1"/>
          <p:nvPr/>
        </p:nvSpPr>
        <p:spPr>
          <a:xfrm>
            <a:off x="1456098" y="3608437"/>
            <a:ext cx="12083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Option A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443C2E0-B710-42CA-A5BD-FE80967DCA6E}"/>
              </a:ext>
            </a:extLst>
          </p:cNvPr>
          <p:cNvSpPr txBox="1"/>
          <p:nvPr/>
        </p:nvSpPr>
        <p:spPr>
          <a:xfrm>
            <a:off x="4163750" y="3618783"/>
            <a:ext cx="11756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Option B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A174EAB4-53D5-43DC-BF09-85C65D9158EB}"/>
              </a:ext>
            </a:extLst>
          </p:cNvPr>
          <p:cNvSpPr txBox="1"/>
          <p:nvPr/>
        </p:nvSpPr>
        <p:spPr>
          <a:xfrm>
            <a:off x="6888480" y="3618783"/>
            <a:ext cx="11088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Option C</a:t>
            </a:r>
            <a:endParaRPr lang="ko-KR" altLang="en-US" sz="1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02DA5C9C-D18A-44AF-B02A-F45BD089A5F8}"/>
              </a:ext>
            </a:extLst>
          </p:cNvPr>
          <p:cNvSpPr txBox="1"/>
          <p:nvPr/>
        </p:nvSpPr>
        <p:spPr>
          <a:xfrm>
            <a:off x="9532247" y="3582398"/>
            <a:ext cx="1203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Option D</a:t>
            </a:r>
            <a:endParaRPr lang="ko-KR" altLang="en-US" sz="1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00" name="Rectangle 130">
            <a:extLst>
              <a:ext uri="{FF2B5EF4-FFF2-40B4-BE49-F238E27FC236}">
                <a16:creationId xmlns:a16="http://schemas.microsoft.com/office/drawing/2014/main" id="{085BC68C-CA65-4F2E-BB55-5F26932ADA39}"/>
              </a:ext>
            </a:extLst>
          </p:cNvPr>
          <p:cNvSpPr/>
          <p:nvPr/>
        </p:nvSpPr>
        <p:spPr>
          <a:xfrm>
            <a:off x="1777957" y="4142023"/>
            <a:ext cx="564642" cy="567204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1" name="Rectangle 36">
            <a:extLst>
              <a:ext uri="{FF2B5EF4-FFF2-40B4-BE49-F238E27FC236}">
                <a16:creationId xmlns:a16="http://schemas.microsoft.com/office/drawing/2014/main" id="{35108E2C-0E7C-42CF-8413-4720D61A9766}"/>
              </a:ext>
            </a:extLst>
          </p:cNvPr>
          <p:cNvSpPr/>
          <p:nvPr/>
        </p:nvSpPr>
        <p:spPr>
          <a:xfrm>
            <a:off x="7118070" y="4154080"/>
            <a:ext cx="649692" cy="543090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2" name="Rounded Rectangle 7">
            <a:extLst>
              <a:ext uri="{FF2B5EF4-FFF2-40B4-BE49-F238E27FC236}">
                <a16:creationId xmlns:a16="http://schemas.microsoft.com/office/drawing/2014/main" id="{E9ABBD1D-D679-49AB-A6B1-C30C823B8C5E}"/>
              </a:ext>
            </a:extLst>
          </p:cNvPr>
          <p:cNvSpPr/>
          <p:nvPr/>
        </p:nvSpPr>
        <p:spPr>
          <a:xfrm>
            <a:off x="9840419" y="4172065"/>
            <a:ext cx="587632" cy="507120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3" name="Round Same Side Corner Rectangle 36">
            <a:extLst>
              <a:ext uri="{FF2B5EF4-FFF2-40B4-BE49-F238E27FC236}">
                <a16:creationId xmlns:a16="http://schemas.microsoft.com/office/drawing/2014/main" id="{D10625EA-A220-4943-8A67-E748581D4573}"/>
              </a:ext>
            </a:extLst>
          </p:cNvPr>
          <p:cNvSpPr>
            <a:spLocks noChangeAspect="1"/>
          </p:cNvSpPr>
          <p:nvPr/>
        </p:nvSpPr>
        <p:spPr>
          <a:xfrm>
            <a:off x="4421219" y="4164423"/>
            <a:ext cx="660756" cy="52240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11150</TotalTime>
  <Words>124</Words>
  <Application>Microsoft Office PowerPoint</Application>
  <PresentationFormat>와이드스크린</PresentationFormat>
  <Paragraphs>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12</cp:revision>
  <dcterms:created xsi:type="dcterms:W3CDTF">2018-02-18T19:39:47Z</dcterms:created>
  <dcterms:modified xsi:type="dcterms:W3CDTF">2022-10-28T04:50:20Z</dcterms:modified>
</cp:coreProperties>
</file>