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06" name="그룹 1805">
            <a:extLst>
              <a:ext uri="{FF2B5EF4-FFF2-40B4-BE49-F238E27FC236}">
                <a16:creationId xmlns:a16="http://schemas.microsoft.com/office/drawing/2014/main" id="{4C98617F-6878-44FE-8DDC-69B8C79C74B4}"/>
              </a:ext>
            </a:extLst>
          </p:cNvPr>
          <p:cNvGrpSpPr/>
          <p:nvPr/>
        </p:nvGrpSpPr>
        <p:grpSpPr>
          <a:xfrm>
            <a:off x="1138650" y="2191108"/>
            <a:ext cx="1685109" cy="975360"/>
            <a:chOff x="1354182" y="2392680"/>
            <a:chExt cx="1685109" cy="975360"/>
          </a:xfrm>
        </p:grpSpPr>
        <p:sp>
          <p:nvSpPr>
            <p:cNvPr id="1807" name="화살표: 갈매기형 수장 1806">
              <a:extLst>
                <a:ext uri="{FF2B5EF4-FFF2-40B4-BE49-F238E27FC236}">
                  <a16:creationId xmlns:a16="http://schemas.microsoft.com/office/drawing/2014/main" id="{7B3A329B-23A3-4B50-80FA-1CBAC097E809}"/>
                </a:ext>
              </a:extLst>
            </p:cNvPr>
            <p:cNvSpPr/>
            <p:nvPr/>
          </p:nvSpPr>
          <p:spPr>
            <a:xfrm>
              <a:off x="1663336" y="2514600"/>
              <a:ext cx="1375955" cy="853440"/>
            </a:xfrm>
            <a:prstGeom prst="chevron">
              <a:avLst>
                <a:gd name="adj" fmla="val 40816"/>
              </a:avLst>
            </a:prstGeom>
            <a:solidFill>
              <a:schemeClr val="accent5"/>
            </a:solidFill>
            <a:ln>
              <a:noFill/>
            </a:ln>
            <a:effectLst>
              <a:innerShdw blurRad="1905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08" name="화살표: 갈매기형 수장 1807">
              <a:extLst>
                <a:ext uri="{FF2B5EF4-FFF2-40B4-BE49-F238E27FC236}">
                  <a16:creationId xmlns:a16="http://schemas.microsoft.com/office/drawing/2014/main" id="{F70531A0-4253-478A-B8C3-53CF5A1329A4}"/>
                </a:ext>
              </a:extLst>
            </p:cNvPr>
            <p:cNvSpPr/>
            <p:nvPr/>
          </p:nvSpPr>
          <p:spPr>
            <a:xfrm>
              <a:off x="1354182" y="2392680"/>
              <a:ext cx="1375955" cy="853440"/>
            </a:xfrm>
            <a:prstGeom prst="chevron">
              <a:avLst>
                <a:gd name="adj" fmla="val 40816"/>
              </a:avLst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extrusionClr>
                <a:schemeClr val="bg1">
                  <a:lumMod val="7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09" name="TextBox 1808">
              <a:extLst>
                <a:ext uri="{FF2B5EF4-FFF2-40B4-BE49-F238E27FC236}">
                  <a16:creationId xmlns:a16="http://schemas.microsoft.com/office/drawing/2014/main" id="{6A7BE608-9BD0-4D8A-9318-C3D9307942FC}"/>
                </a:ext>
              </a:extLst>
            </p:cNvPr>
            <p:cNvSpPr txBox="1"/>
            <p:nvPr/>
          </p:nvSpPr>
          <p:spPr>
            <a:xfrm>
              <a:off x="1554478" y="2527012"/>
              <a:ext cx="122019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5"/>
                  </a:solidFill>
                  <a:latin typeface="Agency FB" panose="020B0503020202020204" pitchFamily="34" charset="0"/>
                  <a:cs typeface="Arial" pitchFamily="34" charset="0"/>
                </a:rPr>
                <a:t>2020</a:t>
              </a:r>
              <a:endParaRPr lang="ko-KR" altLang="en-US" sz="3200" b="1" dirty="0">
                <a:solidFill>
                  <a:schemeClr val="accent5"/>
                </a:solidFill>
                <a:latin typeface="Agency FB" panose="020B0503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1810" name="그룹 1809">
            <a:extLst>
              <a:ext uri="{FF2B5EF4-FFF2-40B4-BE49-F238E27FC236}">
                <a16:creationId xmlns:a16="http://schemas.microsoft.com/office/drawing/2014/main" id="{19ADFDE8-5C57-4AF6-9384-F95B65BDA141}"/>
              </a:ext>
            </a:extLst>
          </p:cNvPr>
          <p:cNvGrpSpPr/>
          <p:nvPr/>
        </p:nvGrpSpPr>
        <p:grpSpPr>
          <a:xfrm>
            <a:off x="3199861" y="2188281"/>
            <a:ext cx="1685109" cy="975360"/>
            <a:chOff x="1354182" y="2392680"/>
            <a:chExt cx="1685109" cy="975360"/>
          </a:xfrm>
        </p:grpSpPr>
        <p:sp>
          <p:nvSpPr>
            <p:cNvPr id="1811" name="화살표: 갈매기형 수장 1810">
              <a:extLst>
                <a:ext uri="{FF2B5EF4-FFF2-40B4-BE49-F238E27FC236}">
                  <a16:creationId xmlns:a16="http://schemas.microsoft.com/office/drawing/2014/main" id="{BED4F492-5482-402D-9966-FF66FB8452FB}"/>
                </a:ext>
              </a:extLst>
            </p:cNvPr>
            <p:cNvSpPr/>
            <p:nvPr/>
          </p:nvSpPr>
          <p:spPr>
            <a:xfrm>
              <a:off x="1663336" y="2514600"/>
              <a:ext cx="1375955" cy="853440"/>
            </a:xfrm>
            <a:prstGeom prst="chevron">
              <a:avLst>
                <a:gd name="adj" fmla="val 40816"/>
              </a:avLst>
            </a:prstGeom>
            <a:solidFill>
              <a:schemeClr val="accent4"/>
            </a:solidFill>
            <a:ln>
              <a:noFill/>
            </a:ln>
            <a:effectLst>
              <a:innerShdw blurRad="1905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12" name="화살표: 갈매기형 수장 1811">
              <a:extLst>
                <a:ext uri="{FF2B5EF4-FFF2-40B4-BE49-F238E27FC236}">
                  <a16:creationId xmlns:a16="http://schemas.microsoft.com/office/drawing/2014/main" id="{AC327FE3-E8B2-47A2-A5DA-CD01B1B83020}"/>
                </a:ext>
              </a:extLst>
            </p:cNvPr>
            <p:cNvSpPr/>
            <p:nvPr/>
          </p:nvSpPr>
          <p:spPr>
            <a:xfrm>
              <a:off x="1354182" y="2392680"/>
              <a:ext cx="1375955" cy="853440"/>
            </a:xfrm>
            <a:prstGeom prst="chevron">
              <a:avLst>
                <a:gd name="adj" fmla="val 40816"/>
              </a:avLst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extrusionClr>
                <a:schemeClr val="bg1">
                  <a:lumMod val="7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13" name="TextBox 1812">
              <a:extLst>
                <a:ext uri="{FF2B5EF4-FFF2-40B4-BE49-F238E27FC236}">
                  <a16:creationId xmlns:a16="http://schemas.microsoft.com/office/drawing/2014/main" id="{6BD89400-B519-4AF8-BEF0-D74B18B4D457}"/>
                </a:ext>
              </a:extLst>
            </p:cNvPr>
            <p:cNvSpPr txBox="1"/>
            <p:nvPr/>
          </p:nvSpPr>
          <p:spPr>
            <a:xfrm>
              <a:off x="1554478" y="2527012"/>
              <a:ext cx="122019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4"/>
                  </a:solidFill>
                  <a:latin typeface="Agency FB" panose="020B0503020202020204" pitchFamily="34" charset="0"/>
                  <a:cs typeface="Arial" pitchFamily="34" charset="0"/>
                </a:rPr>
                <a:t>2021</a:t>
              </a:r>
              <a:endParaRPr lang="ko-KR" altLang="en-US" sz="3200" b="1" dirty="0">
                <a:solidFill>
                  <a:schemeClr val="accent4"/>
                </a:solidFill>
                <a:latin typeface="Agency FB" panose="020B0503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1814" name="그룹 1813">
            <a:extLst>
              <a:ext uri="{FF2B5EF4-FFF2-40B4-BE49-F238E27FC236}">
                <a16:creationId xmlns:a16="http://schemas.microsoft.com/office/drawing/2014/main" id="{37F7E9A3-EF85-41A0-BD6C-E5B957A502CE}"/>
              </a:ext>
            </a:extLst>
          </p:cNvPr>
          <p:cNvGrpSpPr/>
          <p:nvPr/>
        </p:nvGrpSpPr>
        <p:grpSpPr>
          <a:xfrm>
            <a:off x="5261072" y="2188281"/>
            <a:ext cx="1685109" cy="975360"/>
            <a:chOff x="1354182" y="2392680"/>
            <a:chExt cx="1685109" cy="975360"/>
          </a:xfrm>
        </p:grpSpPr>
        <p:sp>
          <p:nvSpPr>
            <p:cNvPr id="1815" name="화살표: 갈매기형 수장 1814">
              <a:extLst>
                <a:ext uri="{FF2B5EF4-FFF2-40B4-BE49-F238E27FC236}">
                  <a16:creationId xmlns:a16="http://schemas.microsoft.com/office/drawing/2014/main" id="{51E135E5-8257-4DC8-92B1-DCECBD157EF8}"/>
                </a:ext>
              </a:extLst>
            </p:cNvPr>
            <p:cNvSpPr/>
            <p:nvPr/>
          </p:nvSpPr>
          <p:spPr>
            <a:xfrm>
              <a:off x="1663336" y="2514600"/>
              <a:ext cx="1375955" cy="853440"/>
            </a:xfrm>
            <a:prstGeom prst="chevron">
              <a:avLst>
                <a:gd name="adj" fmla="val 40816"/>
              </a:avLst>
            </a:prstGeom>
            <a:solidFill>
              <a:schemeClr val="accent3"/>
            </a:solidFill>
            <a:ln>
              <a:noFill/>
            </a:ln>
            <a:effectLst>
              <a:innerShdw blurRad="1905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16" name="화살표: 갈매기형 수장 1815">
              <a:extLst>
                <a:ext uri="{FF2B5EF4-FFF2-40B4-BE49-F238E27FC236}">
                  <a16:creationId xmlns:a16="http://schemas.microsoft.com/office/drawing/2014/main" id="{4C69B479-DB9F-46C3-A524-30A13CEE9280}"/>
                </a:ext>
              </a:extLst>
            </p:cNvPr>
            <p:cNvSpPr/>
            <p:nvPr/>
          </p:nvSpPr>
          <p:spPr>
            <a:xfrm>
              <a:off x="1354182" y="2392680"/>
              <a:ext cx="1375955" cy="853440"/>
            </a:xfrm>
            <a:prstGeom prst="chevron">
              <a:avLst>
                <a:gd name="adj" fmla="val 40816"/>
              </a:avLst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extrusionClr>
                <a:schemeClr val="bg1">
                  <a:lumMod val="7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17" name="TextBox 1816">
              <a:extLst>
                <a:ext uri="{FF2B5EF4-FFF2-40B4-BE49-F238E27FC236}">
                  <a16:creationId xmlns:a16="http://schemas.microsoft.com/office/drawing/2014/main" id="{B00E0076-31F5-41DC-AEF0-3AC6D6BB675A}"/>
                </a:ext>
              </a:extLst>
            </p:cNvPr>
            <p:cNvSpPr txBox="1"/>
            <p:nvPr/>
          </p:nvSpPr>
          <p:spPr>
            <a:xfrm>
              <a:off x="1554478" y="2527012"/>
              <a:ext cx="122019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3"/>
                  </a:solidFill>
                  <a:latin typeface="Agency FB" panose="020B0503020202020204" pitchFamily="34" charset="0"/>
                  <a:cs typeface="Arial" pitchFamily="34" charset="0"/>
                </a:rPr>
                <a:t>2022</a:t>
              </a:r>
              <a:endParaRPr lang="ko-KR" altLang="en-US" sz="3200" b="1" dirty="0">
                <a:solidFill>
                  <a:schemeClr val="accent3"/>
                </a:solidFill>
                <a:latin typeface="Agency FB" panose="020B0503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1818" name="그룹 1817">
            <a:extLst>
              <a:ext uri="{FF2B5EF4-FFF2-40B4-BE49-F238E27FC236}">
                <a16:creationId xmlns:a16="http://schemas.microsoft.com/office/drawing/2014/main" id="{110F3E24-A7F1-4CC7-B30F-101D8D69C84F}"/>
              </a:ext>
            </a:extLst>
          </p:cNvPr>
          <p:cNvGrpSpPr/>
          <p:nvPr/>
        </p:nvGrpSpPr>
        <p:grpSpPr>
          <a:xfrm>
            <a:off x="7322283" y="2188281"/>
            <a:ext cx="1685109" cy="975360"/>
            <a:chOff x="1354182" y="2392680"/>
            <a:chExt cx="1685109" cy="975360"/>
          </a:xfrm>
        </p:grpSpPr>
        <p:sp>
          <p:nvSpPr>
            <p:cNvPr id="1819" name="화살표: 갈매기형 수장 1818">
              <a:extLst>
                <a:ext uri="{FF2B5EF4-FFF2-40B4-BE49-F238E27FC236}">
                  <a16:creationId xmlns:a16="http://schemas.microsoft.com/office/drawing/2014/main" id="{7A1EA586-1241-4290-8C97-3707DC938720}"/>
                </a:ext>
              </a:extLst>
            </p:cNvPr>
            <p:cNvSpPr/>
            <p:nvPr/>
          </p:nvSpPr>
          <p:spPr>
            <a:xfrm>
              <a:off x="1663336" y="2514600"/>
              <a:ext cx="1375955" cy="853440"/>
            </a:xfrm>
            <a:prstGeom prst="chevron">
              <a:avLst>
                <a:gd name="adj" fmla="val 40816"/>
              </a:avLst>
            </a:prstGeom>
            <a:solidFill>
              <a:schemeClr val="accent2"/>
            </a:solidFill>
            <a:ln>
              <a:noFill/>
            </a:ln>
            <a:effectLst>
              <a:innerShdw blurRad="1905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20" name="화살표: 갈매기형 수장 1819">
              <a:extLst>
                <a:ext uri="{FF2B5EF4-FFF2-40B4-BE49-F238E27FC236}">
                  <a16:creationId xmlns:a16="http://schemas.microsoft.com/office/drawing/2014/main" id="{4A37F397-4692-4809-9D28-717762F0A642}"/>
                </a:ext>
              </a:extLst>
            </p:cNvPr>
            <p:cNvSpPr/>
            <p:nvPr/>
          </p:nvSpPr>
          <p:spPr>
            <a:xfrm>
              <a:off x="1354182" y="2392680"/>
              <a:ext cx="1375955" cy="853440"/>
            </a:xfrm>
            <a:prstGeom prst="chevron">
              <a:avLst>
                <a:gd name="adj" fmla="val 40816"/>
              </a:avLst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extrusionClr>
                <a:schemeClr val="bg1">
                  <a:lumMod val="7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21" name="TextBox 1820">
              <a:extLst>
                <a:ext uri="{FF2B5EF4-FFF2-40B4-BE49-F238E27FC236}">
                  <a16:creationId xmlns:a16="http://schemas.microsoft.com/office/drawing/2014/main" id="{750F29CA-8819-4997-8995-8561640E8E43}"/>
                </a:ext>
              </a:extLst>
            </p:cNvPr>
            <p:cNvSpPr txBox="1"/>
            <p:nvPr/>
          </p:nvSpPr>
          <p:spPr>
            <a:xfrm>
              <a:off x="1554478" y="2527012"/>
              <a:ext cx="122019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2"/>
                  </a:solidFill>
                  <a:latin typeface="Agency FB" panose="020B0503020202020204" pitchFamily="34" charset="0"/>
                  <a:cs typeface="Arial" pitchFamily="34" charset="0"/>
                </a:rPr>
                <a:t>2023</a:t>
              </a:r>
              <a:endParaRPr lang="ko-KR" altLang="en-US" sz="3200" b="1" dirty="0">
                <a:solidFill>
                  <a:schemeClr val="accent2"/>
                </a:solidFill>
                <a:latin typeface="Agency FB" panose="020B0503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1822" name="그룹 1821">
            <a:extLst>
              <a:ext uri="{FF2B5EF4-FFF2-40B4-BE49-F238E27FC236}">
                <a16:creationId xmlns:a16="http://schemas.microsoft.com/office/drawing/2014/main" id="{B1CC8006-B88F-4099-A2B9-F9316D31B255}"/>
              </a:ext>
            </a:extLst>
          </p:cNvPr>
          <p:cNvGrpSpPr/>
          <p:nvPr/>
        </p:nvGrpSpPr>
        <p:grpSpPr>
          <a:xfrm>
            <a:off x="9383495" y="2188281"/>
            <a:ext cx="1685109" cy="975360"/>
            <a:chOff x="1354182" y="2392680"/>
            <a:chExt cx="1685109" cy="975360"/>
          </a:xfrm>
        </p:grpSpPr>
        <p:sp>
          <p:nvSpPr>
            <p:cNvPr id="1823" name="화살표: 갈매기형 수장 1822">
              <a:extLst>
                <a:ext uri="{FF2B5EF4-FFF2-40B4-BE49-F238E27FC236}">
                  <a16:creationId xmlns:a16="http://schemas.microsoft.com/office/drawing/2014/main" id="{1511EFE7-A693-42D5-9A96-04FB38641C73}"/>
                </a:ext>
              </a:extLst>
            </p:cNvPr>
            <p:cNvSpPr/>
            <p:nvPr/>
          </p:nvSpPr>
          <p:spPr>
            <a:xfrm>
              <a:off x="1663336" y="2514600"/>
              <a:ext cx="1375955" cy="853440"/>
            </a:xfrm>
            <a:prstGeom prst="chevron">
              <a:avLst>
                <a:gd name="adj" fmla="val 40816"/>
              </a:avLst>
            </a:prstGeom>
            <a:ln>
              <a:noFill/>
            </a:ln>
            <a:effectLst>
              <a:innerShdw blurRad="1905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24" name="화살표: 갈매기형 수장 1823">
              <a:extLst>
                <a:ext uri="{FF2B5EF4-FFF2-40B4-BE49-F238E27FC236}">
                  <a16:creationId xmlns:a16="http://schemas.microsoft.com/office/drawing/2014/main" id="{8D724242-E18B-4EEA-8724-AB576B6A93BD}"/>
                </a:ext>
              </a:extLst>
            </p:cNvPr>
            <p:cNvSpPr/>
            <p:nvPr/>
          </p:nvSpPr>
          <p:spPr>
            <a:xfrm>
              <a:off x="1354182" y="2392680"/>
              <a:ext cx="1375955" cy="853440"/>
            </a:xfrm>
            <a:prstGeom prst="chevron">
              <a:avLst>
                <a:gd name="adj" fmla="val 40816"/>
              </a:avLst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extrusionClr>
                <a:schemeClr val="bg1">
                  <a:lumMod val="7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25" name="TextBox 1824">
              <a:extLst>
                <a:ext uri="{FF2B5EF4-FFF2-40B4-BE49-F238E27FC236}">
                  <a16:creationId xmlns:a16="http://schemas.microsoft.com/office/drawing/2014/main" id="{9F25EBA1-DAAF-4C43-8068-7CA187CADBD1}"/>
                </a:ext>
              </a:extLst>
            </p:cNvPr>
            <p:cNvSpPr txBox="1"/>
            <p:nvPr/>
          </p:nvSpPr>
          <p:spPr>
            <a:xfrm>
              <a:off x="1554478" y="2527012"/>
              <a:ext cx="122019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1"/>
                  </a:solidFill>
                  <a:latin typeface="Agency FB" panose="020B0503020202020204" pitchFamily="34" charset="0"/>
                  <a:cs typeface="Arial" pitchFamily="34" charset="0"/>
                </a:rPr>
                <a:t>2024</a:t>
              </a:r>
              <a:endParaRPr lang="ko-KR" altLang="en-US" sz="3200" b="1" dirty="0">
                <a:solidFill>
                  <a:schemeClr val="accent1"/>
                </a:solidFill>
                <a:latin typeface="Agency FB" panose="020B0503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1826" name="그룹 1825">
            <a:extLst>
              <a:ext uri="{FF2B5EF4-FFF2-40B4-BE49-F238E27FC236}">
                <a16:creationId xmlns:a16="http://schemas.microsoft.com/office/drawing/2014/main" id="{7821DAD4-9F2E-4DD7-836F-45C90A264391}"/>
              </a:ext>
            </a:extLst>
          </p:cNvPr>
          <p:cNvGrpSpPr/>
          <p:nvPr/>
        </p:nvGrpSpPr>
        <p:grpSpPr>
          <a:xfrm>
            <a:off x="1138650" y="3166468"/>
            <a:ext cx="1664465" cy="2650947"/>
            <a:chOff x="1138650" y="3370867"/>
            <a:chExt cx="1664465" cy="2650947"/>
          </a:xfrm>
        </p:grpSpPr>
        <p:cxnSp>
          <p:nvCxnSpPr>
            <p:cNvPr id="1827" name="직선 연결선 1826">
              <a:extLst>
                <a:ext uri="{FF2B5EF4-FFF2-40B4-BE49-F238E27FC236}">
                  <a16:creationId xmlns:a16="http://schemas.microsoft.com/office/drawing/2014/main" id="{F032CCCF-EEC7-4FB2-8158-4A856CB61D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64598" y="3370867"/>
              <a:ext cx="12569" cy="713453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8" name="직선 연결선 1827">
              <a:extLst>
                <a:ext uri="{FF2B5EF4-FFF2-40B4-BE49-F238E27FC236}">
                  <a16:creationId xmlns:a16="http://schemas.microsoft.com/office/drawing/2014/main" id="{6FF4A6CB-990C-4611-A3E3-56F50F25F4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0108" y="4065603"/>
              <a:ext cx="1361549" cy="0"/>
            </a:xfrm>
            <a:prstGeom prst="line">
              <a:avLst/>
            </a:prstGeom>
            <a:ln w="19050">
              <a:solidFill>
                <a:schemeClr val="accent5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29" name="그룹 1828">
              <a:extLst>
                <a:ext uri="{FF2B5EF4-FFF2-40B4-BE49-F238E27FC236}">
                  <a16:creationId xmlns:a16="http://schemas.microsoft.com/office/drawing/2014/main" id="{8A5116EA-5381-4780-8049-AA72730AA1D6}"/>
                </a:ext>
              </a:extLst>
            </p:cNvPr>
            <p:cNvGrpSpPr/>
            <p:nvPr/>
          </p:nvGrpSpPr>
          <p:grpSpPr>
            <a:xfrm>
              <a:off x="1138650" y="4341614"/>
              <a:ext cx="1664465" cy="1680200"/>
              <a:chOff x="2318011" y="3255173"/>
              <a:chExt cx="1664465" cy="1680200"/>
            </a:xfrm>
          </p:grpSpPr>
          <p:sp>
            <p:nvSpPr>
              <p:cNvPr id="1830" name="TextBox 1829">
                <a:extLst>
                  <a:ext uri="{FF2B5EF4-FFF2-40B4-BE49-F238E27FC236}">
                    <a16:creationId xmlns:a16="http://schemas.microsoft.com/office/drawing/2014/main" id="{7610C2D8-894B-48BC-B9F7-8DB4D765A8FC}"/>
                  </a:ext>
                </a:extLst>
              </p:cNvPr>
              <p:cNvSpPr txBox="1"/>
              <p:nvPr/>
            </p:nvSpPr>
            <p:spPr>
              <a:xfrm flipH="1">
                <a:off x="2318013" y="3255173"/>
                <a:ext cx="1664463" cy="486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altLang="ko-KR" sz="1600" dirty="0">
                    <a:solidFill>
                      <a:schemeClr val="accent5"/>
                    </a:solidFill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831" name="TextBox 1830">
                <a:extLst>
                  <a:ext uri="{FF2B5EF4-FFF2-40B4-BE49-F238E27FC236}">
                    <a16:creationId xmlns:a16="http://schemas.microsoft.com/office/drawing/2014/main" id="{8E73F8C6-DB80-4105-A386-5600DB7FB209}"/>
                  </a:ext>
                </a:extLst>
              </p:cNvPr>
              <p:cNvSpPr txBox="1"/>
              <p:nvPr/>
            </p:nvSpPr>
            <p:spPr>
              <a:xfrm flipH="1">
                <a:off x="2318011" y="3735044"/>
                <a:ext cx="166446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  <p:grpSp>
        <p:nvGrpSpPr>
          <p:cNvPr id="1832" name="그룹 1831">
            <a:extLst>
              <a:ext uri="{FF2B5EF4-FFF2-40B4-BE49-F238E27FC236}">
                <a16:creationId xmlns:a16="http://schemas.microsoft.com/office/drawing/2014/main" id="{1536EDB1-D8D3-439F-B9EA-02FDA3E05DDB}"/>
              </a:ext>
            </a:extLst>
          </p:cNvPr>
          <p:cNvGrpSpPr/>
          <p:nvPr/>
        </p:nvGrpSpPr>
        <p:grpSpPr>
          <a:xfrm>
            <a:off x="3194401" y="3166468"/>
            <a:ext cx="1664465" cy="2650947"/>
            <a:chOff x="1138650" y="3370867"/>
            <a:chExt cx="1664465" cy="2650947"/>
          </a:xfrm>
        </p:grpSpPr>
        <p:cxnSp>
          <p:nvCxnSpPr>
            <p:cNvPr id="1833" name="직선 연결선 1832">
              <a:extLst>
                <a:ext uri="{FF2B5EF4-FFF2-40B4-BE49-F238E27FC236}">
                  <a16:creationId xmlns:a16="http://schemas.microsoft.com/office/drawing/2014/main" id="{3DF99D4A-F7FA-445B-A2FE-0D8F49920B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64598" y="3370867"/>
              <a:ext cx="12569" cy="713453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4" name="직선 연결선 1833">
              <a:extLst>
                <a:ext uri="{FF2B5EF4-FFF2-40B4-BE49-F238E27FC236}">
                  <a16:creationId xmlns:a16="http://schemas.microsoft.com/office/drawing/2014/main" id="{608ECFD4-1B49-43C4-BC4D-DDAD5C16D2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0108" y="4065603"/>
              <a:ext cx="1361549" cy="0"/>
            </a:xfrm>
            <a:prstGeom prst="line">
              <a:avLst/>
            </a:prstGeom>
            <a:ln w="19050">
              <a:solidFill>
                <a:schemeClr val="accent4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5" name="그룹 1834">
              <a:extLst>
                <a:ext uri="{FF2B5EF4-FFF2-40B4-BE49-F238E27FC236}">
                  <a16:creationId xmlns:a16="http://schemas.microsoft.com/office/drawing/2014/main" id="{1322CF77-8A1E-4F7B-9164-AD3657DB602C}"/>
                </a:ext>
              </a:extLst>
            </p:cNvPr>
            <p:cNvGrpSpPr/>
            <p:nvPr/>
          </p:nvGrpSpPr>
          <p:grpSpPr>
            <a:xfrm>
              <a:off x="1138650" y="4341614"/>
              <a:ext cx="1664465" cy="1680200"/>
              <a:chOff x="2318011" y="3255173"/>
              <a:chExt cx="1664465" cy="1680200"/>
            </a:xfrm>
          </p:grpSpPr>
          <p:sp>
            <p:nvSpPr>
              <p:cNvPr id="1836" name="TextBox 1835">
                <a:extLst>
                  <a:ext uri="{FF2B5EF4-FFF2-40B4-BE49-F238E27FC236}">
                    <a16:creationId xmlns:a16="http://schemas.microsoft.com/office/drawing/2014/main" id="{81D5FF0E-C9CE-4222-B997-D4C675BFAB5A}"/>
                  </a:ext>
                </a:extLst>
              </p:cNvPr>
              <p:cNvSpPr txBox="1"/>
              <p:nvPr/>
            </p:nvSpPr>
            <p:spPr>
              <a:xfrm flipH="1">
                <a:off x="2318013" y="3255173"/>
                <a:ext cx="1664463" cy="486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altLang="ko-KR" sz="1600" dirty="0">
                    <a:solidFill>
                      <a:schemeClr val="accent4"/>
                    </a:solidFill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837" name="TextBox 1836">
                <a:extLst>
                  <a:ext uri="{FF2B5EF4-FFF2-40B4-BE49-F238E27FC236}">
                    <a16:creationId xmlns:a16="http://schemas.microsoft.com/office/drawing/2014/main" id="{4B74EE74-314D-4D5D-A376-5C071E55FB47}"/>
                  </a:ext>
                </a:extLst>
              </p:cNvPr>
              <p:cNvSpPr txBox="1"/>
              <p:nvPr/>
            </p:nvSpPr>
            <p:spPr>
              <a:xfrm flipH="1">
                <a:off x="2318011" y="3735044"/>
                <a:ext cx="166446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  <p:grpSp>
        <p:nvGrpSpPr>
          <p:cNvPr id="1838" name="그룹 1837">
            <a:extLst>
              <a:ext uri="{FF2B5EF4-FFF2-40B4-BE49-F238E27FC236}">
                <a16:creationId xmlns:a16="http://schemas.microsoft.com/office/drawing/2014/main" id="{19A4E752-CD90-49D8-9E15-135EC2EDAD63}"/>
              </a:ext>
            </a:extLst>
          </p:cNvPr>
          <p:cNvGrpSpPr/>
          <p:nvPr/>
        </p:nvGrpSpPr>
        <p:grpSpPr>
          <a:xfrm>
            <a:off x="5250152" y="3166468"/>
            <a:ext cx="1664465" cy="2650947"/>
            <a:chOff x="1138650" y="3370867"/>
            <a:chExt cx="1664465" cy="2650947"/>
          </a:xfrm>
        </p:grpSpPr>
        <p:cxnSp>
          <p:nvCxnSpPr>
            <p:cNvPr id="1839" name="직선 연결선 1838">
              <a:extLst>
                <a:ext uri="{FF2B5EF4-FFF2-40B4-BE49-F238E27FC236}">
                  <a16:creationId xmlns:a16="http://schemas.microsoft.com/office/drawing/2014/main" id="{51BA011C-5432-46B7-80FA-12965EB950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64598" y="3370867"/>
              <a:ext cx="12569" cy="713453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0" name="직선 연결선 1839">
              <a:extLst>
                <a:ext uri="{FF2B5EF4-FFF2-40B4-BE49-F238E27FC236}">
                  <a16:creationId xmlns:a16="http://schemas.microsoft.com/office/drawing/2014/main" id="{69B33ACC-88A9-40B8-9DED-FF47A70F04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0108" y="4065603"/>
              <a:ext cx="1361549" cy="0"/>
            </a:xfrm>
            <a:prstGeom prst="line">
              <a:avLst/>
            </a:prstGeom>
            <a:ln w="19050">
              <a:solidFill>
                <a:schemeClr val="accent3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1" name="그룹 1840">
              <a:extLst>
                <a:ext uri="{FF2B5EF4-FFF2-40B4-BE49-F238E27FC236}">
                  <a16:creationId xmlns:a16="http://schemas.microsoft.com/office/drawing/2014/main" id="{318ED1F9-77DC-4701-BABD-8FF6C2BAA3FF}"/>
                </a:ext>
              </a:extLst>
            </p:cNvPr>
            <p:cNvGrpSpPr/>
            <p:nvPr/>
          </p:nvGrpSpPr>
          <p:grpSpPr>
            <a:xfrm>
              <a:off x="1138650" y="4341614"/>
              <a:ext cx="1664465" cy="1680200"/>
              <a:chOff x="2318011" y="3255173"/>
              <a:chExt cx="1664465" cy="1680200"/>
            </a:xfrm>
          </p:grpSpPr>
          <p:sp>
            <p:nvSpPr>
              <p:cNvPr id="1842" name="TextBox 1841">
                <a:extLst>
                  <a:ext uri="{FF2B5EF4-FFF2-40B4-BE49-F238E27FC236}">
                    <a16:creationId xmlns:a16="http://schemas.microsoft.com/office/drawing/2014/main" id="{969032DD-6A27-44B2-A8CE-CB647969DDA9}"/>
                  </a:ext>
                </a:extLst>
              </p:cNvPr>
              <p:cNvSpPr txBox="1"/>
              <p:nvPr/>
            </p:nvSpPr>
            <p:spPr>
              <a:xfrm flipH="1">
                <a:off x="2318013" y="3255173"/>
                <a:ext cx="1664463" cy="486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altLang="ko-KR" sz="1600" dirty="0">
                    <a:solidFill>
                      <a:schemeClr val="accent3"/>
                    </a:solidFill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843" name="TextBox 1842">
                <a:extLst>
                  <a:ext uri="{FF2B5EF4-FFF2-40B4-BE49-F238E27FC236}">
                    <a16:creationId xmlns:a16="http://schemas.microsoft.com/office/drawing/2014/main" id="{49E284FE-E9A5-4CBD-88DA-43E39A38B4FD}"/>
                  </a:ext>
                </a:extLst>
              </p:cNvPr>
              <p:cNvSpPr txBox="1"/>
              <p:nvPr/>
            </p:nvSpPr>
            <p:spPr>
              <a:xfrm flipH="1">
                <a:off x="2318011" y="3735044"/>
                <a:ext cx="166446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  <p:grpSp>
        <p:nvGrpSpPr>
          <p:cNvPr id="1844" name="그룹 1843">
            <a:extLst>
              <a:ext uri="{FF2B5EF4-FFF2-40B4-BE49-F238E27FC236}">
                <a16:creationId xmlns:a16="http://schemas.microsoft.com/office/drawing/2014/main" id="{425CA069-65DE-4A36-BB31-68570EC6EAEA}"/>
              </a:ext>
            </a:extLst>
          </p:cNvPr>
          <p:cNvGrpSpPr/>
          <p:nvPr/>
        </p:nvGrpSpPr>
        <p:grpSpPr>
          <a:xfrm>
            <a:off x="7305903" y="3166468"/>
            <a:ext cx="1664465" cy="2650947"/>
            <a:chOff x="1138650" y="3370867"/>
            <a:chExt cx="1664465" cy="2650947"/>
          </a:xfrm>
        </p:grpSpPr>
        <p:cxnSp>
          <p:nvCxnSpPr>
            <p:cNvPr id="1845" name="직선 연결선 1844">
              <a:extLst>
                <a:ext uri="{FF2B5EF4-FFF2-40B4-BE49-F238E27FC236}">
                  <a16:creationId xmlns:a16="http://schemas.microsoft.com/office/drawing/2014/main" id="{8DB882E3-3EDE-4F2E-A368-B10D60BEEA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64598" y="3370867"/>
              <a:ext cx="12569" cy="71345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6" name="직선 연결선 1845">
              <a:extLst>
                <a:ext uri="{FF2B5EF4-FFF2-40B4-BE49-F238E27FC236}">
                  <a16:creationId xmlns:a16="http://schemas.microsoft.com/office/drawing/2014/main" id="{A69E2019-5BC6-4B16-8EC1-C55DE404D8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0108" y="4065603"/>
              <a:ext cx="1361549" cy="0"/>
            </a:xfrm>
            <a:prstGeom prst="line">
              <a:avLst/>
            </a:prstGeom>
            <a:ln w="1905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7" name="그룹 1846">
              <a:extLst>
                <a:ext uri="{FF2B5EF4-FFF2-40B4-BE49-F238E27FC236}">
                  <a16:creationId xmlns:a16="http://schemas.microsoft.com/office/drawing/2014/main" id="{37671C75-7581-4880-B0A0-E19AC3521C56}"/>
                </a:ext>
              </a:extLst>
            </p:cNvPr>
            <p:cNvGrpSpPr/>
            <p:nvPr/>
          </p:nvGrpSpPr>
          <p:grpSpPr>
            <a:xfrm>
              <a:off x="1138650" y="4341614"/>
              <a:ext cx="1664465" cy="1680200"/>
              <a:chOff x="2318011" y="3255173"/>
              <a:chExt cx="1664465" cy="1680200"/>
            </a:xfrm>
          </p:grpSpPr>
          <p:sp>
            <p:nvSpPr>
              <p:cNvPr id="1848" name="TextBox 1847">
                <a:extLst>
                  <a:ext uri="{FF2B5EF4-FFF2-40B4-BE49-F238E27FC236}">
                    <a16:creationId xmlns:a16="http://schemas.microsoft.com/office/drawing/2014/main" id="{2238E92A-ED95-4217-81F4-07D7FB69C1A4}"/>
                  </a:ext>
                </a:extLst>
              </p:cNvPr>
              <p:cNvSpPr txBox="1"/>
              <p:nvPr/>
            </p:nvSpPr>
            <p:spPr>
              <a:xfrm flipH="1">
                <a:off x="2318013" y="3255173"/>
                <a:ext cx="1664463" cy="486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altLang="ko-KR" sz="1600" dirty="0">
                    <a:solidFill>
                      <a:schemeClr val="accent2"/>
                    </a:solidFill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849" name="TextBox 1848">
                <a:extLst>
                  <a:ext uri="{FF2B5EF4-FFF2-40B4-BE49-F238E27FC236}">
                    <a16:creationId xmlns:a16="http://schemas.microsoft.com/office/drawing/2014/main" id="{4F628A04-B982-4397-88DD-5436D2883A4A}"/>
                  </a:ext>
                </a:extLst>
              </p:cNvPr>
              <p:cNvSpPr txBox="1"/>
              <p:nvPr/>
            </p:nvSpPr>
            <p:spPr>
              <a:xfrm flipH="1">
                <a:off x="2318011" y="3735044"/>
                <a:ext cx="166446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  <p:grpSp>
        <p:nvGrpSpPr>
          <p:cNvPr id="1850" name="그룹 1849">
            <a:extLst>
              <a:ext uri="{FF2B5EF4-FFF2-40B4-BE49-F238E27FC236}">
                <a16:creationId xmlns:a16="http://schemas.microsoft.com/office/drawing/2014/main" id="{18E44710-D4E2-4746-8E17-8239CFFD70BB}"/>
              </a:ext>
            </a:extLst>
          </p:cNvPr>
          <p:cNvGrpSpPr/>
          <p:nvPr/>
        </p:nvGrpSpPr>
        <p:grpSpPr>
          <a:xfrm>
            <a:off x="9361653" y="3166468"/>
            <a:ext cx="1664465" cy="2650947"/>
            <a:chOff x="1138650" y="3370867"/>
            <a:chExt cx="1664465" cy="2650947"/>
          </a:xfrm>
        </p:grpSpPr>
        <p:cxnSp>
          <p:nvCxnSpPr>
            <p:cNvPr id="1851" name="직선 연결선 1850">
              <a:extLst>
                <a:ext uri="{FF2B5EF4-FFF2-40B4-BE49-F238E27FC236}">
                  <a16:creationId xmlns:a16="http://schemas.microsoft.com/office/drawing/2014/main" id="{ACFBE896-ABFA-419C-9DFE-6FB4FF86F5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64598" y="3370867"/>
              <a:ext cx="12569" cy="71345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2" name="직선 연결선 1851">
              <a:extLst>
                <a:ext uri="{FF2B5EF4-FFF2-40B4-BE49-F238E27FC236}">
                  <a16:creationId xmlns:a16="http://schemas.microsoft.com/office/drawing/2014/main" id="{5088C624-B3BB-4143-B629-67DBBE001F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0108" y="4065603"/>
              <a:ext cx="1361549" cy="0"/>
            </a:xfrm>
            <a:prstGeom prst="line">
              <a:avLst/>
            </a:prstGeom>
            <a:ln w="1905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3" name="그룹 1852">
              <a:extLst>
                <a:ext uri="{FF2B5EF4-FFF2-40B4-BE49-F238E27FC236}">
                  <a16:creationId xmlns:a16="http://schemas.microsoft.com/office/drawing/2014/main" id="{B80CD9F3-8F32-495E-A185-99B5EC612A6D}"/>
                </a:ext>
              </a:extLst>
            </p:cNvPr>
            <p:cNvGrpSpPr/>
            <p:nvPr/>
          </p:nvGrpSpPr>
          <p:grpSpPr>
            <a:xfrm>
              <a:off x="1138650" y="4341614"/>
              <a:ext cx="1664465" cy="1680200"/>
              <a:chOff x="2318011" y="3255173"/>
              <a:chExt cx="1664465" cy="1680200"/>
            </a:xfrm>
          </p:grpSpPr>
          <p:sp>
            <p:nvSpPr>
              <p:cNvPr id="1854" name="TextBox 1853">
                <a:extLst>
                  <a:ext uri="{FF2B5EF4-FFF2-40B4-BE49-F238E27FC236}">
                    <a16:creationId xmlns:a16="http://schemas.microsoft.com/office/drawing/2014/main" id="{C791BD4D-CEC2-442A-B31D-56AEE0642912}"/>
                  </a:ext>
                </a:extLst>
              </p:cNvPr>
              <p:cNvSpPr txBox="1"/>
              <p:nvPr/>
            </p:nvSpPr>
            <p:spPr>
              <a:xfrm flipH="1">
                <a:off x="2318013" y="3255173"/>
                <a:ext cx="1664463" cy="486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altLang="ko-KR" sz="1600" dirty="0">
                    <a:solidFill>
                      <a:schemeClr val="accent1"/>
                    </a:solidFill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855" name="TextBox 1854">
                <a:extLst>
                  <a:ext uri="{FF2B5EF4-FFF2-40B4-BE49-F238E27FC236}">
                    <a16:creationId xmlns:a16="http://schemas.microsoft.com/office/drawing/2014/main" id="{59719830-57ED-4F83-962F-DDD0D265E520}"/>
                  </a:ext>
                </a:extLst>
              </p:cNvPr>
              <p:cNvSpPr txBox="1"/>
              <p:nvPr/>
            </p:nvSpPr>
            <p:spPr>
              <a:xfrm flipH="1">
                <a:off x="2318011" y="3735044"/>
                <a:ext cx="166446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12302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Agency FB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51</cp:revision>
  <dcterms:created xsi:type="dcterms:W3CDTF">2018-02-18T19:39:47Z</dcterms:created>
  <dcterms:modified xsi:type="dcterms:W3CDTF">2022-10-27T01:38:04Z</dcterms:modified>
</cp:coreProperties>
</file>