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45" name="Group 1">
            <a:extLst>
              <a:ext uri="{FF2B5EF4-FFF2-40B4-BE49-F238E27FC236}">
                <a16:creationId xmlns:a16="http://schemas.microsoft.com/office/drawing/2014/main" id="{D9E4CDCD-AECC-41CF-92E8-6F33824E7358}"/>
              </a:ext>
            </a:extLst>
          </p:cNvPr>
          <p:cNvGrpSpPr/>
          <p:nvPr/>
        </p:nvGrpSpPr>
        <p:grpSpPr>
          <a:xfrm>
            <a:off x="4774516" y="5310235"/>
            <a:ext cx="2640552" cy="871879"/>
            <a:chOff x="-475010" y="1114178"/>
            <a:chExt cx="4241713" cy="871879"/>
          </a:xfrm>
        </p:grpSpPr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3F42E136-BA3B-4CD9-9B05-0B39F9037034}"/>
                </a:ext>
              </a:extLst>
            </p:cNvPr>
            <p:cNvSpPr txBox="1"/>
            <p:nvPr/>
          </p:nvSpPr>
          <p:spPr>
            <a:xfrm>
              <a:off x="-475010" y="1114178"/>
              <a:ext cx="424171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4D0F9203-BEB5-4FD2-A028-DE27437EF585}"/>
                </a:ext>
              </a:extLst>
            </p:cNvPr>
            <p:cNvSpPr txBox="1"/>
            <p:nvPr/>
          </p:nvSpPr>
          <p:spPr>
            <a:xfrm>
              <a:off x="-475010" y="1339726"/>
              <a:ext cx="42262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8" name="Group 4">
            <a:extLst>
              <a:ext uri="{FF2B5EF4-FFF2-40B4-BE49-F238E27FC236}">
                <a16:creationId xmlns:a16="http://schemas.microsoft.com/office/drawing/2014/main" id="{7DF4DBD6-5BA7-48F7-B008-DA6AFD03C555}"/>
              </a:ext>
            </a:extLst>
          </p:cNvPr>
          <p:cNvGrpSpPr/>
          <p:nvPr/>
        </p:nvGrpSpPr>
        <p:grpSpPr>
          <a:xfrm>
            <a:off x="870972" y="4608456"/>
            <a:ext cx="2640552" cy="1056545"/>
            <a:chOff x="-475010" y="1114178"/>
            <a:chExt cx="4241713" cy="1056545"/>
          </a:xfrm>
        </p:grpSpPr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D7D99E73-2EA7-45AD-B9F0-298A094DBFB5}"/>
                </a:ext>
              </a:extLst>
            </p:cNvPr>
            <p:cNvSpPr txBox="1"/>
            <p:nvPr/>
          </p:nvSpPr>
          <p:spPr>
            <a:xfrm>
              <a:off x="-475010" y="1114178"/>
              <a:ext cx="424171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77BB454A-FFF2-4296-8793-F5435FD76B14}"/>
                </a:ext>
              </a:extLst>
            </p:cNvPr>
            <p:cNvSpPr txBox="1"/>
            <p:nvPr/>
          </p:nvSpPr>
          <p:spPr>
            <a:xfrm>
              <a:off x="-475010" y="1339726"/>
              <a:ext cx="42262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1" name="Group 7">
            <a:extLst>
              <a:ext uri="{FF2B5EF4-FFF2-40B4-BE49-F238E27FC236}">
                <a16:creationId xmlns:a16="http://schemas.microsoft.com/office/drawing/2014/main" id="{6B9AF132-8750-49D7-9B7F-EC57F0D3B322}"/>
              </a:ext>
            </a:extLst>
          </p:cNvPr>
          <p:cNvGrpSpPr/>
          <p:nvPr/>
        </p:nvGrpSpPr>
        <p:grpSpPr>
          <a:xfrm>
            <a:off x="8590089" y="4608456"/>
            <a:ext cx="2702143" cy="1056545"/>
            <a:chOff x="-475010" y="1114178"/>
            <a:chExt cx="4241713" cy="1056545"/>
          </a:xfrm>
        </p:grpSpPr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F5A4A0C7-04DE-427E-97FC-226FE5CE4BE7}"/>
                </a:ext>
              </a:extLst>
            </p:cNvPr>
            <p:cNvSpPr txBox="1"/>
            <p:nvPr/>
          </p:nvSpPr>
          <p:spPr>
            <a:xfrm>
              <a:off x="-475010" y="1114178"/>
              <a:ext cx="424171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02390D96-8C12-4995-BD4E-CE89064CF035}"/>
                </a:ext>
              </a:extLst>
            </p:cNvPr>
            <p:cNvSpPr txBox="1"/>
            <p:nvPr/>
          </p:nvSpPr>
          <p:spPr>
            <a:xfrm>
              <a:off x="-475010" y="1339726"/>
              <a:ext cx="42262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54" name="TextBox 153">
            <a:extLst>
              <a:ext uri="{FF2B5EF4-FFF2-40B4-BE49-F238E27FC236}">
                <a16:creationId xmlns:a16="http://schemas.microsoft.com/office/drawing/2014/main" id="{3C90ADCE-727B-4D8F-8E36-6FFB6A2B8C89}"/>
              </a:ext>
            </a:extLst>
          </p:cNvPr>
          <p:cNvSpPr txBox="1"/>
          <p:nvPr/>
        </p:nvSpPr>
        <p:spPr>
          <a:xfrm>
            <a:off x="8590088" y="1783487"/>
            <a:ext cx="28494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Modern  PowerPoint  Presentation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836CD923-3282-40C9-8FE9-C214119E525E}"/>
              </a:ext>
            </a:extLst>
          </p:cNvPr>
          <p:cNvSpPr txBox="1"/>
          <p:nvPr/>
        </p:nvSpPr>
        <p:spPr>
          <a:xfrm>
            <a:off x="8590088" y="2536780"/>
            <a:ext cx="28494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Get a modern PowerPoint  Presentation that is beautifully designed.  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D7D40B78-7A82-47B7-B26B-0CB55F28742F}"/>
              </a:ext>
            </a:extLst>
          </p:cNvPr>
          <p:cNvSpPr txBox="1"/>
          <p:nvPr/>
        </p:nvSpPr>
        <p:spPr>
          <a:xfrm>
            <a:off x="602255" y="1837890"/>
            <a:ext cx="3513889" cy="1292662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 </a:t>
            </a:r>
            <a:r>
              <a:rPr lang="en-US" altLang="ko-KR" sz="2800" dirty="0">
                <a:solidFill>
                  <a:schemeClr val="accent4"/>
                </a:solidFill>
              </a:rPr>
              <a:t>Create</a:t>
            </a:r>
          </a:p>
          <a:p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Quality </a:t>
            </a:r>
            <a:r>
              <a:rPr lang="en-US" altLang="ko-KR" sz="2800" dirty="0">
                <a:solidFill>
                  <a:schemeClr val="accent3"/>
                </a:solidFill>
              </a:rPr>
              <a:t>Professional </a:t>
            </a:r>
          </a:p>
          <a:p>
            <a:r>
              <a:rPr lang="en-US" altLang="ko-KR" sz="2800" dirty="0">
                <a:solidFill>
                  <a:schemeClr val="accent4"/>
                </a:solidFill>
              </a:rPr>
              <a:t>PPT</a:t>
            </a:r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Presentation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7" name="Freeform: Shape 13">
            <a:extLst>
              <a:ext uri="{FF2B5EF4-FFF2-40B4-BE49-F238E27FC236}">
                <a16:creationId xmlns:a16="http://schemas.microsoft.com/office/drawing/2014/main" id="{6CFCFCCE-4A7F-4A13-BBEE-B33778AD5EF4}"/>
              </a:ext>
            </a:extLst>
          </p:cNvPr>
          <p:cNvSpPr/>
          <p:nvPr/>
        </p:nvSpPr>
        <p:spPr>
          <a:xfrm>
            <a:off x="3642820" y="2088980"/>
            <a:ext cx="5037658" cy="2860893"/>
          </a:xfrm>
          <a:custGeom>
            <a:avLst/>
            <a:gdLst>
              <a:gd name="connsiteX0" fmla="*/ 1163351 w 3443169"/>
              <a:gd name="connsiteY0" fmla="*/ 676661 h 1955380"/>
              <a:gd name="connsiteX1" fmla="*/ 1350387 w 3443169"/>
              <a:gd name="connsiteY1" fmla="*/ 1581379 h 1955380"/>
              <a:gd name="connsiteX2" fmla="*/ 544147 w 3443169"/>
              <a:gd name="connsiteY2" fmla="*/ 1940574 h 1955380"/>
              <a:gd name="connsiteX3" fmla="*/ 41 w 3443169"/>
              <a:gd name="connsiteY3" fmla="*/ 1241313 h 1955380"/>
              <a:gd name="connsiteX4" fmla="*/ 194162 w 3443169"/>
              <a:gd name="connsiteY4" fmla="*/ 753885 h 1955380"/>
              <a:gd name="connsiteX5" fmla="*/ 664587 w 3443169"/>
              <a:gd name="connsiteY5" fmla="*/ 528591 h 1955380"/>
              <a:gd name="connsiteX6" fmla="*/ 785736 w 3443169"/>
              <a:gd name="connsiteY6" fmla="*/ 164437 h 1955380"/>
              <a:gd name="connsiteX7" fmla="*/ 854457 w 3443169"/>
              <a:gd name="connsiteY7" fmla="*/ 51790 h 1955380"/>
              <a:gd name="connsiteX8" fmla="*/ 962145 w 3443169"/>
              <a:gd name="connsiteY8" fmla="*/ 71 h 1955380"/>
              <a:gd name="connsiteX9" fmla="*/ 1013155 w 3443169"/>
              <a:gd name="connsiteY9" fmla="*/ 62417 h 1955380"/>
              <a:gd name="connsiteX10" fmla="*/ 995443 w 3443169"/>
              <a:gd name="connsiteY10" fmla="*/ 122637 h 1955380"/>
              <a:gd name="connsiteX11" fmla="*/ 995443 w 3443169"/>
              <a:gd name="connsiteY11" fmla="*/ 274250 h 1955380"/>
              <a:gd name="connsiteX12" fmla="*/ 1049287 w 3443169"/>
              <a:gd name="connsiteY12" fmla="*/ 345097 h 1955380"/>
              <a:gd name="connsiteX13" fmla="*/ 1059914 w 3443169"/>
              <a:gd name="connsiteY13" fmla="*/ 407442 h 1955380"/>
              <a:gd name="connsiteX14" fmla="*/ 1050704 w 3443169"/>
              <a:gd name="connsiteY14" fmla="*/ 420903 h 1955380"/>
              <a:gd name="connsiteX15" fmla="*/ 1733670 w 3443169"/>
              <a:gd name="connsiteY15" fmla="*/ 622109 h 1955380"/>
              <a:gd name="connsiteX16" fmla="*/ 1763426 w 3443169"/>
              <a:gd name="connsiteY16" fmla="*/ 602980 h 1955380"/>
              <a:gd name="connsiteX17" fmla="*/ 1778304 w 3443169"/>
              <a:gd name="connsiteY17" fmla="*/ 609356 h 1955380"/>
              <a:gd name="connsiteX18" fmla="*/ 1917164 w 3443169"/>
              <a:gd name="connsiteY18" fmla="*/ 756010 h 1955380"/>
              <a:gd name="connsiteX19" fmla="*/ 2027685 w 3443169"/>
              <a:gd name="connsiteY19" fmla="*/ 1127249 h 1955380"/>
              <a:gd name="connsiteX20" fmla="*/ 2045397 w 3443169"/>
              <a:gd name="connsiteY20" fmla="*/ 1296573 h 1955380"/>
              <a:gd name="connsiteX21" fmla="*/ 2061692 w 3443169"/>
              <a:gd name="connsiteY21" fmla="*/ 1414180 h 1955380"/>
              <a:gd name="connsiteX22" fmla="*/ 2109160 w 3443169"/>
              <a:gd name="connsiteY22" fmla="*/ 1448895 h 1955380"/>
              <a:gd name="connsiteX23" fmla="*/ 2356416 w 3443169"/>
              <a:gd name="connsiteY23" fmla="*/ 1444644 h 1955380"/>
              <a:gd name="connsiteX24" fmla="*/ 2449225 w 3443169"/>
              <a:gd name="connsiteY24" fmla="*/ 1425515 h 1955380"/>
              <a:gd name="connsiteX25" fmla="*/ 2457728 w 3443169"/>
              <a:gd name="connsiteY25" fmla="*/ 1416305 h 1955380"/>
              <a:gd name="connsiteX26" fmla="*/ 2542744 w 3443169"/>
              <a:gd name="connsiteY26" fmla="*/ 1310743 h 1955380"/>
              <a:gd name="connsiteX27" fmla="*/ 2545578 w 3443169"/>
              <a:gd name="connsiteY27" fmla="*/ 1305783 h 1955380"/>
              <a:gd name="connsiteX28" fmla="*/ 2419470 w 3443169"/>
              <a:gd name="connsiteY28" fmla="*/ 1195970 h 1955380"/>
              <a:gd name="connsiteX29" fmla="*/ 2306823 w 3443169"/>
              <a:gd name="connsiteY29" fmla="*/ 1054985 h 1955380"/>
              <a:gd name="connsiteX30" fmla="*/ 2285569 w 3443169"/>
              <a:gd name="connsiteY30" fmla="*/ 993348 h 1955380"/>
              <a:gd name="connsiteX31" fmla="*/ 2333745 w 3443169"/>
              <a:gd name="connsiteY31" fmla="*/ 915416 h 1955380"/>
              <a:gd name="connsiteX32" fmla="*/ 2469063 w 3443169"/>
              <a:gd name="connsiteY32" fmla="*/ 880701 h 1955380"/>
              <a:gd name="connsiteX33" fmla="*/ 2639096 w 3443169"/>
              <a:gd name="connsiteY33" fmla="*/ 838193 h 1955380"/>
              <a:gd name="connsiteX34" fmla="*/ 2798502 w 3443169"/>
              <a:gd name="connsiteY34" fmla="*/ 864406 h 1955380"/>
              <a:gd name="connsiteX35" fmla="*/ 2901230 w 3443169"/>
              <a:gd name="connsiteY35" fmla="*/ 929585 h 1955380"/>
              <a:gd name="connsiteX36" fmla="*/ 2899104 w 3443169"/>
              <a:gd name="connsiteY36" fmla="*/ 969968 h 1955380"/>
              <a:gd name="connsiteX37" fmla="*/ 2946573 w 3443169"/>
              <a:gd name="connsiteY37" fmla="*/ 994056 h 1955380"/>
              <a:gd name="connsiteX38" fmla="*/ 2958616 w 3443169"/>
              <a:gd name="connsiteY38" fmla="*/ 976344 h 1955380"/>
              <a:gd name="connsiteX39" fmla="*/ 3238462 w 3443169"/>
              <a:gd name="connsiteY39" fmla="*/ 896996 h 1955380"/>
              <a:gd name="connsiteX40" fmla="*/ 3273178 w 3443169"/>
              <a:gd name="connsiteY40" fmla="*/ 926751 h 1955380"/>
              <a:gd name="connsiteX41" fmla="*/ 3289473 w 3443169"/>
              <a:gd name="connsiteY41" fmla="*/ 934545 h 1955380"/>
              <a:gd name="connsiteX42" fmla="*/ 3337648 w 3443169"/>
              <a:gd name="connsiteY42" fmla="*/ 963592 h 1955380"/>
              <a:gd name="connsiteX43" fmla="*/ 3363862 w 3443169"/>
              <a:gd name="connsiteY43" fmla="*/ 994056 h 1955380"/>
              <a:gd name="connsiteX44" fmla="*/ 3414163 w 3443169"/>
              <a:gd name="connsiteY44" fmla="*/ 1067737 h 1955380"/>
              <a:gd name="connsiteX45" fmla="*/ 3431875 w 3443169"/>
              <a:gd name="connsiteY45" fmla="*/ 1196679 h 1955380"/>
              <a:gd name="connsiteX46" fmla="*/ 3428333 w 3443169"/>
              <a:gd name="connsiteY46" fmla="*/ 1547372 h 1955380"/>
              <a:gd name="connsiteX47" fmla="*/ 3436126 w 3443169"/>
              <a:gd name="connsiteY47" fmla="*/ 1613968 h 1955380"/>
              <a:gd name="connsiteX48" fmla="*/ 3446045 w 3443169"/>
              <a:gd name="connsiteY48" fmla="*/ 1662145 h 1955380"/>
              <a:gd name="connsiteX49" fmla="*/ 3382282 w 3443169"/>
              <a:gd name="connsiteY49" fmla="*/ 1768415 h 1955380"/>
              <a:gd name="connsiteX50" fmla="*/ 3063470 w 3443169"/>
              <a:gd name="connsiteY50" fmla="*/ 1770541 h 1955380"/>
              <a:gd name="connsiteX51" fmla="*/ 3014586 w 3443169"/>
              <a:gd name="connsiteY51" fmla="*/ 1776208 h 1955380"/>
              <a:gd name="connsiteX52" fmla="*/ 2770163 w 3443169"/>
              <a:gd name="connsiteY52" fmla="*/ 1871144 h 1955380"/>
              <a:gd name="connsiteX53" fmla="*/ 2731197 w 3443169"/>
              <a:gd name="connsiteY53" fmla="*/ 1879645 h 1955380"/>
              <a:gd name="connsiteX54" fmla="*/ 2493151 w 3443169"/>
              <a:gd name="connsiteY54" fmla="*/ 1923570 h 1955380"/>
              <a:gd name="connsiteX55" fmla="*/ 2007848 w 3443169"/>
              <a:gd name="connsiteY55" fmla="*/ 1917194 h 1955380"/>
              <a:gd name="connsiteX56" fmla="*/ 1917164 w 3443169"/>
              <a:gd name="connsiteY56" fmla="*/ 1917194 h 1955380"/>
              <a:gd name="connsiteX57" fmla="*/ 1823646 w 3443169"/>
              <a:gd name="connsiteY57" fmla="*/ 1893814 h 1955380"/>
              <a:gd name="connsiteX58" fmla="*/ 1647236 w 3443169"/>
              <a:gd name="connsiteY58" fmla="*/ 1555874 h 1955380"/>
              <a:gd name="connsiteX59" fmla="*/ 1659281 w 3443169"/>
              <a:gd name="connsiteY59" fmla="*/ 1175425 h 1955380"/>
              <a:gd name="connsiteX60" fmla="*/ 1678409 w 3443169"/>
              <a:gd name="connsiteY60" fmla="*/ 948006 h 1955380"/>
              <a:gd name="connsiteX61" fmla="*/ 1680535 w 3443169"/>
              <a:gd name="connsiteY61" fmla="*/ 861572 h 1955380"/>
              <a:gd name="connsiteX62" fmla="*/ 1648653 w 3443169"/>
              <a:gd name="connsiteY62" fmla="*/ 830399 h 1955380"/>
              <a:gd name="connsiteX63" fmla="*/ 1494915 w 3443169"/>
              <a:gd name="connsiteY63" fmla="*/ 824732 h 1955380"/>
              <a:gd name="connsiteX64" fmla="*/ 1271747 w 3443169"/>
              <a:gd name="connsiteY64" fmla="*/ 740423 h 1955380"/>
              <a:gd name="connsiteX65" fmla="*/ 1163351 w 3443169"/>
              <a:gd name="connsiteY65" fmla="*/ 676661 h 1955380"/>
              <a:gd name="connsiteX66" fmla="*/ 2886353 w 3443169"/>
              <a:gd name="connsiteY66" fmla="*/ 1305783 h 1955380"/>
              <a:gd name="connsiteX67" fmla="*/ 2908315 w 3443169"/>
              <a:gd name="connsiteY67" fmla="*/ 1080490 h 1955380"/>
              <a:gd name="connsiteX68" fmla="*/ 2717736 w 3443169"/>
              <a:gd name="connsiteY68" fmla="*/ 1014602 h 1955380"/>
              <a:gd name="connsiteX69" fmla="*/ 2730489 w 3443169"/>
              <a:gd name="connsiteY69" fmla="*/ 1032314 h 1955380"/>
              <a:gd name="connsiteX70" fmla="*/ 2740408 w 3443169"/>
              <a:gd name="connsiteY70" fmla="*/ 1053568 h 1955380"/>
              <a:gd name="connsiteX71" fmla="*/ 2721278 w 3443169"/>
              <a:gd name="connsiteY71" fmla="*/ 1070571 h 1955380"/>
              <a:gd name="connsiteX72" fmla="*/ 2690815 w 3443169"/>
              <a:gd name="connsiteY72" fmla="*/ 1061361 h 1955380"/>
              <a:gd name="connsiteX73" fmla="*/ 2621384 w 3443169"/>
              <a:gd name="connsiteY73" fmla="*/ 971385 h 1955380"/>
              <a:gd name="connsiteX74" fmla="*/ 2593754 w 3443169"/>
              <a:gd name="connsiteY74" fmla="*/ 957216 h 1955380"/>
              <a:gd name="connsiteX75" fmla="*/ 2488191 w 3443169"/>
              <a:gd name="connsiteY75" fmla="*/ 1028063 h 1955380"/>
              <a:gd name="connsiteX76" fmla="*/ 2598004 w 3443169"/>
              <a:gd name="connsiteY76" fmla="*/ 1119455 h 1955380"/>
              <a:gd name="connsiteX77" fmla="*/ 2662476 w 3443169"/>
              <a:gd name="connsiteY77" fmla="*/ 1152045 h 1955380"/>
              <a:gd name="connsiteX78" fmla="*/ 2775122 w 3443169"/>
              <a:gd name="connsiteY78" fmla="*/ 1214391 h 1955380"/>
              <a:gd name="connsiteX79" fmla="*/ 2886353 w 3443169"/>
              <a:gd name="connsiteY79" fmla="*/ 1305783 h 1955380"/>
              <a:gd name="connsiteX80" fmla="*/ 3233503 w 3443169"/>
              <a:gd name="connsiteY80" fmla="*/ 1581379 h 1955380"/>
              <a:gd name="connsiteX81" fmla="*/ 3222876 w 3443169"/>
              <a:gd name="connsiteY81" fmla="*/ 1290906 h 1955380"/>
              <a:gd name="connsiteX82" fmla="*/ 3188869 w 3443169"/>
              <a:gd name="connsiteY82" fmla="*/ 1301533 h 1955380"/>
              <a:gd name="connsiteX83" fmla="*/ 3172575 w 3443169"/>
              <a:gd name="connsiteY83" fmla="*/ 1313577 h 1955380"/>
              <a:gd name="connsiteX84" fmla="*/ 3107395 w 3443169"/>
              <a:gd name="connsiteY84" fmla="*/ 1475816 h 1955380"/>
              <a:gd name="connsiteX85" fmla="*/ 3123690 w 3443169"/>
              <a:gd name="connsiteY85" fmla="*/ 1509115 h 1955380"/>
              <a:gd name="connsiteX86" fmla="*/ 3178951 w 3443169"/>
              <a:gd name="connsiteY86" fmla="*/ 1553748 h 1955380"/>
              <a:gd name="connsiteX87" fmla="*/ 3233503 w 3443169"/>
              <a:gd name="connsiteY87" fmla="*/ 1581379 h 1955380"/>
              <a:gd name="connsiteX88" fmla="*/ 3323479 w 3443169"/>
              <a:gd name="connsiteY88" fmla="*/ 1144961 h 1955380"/>
              <a:gd name="connsiteX89" fmla="*/ 3323479 w 3443169"/>
              <a:gd name="connsiteY89" fmla="*/ 1066320 h 1955380"/>
              <a:gd name="connsiteX90" fmla="*/ 3290889 w 3443169"/>
              <a:gd name="connsiteY90" fmla="*/ 1102452 h 1955380"/>
              <a:gd name="connsiteX91" fmla="*/ 3323479 w 3443169"/>
              <a:gd name="connsiteY91" fmla="*/ 1144961 h 195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3443169" h="1955380">
                <a:moveTo>
                  <a:pt x="1163351" y="676661"/>
                </a:moveTo>
                <a:cubicBezTo>
                  <a:pt x="1450282" y="911165"/>
                  <a:pt x="1503417" y="1297282"/>
                  <a:pt x="1350387" y="1581379"/>
                </a:cubicBezTo>
                <a:cubicBezTo>
                  <a:pt x="1194523" y="1871144"/>
                  <a:pt x="860834" y="2020631"/>
                  <a:pt x="544147" y="1940574"/>
                </a:cubicBezTo>
                <a:cubicBezTo>
                  <a:pt x="221793" y="1859099"/>
                  <a:pt x="-3501" y="1569335"/>
                  <a:pt x="41" y="1241313"/>
                </a:cubicBezTo>
                <a:cubicBezTo>
                  <a:pt x="2167" y="1054276"/>
                  <a:pt x="66638" y="889911"/>
                  <a:pt x="194162" y="753885"/>
                </a:cubicBezTo>
                <a:cubicBezTo>
                  <a:pt x="321687" y="617858"/>
                  <a:pt x="480384" y="542052"/>
                  <a:pt x="664587" y="528591"/>
                </a:cubicBezTo>
                <a:cubicBezTo>
                  <a:pt x="696468" y="402483"/>
                  <a:pt x="737559" y="282043"/>
                  <a:pt x="785736" y="164437"/>
                </a:cubicBezTo>
                <a:cubicBezTo>
                  <a:pt x="802031" y="124054"/>
                  <a:pt x="827535" y="85796"/>
                  <a:pt x="854457" y="51790"/>
                </a:cubicBezTo>
                <a:cubicBezTo>
                  <a:pt x="880671" y="18491"/>
                  <a:pt x="917511" y="-1346"/>
                  <a:pt x="962145" y="71"/>
                </a:cubicBezTo>
                <a:cubicBezTo>
                  <a:pt x="1002528" y="780"/>
                  <a:pt x="1020948" y="23451"/>
                  <a:pt x="1013155" y="62417"/>
                </a:cubicBezTo>
                <a:cubicBezTo>
                  <a:pt x="1008904" y="82962"/>
                  <a:pt x="1001819" y="102799"/>
                  <a:pt x="995443" y="122637"/>
                </a:cubicBezTo>
                <a:cubicBezTo>
                  <a:pt x="979857" y="172938"/>
                  <a:pt x="980565" y="223948"/>
                  <a:pt x="995443" y="274250"/>
                </a:cubicBezTo>
                <a:cubicBezTo>
                  <a:pt x="1004653" y="304714"/>
                  <a:pt x="1022365" y="328093"/>
                  <a:pt x="1049287" y="345097"/>
                </a:cubicBezTo>
                <a:cubicBezTo>
                  <a:pt x="1084002" y="367768"/>
                  <a:pt x="1084002" y="373435"/>
                  <a:pt x="1059914" y="407442"/>
                </a:cubicBezTo>
                <a:cubicBezTo>
                  <a:pt x="1057788" y="410276"/>
                  <a:pt x="1055663" y="413818"/>
                  <a:pt x="1050704" y="420903"/>
                </a:cubicBezTo>
                <a:cubicBezTo>
                  <a:pt x="1275997" y="498835"/>
                  <a:pt x="1504834" y="559055"/>
                  <a:pt x="1733670" y="622109"/>
                </a:cubicBezTo>
                <a:cubicBezTo>
                  <a:pt x="1737212" y="602272"/>
                  <a:pt x="1745714" y="593770"/>
                  <a:pt x="1763426" y="602980"/>
                </a:cubicBezTo>
                <a:cubicBezTo>
                  <a:pt x="1768385" y="605106"/>
                  <a:pt x="1773344" y="607939"/>
                  <a:pt x="1778304" y="609356"/>
                </a:cubicBezTo>
                <a:cubicBezTo>
                  <a:pt x="1850568" y="633444"/>
                  <a:pt x="1896618" y="679495"/>
                  <a:pt x="1917164" y="756010"/>
                </a:cubicBezTo>
                <a:cubicBezTo>
                  <a:pt x="1951171" y="880701"/>
                  <a:pt x="1994387" y="1002558"/>
                  <a:pt x="2027685" y="1127249"/>
                </a:cubicBezTo>
                <a:cubicBezTo>
                  <a:pt x="2041855" y="1181093"/>
                  <a:pt x="2039021" y="1239896"/>
                  <a:pt x="2045397" y="1296573"/>
                </a:cubicBezTo>
                <a:cubicBezTo>
                  <a:pt x="2049648" y="1336248"/>
                  <a:pt x="2053190" y="1375214"/>
                  <a:pt x="2061692" y="1414180"/>
                </a:cubicBezTo>
                <a:cubicBezTo>
                  <a:pt x="2068777" y="1446061"/>
                  <a:pt x="2077278" y="1449603"/>
                  <a:pt x="2109160" y="1448895"/>
                </a:cubicBezTo>
                <a:cubicBezTo>
                  <a:pt x="2192051" y="1447478"/>
                  <a:pt x="2274233" y="1448186"/>
                  <a:pt x="2356416" y="1444644"/>
                </a:cubicBezTo>
                <a:cubicBezTo>
                  <a:pt x="2387589" y="1443227"/>
                  <a:pt x="2418762" y="1432600"/>
                  <a:pt x="2449225" y="1425515"/>
                </a:cubicBezTo>
                <a:cubicBezTo>
                  <a:pt x="2452768" y="1424807"/>
                  <a:pt x="2457019" y="1419847"/>
                  <a:pt x="2457728" y="1416305"/>
                </a:cubicBezTo>
                <a:cubicBezTo>
                  <a:pt x="2466229" y="1365295"/>
                  <a:pt x="2501652" y="1336248"/>
                  <a:pt x="2542744" y="1310743"/>
                </a:cubicBezTo>
                <a:cubicBezTo>
                  <a:pt x="2544161" y="1310034"/>
                  <a:pt x="2544161" y="1308617"/>
                  <a:pt x="2545578" y="1305783"/>
                </a:cubicBezTo>
                <a:cubicBezTo>
                  <a:pt x="2503778" y="1268943"/>
                  <a:pt x="2461978" y="1232811"/>
                  <a:pt x="2419470" y="1195970"/>
                </a:cubicBezTo>
                <a:cubicBezTo>
                  <a:pt x="2373419" y="1155588"/>
                  <a:pt x="2331619" y="1111662"/>
                  <a:pt x="2306823" y="1054985"/>
                </a:cubicBezTo>
                <a:cubicBezTo>
                  <a:pt x="2298322" y="1035147"/>
                  <a:pt x="2289819" y="1014602"/>
                  <a:pt x="2285569" y="993348"/>
                </a:cubicBezTo>
                <a:cubicBezTo>
                  <a:pt x="2276359" y="949422"/>
                  <a:pt x="2289819" y="927460"/>
                  <a:pt x="2333745" y="915416"/>
                </a:cubicBezTo>
                <a:cubicBezTo>
                  <a:pt x="2378378" y="902663"/>
                  <a:pt x="2424429" y="892036"/>
                  <a:pt x="2469063" y="880701"/>
                </a:cubicBezTo>
                <a:cubicBezTo>
                  <a:pt x="2525741" y="866531"/>
                  <a:pt x="2582418" y="853071"/>
                  <a:pt x="2639096" y="838193"/>
                </a:cubicBezTo>
                <a:cubicBezTo>
                  <a:pt x="2696482" y="822606"/>
                  <a:pt x="2752451" y="836776"/>
                  <a:pt x="2798502" y="864406"/>
                </a:cubicBezTo>
                <a:cubicBezTo>
                  <a:pt x="2832509" y="884952"/>
                  <a:pt x="2869349" y="904789"/>
                  <a:pt x="2901230" y="929585"/>
                </a:cubicBezTo>
                <a:cubicBezTo>
                  <a:pt x="2921776" y="945880"/>
                  <a:pt x="2921776" y="957924"/>
                  <a:pt x="2899104" y="969968"/>
                </a:cubicBezTo>
                <a:cubicBezTo>
                  <a:pt x="2915400" y="978470"/>
                  <a:pt x="2930277" y="986263"/>
                  <a:pt x="2946573" y="994056"/>
                </a:cubicBezTo>
                <a:cubicBezTo>
                  <a:pt x="2950823" y="987680"/>
                  <a:pt x="2955782" y="982721"/>
                  <a:pt x="2958616" y="976344"/>
                </a:cubicBezTo>
                <a:cubicBezTo>
                  <a:pt x="3000416" y="884243"/>
                  <a:pt x="3150612" y="848111"/>
                  <a:pt x="3238462" y="896996"/>
                </a:cubicBezTo>
                <a:cubicBezTo>
                  <a:pt x="3251215" y="904080"/>
                  <a:pt x="3261842" y="916833"/>
                  <a:pt x="3273178" y="926751"/>
                </a:cubicBezTo>
                <a:cubicBezTo>
                  <a:pt x="3277428" y="930294"/>
                  <a:pt x="3283805" y="934545"/>
                  <a:pt x="3289473" y="934545"/>
                </a:cubicBezTo>
                <a:cubicBezTo>
                  <a:pt x="3313560" y="931711"/>
                  <a:pt x="3327021" y="944463"/>
                  <a:pt x="3337648" y="963592"/>
                </a:cubicBezTo>
                <a:cubicBezTo>
                  <a:pt x="3344025" y="974927"/>
                  <a:pt x="3353235" y="986263"/>
                  <a:pt x="3363862" y="994056"/>
                </a:cubicBezTo>
                <a:cubicBezTo>
                  <a:pt x="3390075" y="1012476"/>
                  <a:pt x="3407787" y="1037273"/>
                  <a:pt x="3414163" y="1067737"/>
                </a:cubicBezTo>
                <a:cubicBezTo>
                  <a:pt x="3422665" y="1110245"/>
                  <a:pt x="3431875" y="1153462"/>
                  <a:pt x="3431875" y="1196679"/>
                </a:cubicBezTo>
                <a:cubicBezTo>
                  <a:pt x="3432584" y="1313577"/>
                  <a:pt x="3429041" y="1430474"/>
                  <a:pt x="3428333" y="1547372"/>
                </a:cubicBezTo>
                <a:cubicBezTo>
                  <a:pt x="3428333" y="1569335"/>
                  <a:pt x="3432584" y="1592006"/>
                  <a:pt x="3436126" y="1613968"/>
                </a:cubicBezTo>
                <a:cubicBezTo>
                  <a:pt x="3438960" y="1630263"/>
                  <a:pt x="3443919" y="1645849"/>
                  <a:pt x="3446045" y="1662145"/>
                </a:cubicBezTo>
                <a:cubicBezTo>
                  <a:pt x="3453129" y="1711738"/>
                  <a:pt x="3429041" y="1749995"/>
                  <a:pt x="3382282" y="1768415"/>
                </a:cubicBezTo>
                <a:cubicBezTo>
                  <a:pt x="3276012" y="1810924"/>
                  <a:pt x="3169741" y="1812340"/>
                  <a:pt x="3063470" y="1770541"/>
                </a:cubicBezTo>
                <a:cubicBezTo>
                  <a:pt x="3045050" y="1763456"/>
                  <a:pt x="3030881" y="1764164"/>
                  <a:pt x="3014586" y="1776208"/>
                </a:cubicBezTo>
                <a:cubicBezTo>
                  <a:pt x="2940904" y="1827927"/>
                  <a:pt x="2862264" y="1867601"/>
                  <a:pt x="2770163" y="1871144"/>
                </a:cubicBezTo>
                <a:cubicBezTo>
                  <a:pt x="2757410" y="1871852"/>
                  <a:pt x="2743950" y="1874686"/>
                  <a:pt x="2731197" y="1879645"/>
                </a:cubicBezTo>
                <a:cubicBezTo>
                  <a:pt x="2654682" y="1910818"/>
                  <a:pt x="2574625" y="1918611"/>
                  <a:pt x="2493151" y="1923570"/>
                </a:cubicBezTo>
                <a:cubicBezTo>
                  <a:pt x="2330911" y="1933489"/>
                  <a:pt x="2169380" y="1933489"/>
                  <a:pt x="2007848" y="1917194"/>
                </a:cubicBezTo>
                <a:cubicBezTo>
                  <a:pt x="1978092" y="1914360"/>
                  <a:pt x="1946920" y="1920737"/>
                  <a:pt x="1917164" y="1917194"/>
                </a:cubicBezTo>
                <a:cubicBezTo>
                  <a:pt x="1885283" y="1913652"/>
                  <a:pt x="1851985" y="1907984"/>
                  <a:pt x="1823646" y="1893814"/>
                </a:cubicBezTo>
                <a:cubicBezTo>
                  <a:pt x="1684077" y="1824384"/>
                  <a:pt x="1638026" y="1699693"/>
                  <a:pt x="1647236" y="1555874"/>
                </a:cubicBezTo>
                <a:cubicBezTo>
                  <a:pt x="1655029" y="1429057"/>
                  <a:pt x="1660698" y="1302950"/>
                  <a:pt x="1659281" y="1175425"/>
                </a:cubicBezTo>
                <a:cubicBezTo>
                  <a:pt x="1658572" y="1099618"/>
                  <a:pt x="1672033" y="1023812"/>
                  <a:pt x="1678409" y="948006"/>
                </a:cubicBezTo>
                <a:cubicBezTo>
                  <a:pt x="1680535" y="919667"/>
                  <a:pt x="1681243" y="890619"/>
                  <a:pt x="1680535" y="861572"/>
                </a:cubicBezTo>
                <a:cubicBezTo>
                  <a:pt x="1680535" y="841026"/>
                  <a:pt x="1669908" y="831108"/>
                  <a:pt x="1648653" y="830399"/>
                </a:cubicBezTo>
                <a:cubicBezTo>
                  <a:pt x="1597643" y="828982"/>
                  <a:pt x="1545925" y="828982"/>
                  <a:pt x="1494915" y="824732"/>
                </a:cubicBezTo>
                <a:cubicBezTo>
                  <a:pt x="1412733" y="817647"/>
                  <a:pt x="1341886" y="780806"/>
                  <a:pt x="1271747" y="740423"/>
                </a:cubicBezTo>
                <a:cubicBezTo>
                  <a:pt x="1235615" y="718461"/>
                  <a:pt x="1199483" y="697207"/>
                  <a:pt x="1163351" y="676661"/>
                </a:cubicBezTo>
                <a:close/>
                <a:moveTo>
                  <a:pt x="2886353" y="1305783"/>
                </a:moveTo>
                <a:cubicBezTo>
                  <a:pt x="2879976" y="1227143"/>
                  <a:pt x="2890603" y="1155588"/>
                  <a:pt x="2908315" y="1080490"/>
                </a:cubicBezTo>
                <a:cubicBezTo>
                  <a:pt x="2845969" y="1059235"/>
                  <a:pt x="2782207" y="1036564"/>
                  <a:pt x="2717736" y="1014602"/>
                </a:cubicBezTo>
                <a:cubicBezTo>
                  <a:pt x="2720570" y="1023812"/>
                  <a:pt x="2726238" y="1027354"/>
                  <a:pt x="2730489" y="1032314"/>
                </a:cubicBezTo>
                <a:cubicBezTo>
                  <a:pt x="2735448" y="1038690"/>
                  <a:pt x="2742533" y="1047900"/>
                  <a:pt x="2740408" y="1053568"/>
                </a:cubicBezTo>
                <a:cubicBezTo>
                  <a:pt x="2737574" y="1060652"/>
                  <a:pt x="2728363" y="1069863"/>
                  <a:pt x="2721278" y="1070571"/>
                </a:cubicBezTo>
                <a:cubicBezTo>
                  <a:pt x="2711360" y="1071280"/>
                  <a:pt x="2696482" y="1068446"/>
                  <a:pt x="2690815" y="1061361"/>
                </a:cubicBezTo>
                <a:cubicBezTo>
                  <a:pt x="2666018" y="1033022"/>
                  <a:pt x="2642638" y="1002558"/>
                  <a:pt x="2621384" y="971385"/>
                </a:cubicBezTo>
                <a:cubicBezTo>
                  <a:pt x="2613591" y="959341"/>
                  <a:pt x="2606506" y="956507"/>
                  <a:pt x="2593754" y="957216"/>
                </a:cubicBezTo>
                <a:cubicBezTo>
                  <a:pt x="2545578" y="960758"/>
                  <a:pt x="2515822" y="990514"/>
                  <a:pt x="2488191" y="1028063"/>
                </a:cubicBezTo>
                <a:cubicBezTo>
                  <a:pt x="2525741" y="1059235"/>
                  <a:pt x="2562581" y="1088991"/>
                  <a:pt x="2598004" y="1119455"/>
                </a:cubicBezTo>
                <a:cubicBezTo>
                  <a:pt x="2617134" y="1135750"/>
                  <a:pt x="2636262" y="1149211"/>
                  <a:pt x="2662476" y="1152045"/>
                </a:cubicBezTo>
                <a:cubicBezTo>
                  <a:pt x="2707817" y="1157004"/>
                  <a:pt x="2741116" y="1186760"/>
                  <a:pt x="2775122" y="1214391"/>
                </a:cubicBezTo>
                <a:cubicBezTo>
                  <a:pt x="2811255" y="1244147"/>
                  <a:pt x="2847387" y="1273902"/>
                  <a:pt x="2886353" y="1305783"/>
                </a:cubicBezTo>
                <a:close/>
                <a:moveTo>
                  <a:pt x="3233503" y="1581379"/>
                </a:moveTo>
                <a:cubicBezTo>
                  <a:pt x="3241296" y="1482193"/>
                  <a:pt x="3254757" y="1384424"/>
                  <a:pt x="3222876" y="1290906"/>
                </a:cubicBezTo>
                <a:cubicBezTo>
                  <a:pt x="3210832" y="1294448"/>
                  <a:pt x="3199496" y="1297282"/>
                  <a:pt x="3188869" y="1301533"/>
                </a:cubicBezTo>
                <a:cubicBezTo>
                  <a:pt x="3182493" y="1303658"/>
                  <a:pt x="3176117" y="1307909"/>
                  <a:pt x="3172575" y="1313577"/>
                </a:cubicBezTo>
                <a:cubicBezTo>
                  <a:pt x="3142110" y="1364587"/>
                  <a:pt x="3110937" y="1414180"/>
                  <a:pt x="3107395" y="1475816"/>
                </a:cubicBezTo>
                <a:cubicBezTo>
                  <a:pt x="3106687" y="1491403"/>
                  <a:pt x="3109521" y="1500613"/>
                  <a:pt x="3123690" y="1509115"/>
                </a:cubicBezTo>
                <a:cubicBezTo>
                  <a:pt x="3143527" y="1521159"/>
                  <a:pt x="3165490" y="1535328"/>
                  <a:pt x="3178951" y="1553748"/>
                </a:cubicBezTo>
                <a:cubicBezTo>
                  <a:pt x="3193120" y="1573586"/>
                  <a:pt x="3207289" y="1582796"/>
                  <a:pt x="3233503" y="1581379"/>
                </a:cubicBezTo>
                <a:close/>
                <a:moveTo>
                  <a:pt x="3323479" y="1144961"/>
                </a:moveTo>
                <a:cubicBezTo>
                  <a:pt x="3323479" y="1118747"/>
                  <a:pt x="3323479" y="1095368"/>
                  <a:pt x="3323479" y="1066320"/>
                </a:cubicBezTo>
                <a:cubicBezTo>
                  <a:pt x="3310018" y="1081198"/>
                  <a:pt x="3300100" y="1092534"/>
                  <a:pt x="3290889" y="1102452"/>
                </a:cubicBezTo>
                <a:cubicBezTo>
                  <a:pt x="3301516" y="1115913"/>
                  <a:pt x="3311435" y="1128666"/>
                  <a:pt x="3323479" y="1144961"/>
                </a:cubicBezTo>
                <a:close/>
              </a:path>
            </a:pathLst>
          </a:custGeom>
          <a:solidFill>
            <a:srgbClr val="000000"/>
          </a:solidFill>
          <a:ln w="707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58" name="Group 14">
            <a:extLst>
              <a:ext uri="{FF2B5EF4-FFF2-40B4-BE49-F238E27FC236}">
                <a16:creationId xmlns:a16="http://schemas.microsoft.com/office/drawing/2014/main" id="{D10F7F74-6E0E-4D8F-B4DC-5217870129D1}"/>
              </a:ext>
            </a:extLst>
          </p:cNvPr>
          <p:cNvGrpSpPr/>
          <p:nvPr/>
        </p:nvGrpSpPr>
        <p:grpSpPr>
          <a:xfrm>
            <a:off x="3621386" y="2829912"/>
            <a:ext cx="2136617" cy="2136617"/>
            <a:chOff x="3621386" y="2829912"/>
            <a:chExt cx="2136617" cy="2136617"/>
          </a:xfrm>
        </p:grpSpPr>
        <p:sp>
          <p:nvSpPr>
            <p:cNvPr id="159" name="Oval 15">
              <a:extLst>
                <a:ext uri="{FF2B5EF4-FFF2-40B4-BE49-F238E27FC236}">
                  <a16:creationId xmlns:a16="http://schemas.microsoft.com/office/drawing/2014/main" id="{EBDE1513-3498-446B-BA24-F4C2817EABD3}"/>
                </a:ext>
              </a:extLst>
            </p:cNvPr>
            <p:cNvSpPr/>
            <p:nvPr/>
          </p:nvSpPr>
          <p:spPr>
            <a:xfrm>
              <a:off x="3621386" y="2829912"/>
              <a:ext cx="2136617" cy="213661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: Shape 16">
              <a:extLst>
                <a:ext uri="{FF2B5EF4-FFF2-40B4-BE49-F238E27FC236}">
                  <a16:creationId xmlns:a16="http://schemas.microsoft.com/office/drawing/2014/main" id="{3A66E74A-1AFD-468C-BD10-6F9B44055254}"/>
                </a:ext>
              </a:extLst>
            </p:cNvPr>
            <p:cNvSpPr/>
            <p:nvPr/>
          </p:nvSpPr>
          <p:spPr>
            <a:xfrm>
              <a:off x="4133992" y="3094687"/>
              <a:ext cx="1624011" cy="1871842"/>
            </a:xfrm>
            <a:custGeom>
              <a:avLst/>
              <a:gdLst>
                <a:gd name="connsiteX0" fmla="*/ 1258160 w 1624011"/>
                <a:gd name="connsiteY0" fmla="*/ 0 h 1871842"/>
                <a:gd name="connsiteX1" fmla="*/ 1311111 w 1624011"/>
                <a:gd name="connsiteY1" fmla="*/ 48125 h 1871842"/>
                <a:gd name="connsiteX2" fmla="*/ 1624011 w 1624011"/>
                <a:gd name="connsiteY2" fmla="*/ 803533 h 1871842"/>
                <a:gd name="connsiteX3" fmla="*/ 555702 w 1624011"/>
                <a:gd name="connsiteY3" fmla="*/ 1871842 h 1871842"/>
                <a:gd name="connsiteX4" fmla="*/ 46482 w 1624011"/>
                <a:gd name="connsiteY4" fmla="*/ 1742903 h 1871842"/>
                <a:gd name="connsiteX5" fmla="*/ 0 w 1624011"/>
                <a:gd name="connsiteY5" fmla="*/ 1714665 h 1871842"/>
                <a:gd name="connsiteX6" fmla="*/ 95009 w 1624011"/>
                <a:gd name="connsiteY6" fmla="*/ 1729165 h 1871842"/>
                <a:gd name="connsiteX7" fmla="*/ 215745 w 1624011"/>
                <a:gd name="connsiteY7" fmla="*/ 1735261 h 1871842"/>
                <a:gd name="connsiteX8" fmla="*/ 1396605 w 1624011"/>
                <a:gd name="connsiteY8" fmla="*/ 554401 h 1871842"/>
                <a:gd name="connsiteX9" fmla="*/ 1303807 w 1624011"/>
                <a:gd name="connsiteY9" fmla="*/ 94757 h 187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24011" h="1871842">
                  <a:moveTo>
                    <a:pt x="1258160" y="0"/>
                  </a:moveTo>
                  <a:lnTo>
                    <a:pt x="1311111" y="48125"/>
                  </a:lnTo>
                  <a:cubicBezTo>
                    <a:pt x="1504437" y="241450"/>
                    <a:pt x="1624011" y="508528"/>
                    <a:pt x="1624011" y="803533"/>
                  </a:cubicBezTo>
                  <a:cubicBezTo>
                    <a:pt x="1624011" y="1393544"/>
                    <a:pt x="1145713" y="1871842"/>
                    <a:pt x="555702" y="1871842"/>
                  </a:cubicBezTo>
                  <a:cubicBezTo>
                    <a:pt x="371324" y="1871842"/>
                    <a:pt x="197855" y="1825133"/>
                    <a:pt x="46482" y="1742903"/>
                  </a:cubicBezTo>
                  <a:lnTo>
                    <a:pt x="0" y="1714665"/>
                  </a:lnTo>
                  <a:lnTo>
                    <a:pt x="95009" y="1729165"/>
                  </a:lnTo>
                  <a:cubicBezTo>
                    <a:pt x="134706" y="1733196"/>
                    <a:pt x="174984" y="1735261"/>
                    <a:pt x="215745" y="1735261"/>
                  </a:cubicBezTo>
                  <a:cubicBezTo>
                    <a:pt x="867916" y="1735261"/>
                    <a:pt x="1396605" y="1206572"/>
                    <a:pt x="1396605" y="554401"/>
                  </a:cubicBezTo>
                  <a:cubicBezTo>
                    <a:pt x="1396605" y="391358"/>
                    <a:pt x="1363562" y="236033"/>
                    <a:pt x="1303807" y="94757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7">
              <a:extLst>
                <a:ext uri="{FF2B5EF4-FFF2-40B4-BE49-F238E27FC236}">
                  <a16:creationId xmlns:a16="http://schemas.microsoft.com/office/drawing/2014/main" id="{5F778783-A3DF-4F6B-B382-D7B85DA2736A}"/>
                </a:ext>
              </a:extLst>
            </p:cNvPr>
            <p:cNvSpPr/>
            <p:nvPr/>
          </p:nvSpPr>
          <p:spPr>
            <a:xfrm rot="19716463">
              <a:off x="3962685" y="3104933"/>
              <a:ext cx="570368" cy="23304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136</Words>
  <Application>Microsoft Office PowerPoint</Application>
  <PresentationFormat>와이드스크린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14</cp:revision>
  <dcterms:created xsi:type="dcterms:W3CDTF">2018-02-18T19:39:47Z</dcterms:created>
  <dcterms:modified xsi:type="dcterms:W3CDTF">2022-10-28T04:52:20Z</dcterms:modified>
</cp:coreProperties>
</file>