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2" name="Group 25">
            <a:extLst>
              <a:ext uri="{FF2B5EF4-FFF2-40B4-BE49-F238E27FC236}">
                <a16:creationId xmlns:a16="http://schemas.microsoft.com/office/drawing/2014/main" id="{63A858F3-713A-4610-BC68-02D242BD9A77}"/>
              </a:ext>
            </a:extLst>
          </p:cNvPr>
          <p:cNvGrpSpPr/>
          <p:nvPr/>
        </p:nvGrpSpPr>
        <p:grpSpPr>
          <a:xfrm flipH="1">
            <a:off x="7540338" y="4218011"/>
            <a:ext cx="775734" cy="1091694"/>
            <a:chOff x="3788971" y="4207622"/>
            <a:chExt cx="925747" cy="1302807"/>
          </a:xfrm>
        </p:grpSpPr>
        <p:sp>
          <p:nvSpPr>
            <p:cNvPr id="163" name="Freeform: Shape 23">
              <a:extLst>
                <a:ext uri="{FF2B5EF4-FFF2-40B4-BE49-F238E27FC236}">
                  <a16:creationId xmlns:a16="http://schemas.microsoft.com/office/drawing/2014/main" id="{BC6A2E50-AFC8-46F8-BDE4-064FFF611245}"/>
                </a:ext>
              </a:extLst>
            </p:cNvPr>
            <p:cNvSpPr/>
            <p:nvPr/>
          </p:nvSpPr>
          <p:spPr>
            <a:xfrm>
              <a:off x="3935602" y="4207622"/>
              <a:ext cx="779116" cy="1302807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05786" h="1681837">
                  <a:moveTo>
                    <a:pt x="76027" y="1512598"/>
                  </a:moveTo>
                  <a:cubicBezTo>
                    <a:pt x="85521" y="1508097"/>
                    <a:pt x="86421" y="1498358"/>
                    <a:pt x="89121" y="1490092"/>
                  </a:cubicBezTo>
                  <a:cubicBezTo>
                    <a:pt x="120220" y="1394833"/>
                    <a:pt x="106634" y="1306203"/>
                    <a:pt x="48530" y="1224529"/>
                  </a:cubicBezTo>
                  <a:cubicBezTo>
                    <a:pt x="32817" y="1202432"/>
                    <a:pt x="16204" y="1180991"/>
                    <a:pt x="0" y="1159222"/>
                  </a:cubicBezTo>
                  <a:cubicBezTo>
                    <a:pt x="3437" y="1143428"/>
                    <a:pt x="15795" y="1133116"/>
                    <a:pt x="24306" y="1120513"/>
                  </a:cubicBezTo>
                  <a:cubicBezTo>
                    <a:pt x="99187" y="1008805"/>
                    <a:pt x="165312" y="892104"/>
                    <a:pt x="224235" y="771311"/>
                  </a:cubicBezTo>
                  <a:cubicBezTo>
                    <a:pt x="270228" y="677034"/>
                    <a:pt x="319167" y="584230"/>
                    <a:pt x="363850" y="489299"/>
                  </a:cubicBezTo>
                  <a:cubicBezTo>
                    <a:pt x="379809" y="455418"/>
                    <a:pt x="396831" y="421619"/>
                    <a:pt x="416799" y="389538"/>
                  </a:cubicBezTo>
                  <a:cubicBezTo>
                    <a:pt x="425228" y="387820"/>
                    <a:pt x="426210" y="379800"/>
                    <a:pt x="429484" y="374071"/>
                  </a:cubicBezTo>
                  <a:cubicBezTo>
                    <a:pt x="477032" y="288387"/>
                    <a:pt x="525971" y="203522"/>
                    <a:pt x="589723" y="128476"/>
                  </a:cubicBezTo>
                  <a:cubicBezTo>
                    <a:pt x="637352" y="72417"/>
                    <a:pt x="689810" y="21269"/>
                    <a:pt x="765265" y="5883"/>
                  </a:cubicBezTo>
                  <a:cubicBezTo>
                    <a:pt x="840801" y="-9502"/>
                    <a:pt x="910035" y="4001"/>
                    <a:pt x="965848" y="61697"/>
                  </a:cubicBezTo>
                  <a:cubicBezTo>
                    <a:pt x="987290" y="83875"/>
                    <a:pt x="999402" y="111209"/>
                    <a:pt x="1005785" y="141161"/>
                  </a:cubicBezTo>
                  <a:cubicBezTo>
                    <a:pt x="1005867" y="150736"/>
                    <a:pt x="1001202" y="158265"/>
                    <a:pt x="996292" y="166122"/>
                  </a:cubicBezTo>
                  <a:cubicBezTo>
                    <a:pt x="940479" y="254425"/>
                    <a:pt x="897187" y="349274"/>
                    <a:pt x="853731" y="443961"/>
                  </a:cubicBezTo>
                  <a:cubicBezTo>
                    <a:pt x="830080" y="495437"/>
                    <a:pt x="807002" y="547076"/>
                    <a:pt x="783187" y="598470"/>
                  </a:cubicBezTo>
                  <a:cubicBezTo>
                    <a:pt x="708060" y="761000"/>
                    <a:pt x="634815" y="924430"/>
                    <a:pt x="553141" y="1083768"/>
                  </a:cubicBezTo>
                  <a:cubicBezTo>
                    <a:pt x="471467" y="1243106"/>
                    <a:pt x="381691" y="1397534"/>
                    <a:pt x="272274" y="1539850"/>
                  </a:cubicBezTo>
                  <a:cubicBezTo>
                    <a:pt x="237411" y="1585188"/>
                    <a:pt x="200257" y="1628725"/>
                    <a:pt x="160402" y="1669889"/>
                  </a:cubicBezTo>
                  <a:cubicBezTo>
                    <a:pt x="156228" y="1674227"/>
                    <a:pt x="152873" y="1680038"/>
                    <a:pt x="144280" y="1681838"/>
                  </a:cubicBezTo>
                  <a:cubicBezTo>
                    <a:pt x="143789" y="1616286"/>
                    <a:pt x="131840" y="1555398"/>
                    <a:pt x="76027" y="1512598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24">
              <a:extLst>
                <a:ext uri="{FF2B5EF4-FFF2-40B4-BE49-F238E27FC236}">
                  <a16:creationId xmlns:a16="http://schemas.microsoft.com/office/drawing/2014/main" id="{8ECAECEA-2CA1-4F40-9F75-9F730525BA04}"/>
                </a:ext>
              </a:extLst>
            </p:cNvPr>
            <p:cNvSpPr/>
            <p:nvPr/>
          </p:nvSpPr>
          <p:spPr>
            <a:xfrm>
              <a:off x="3788971" y="4410791"/>
              <a:ext cx="469483" cy="694866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06071" h="897026">
                  <a:moveTo>
                    <a:pt x="606008" y="127342"/>
                  </a:moveTo>
                  <a:cubicBezTo>
                    <a:pt x="606663" y="136263"/>
                    <a:pt x="602080" y="143465"/>
                    <a:pt x="598397" y="150912"/>
                  </a:cubicBezTo>
                  <a:cubicBezTo>
                    <a:pt x="575565" y="196495"/>
                    <a:pt x="552814" y="242079"/>
                    <a:pt x="530063" y="287663"/>
                  </a:cubicBezTo>
                  <a:cubicBezTo>
                    <a:pt x="479405" y="389060"/>
                    <a:pt x="429975" y="491029"/>
                    <a:pt x="377763" y="591526"/>
                  </a:cubicBezTo>
                  <a:cubicBezTo>
                    <a:pt x="324323" y="694314"/>
                    <a:pt x="266054" y="794320"/>
                    <a:pt x="198129" y="888433"/>
                  </a:cubicBezTo>
                  <a:cubicBezTo>
                    <a:pt x="195756" y="891707"/>
                    <a:pt x="192319" y="894162"/>
                    <a:pt x="189373" y="897026"/>
                  </a:cubicBezTo>
                  <a:cubicBezTo>
                    <a:pt x="137160" y="841622"/>
                    <a:pt x="64406" y="821572"/>
                    <a:pt x="0" y="787200"/>
                  </a:cubicBezTo>
                  <a:cubicBezTo>
                    <a:pt x="82656" y="607403"/>
                    <a:pt x="143543" y="419012"/>
                    <a:pt x="216461" y="235368"/>
                  </a:cubicBezTo>
                  <a:cubicBezTo>
                    <a:pt x="240275" y="175381"/>
                    <a:pt x="269164" y="117767"/>
                    <a:pt x="314257" y="70302"/>
                  </a:cubicBezTo>
                  <a:cubicBezTo>
                    <a:pt x="354111" y="28319"/>
                    <a:pt x="400759" y="330"/>
                    <a:pt x="461155" y="3"/>
                  </a:cubicBezTo>
                  <a:cubicBezTo>
                    <a:pt x="517296" y="-324"/>
                    <a:pt x="556906" y="25945"/>
                    <a:pt x="584158" y="73166"/>
                  </a:cubicBezTo>
                  <a:cubicBezTo>
                    <a:pt x="593814" y="90025"/>
                    <a:pt x="601261" y="108192"/>
                    <a:pt x="606008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5" name="Group 17">
            <a:extLst>
              <a:ext uri="{FF2B5EF4-FFF2-40B4-BE49-F238E27FC236}">
                <a16:creationId xmlns:a16="http://schemas.microsoft.com/office/drawing/2014/main" id="{80BB9EC1-086E-4D83-8ECD-2B6D40D5B58D}"/>
              </a:ext>
            </a:extLst>
          </p:cNvPr>
          <p:cNvGrpSpPr/>
          <p:nvPr/>
        </p:nvGrpSpPr>
        <p:grpSpPr>
          <a:xfrm flipH="1">
            <a:off x="9327681" y="1498755"/>
            <a:ext cx="1467006" cy="2204854"/>
            <a:chOff x="2225389" y="1694816"/>
            <a:chExt cx="2056377" cy="3090656"/>
          </a:xfrm>
        </p:grpSpPr>
        <p:sp>
          <p:nvSpPr>
            <p:cNvPr id="166" name="Freeform: Shape 3">
              <a:extLst>
                <a:ext uri="{FF2B5EF4-FFF2-40B4-BE49-F238E27FC236}">
                  <a16:creationId xmlns:a16="http://schemas.microsoft.com/office/drawing/2014/main" id="{16F097BB-C8EA-4E99-A0F5-7116AC3CA4C0}"/>
                </a:ext>
              </a:extLst>
            </p:cNvPr>
            <p:cNvSpPr/>
            <p:nvPr/>
          </p:nvSpPr>
          <p:spPr>
            <a:xfrm>
              <a:off x="2229066" y="1694816"/>
              <a:ext cx="2050055" cy="3090656"/>
            </a:xfrm>
            <a:custGeom>
              <a:avLst/>
              <a:gdLst>
                <a:gd name="connsiteX0" fmla="*/ 2545595 w 2646483"/>
                <a:gd name="connsiteY0" fmla="*/ 709670 h 3989829"/>
                <a:gd name="connsiteX1" fmla="*/ 2528410 w 2646483"/>
                <a:gd name="connsiteY1" fmla="*/ 658030 h 3989829"/>
                <a:gd name="connsiteX2" fmla="*/ 2514251 w 2646483"/>
                <a:gd name="connsiteY2" fmla="*/ 655330 h 3989829"/>
                <a:gd name="connsiteX3" fmla="*/ 2502222 w 2646483"/>
                <a:gd name="connsiteY3" fmla="*/ 692893 h 3989829"/>
                <a:gd name="connsiteX4" fmla="*/ 2440679 w 2646483"/>
                <a:gd name="connsiteY4" fmla="*/ 861806 h 3989829"/>
                <a:gd name="connsiteX5" fmla="*/ 2241487 w 2646483"/>
                <a:gd name="connsiteY5" fmla="*/ 1083832 h 3989829"/>
                <a:gd name="connsiteX6" fmla="*/ 1851775 w 2646483"/>
                <a:gd name="connsiteY6" fmla="*/ 1372555 h 3989829"/>
                <a:gd name="connsiteX7" fmla="*/ 1474749 w 2646483"/>
                <a:gd name="connsiteY7" fmla="*/ 1711773 h 3989829"/>
                <a:gd name="connsiteX8" fmla="*/ 1153209 w 2646483"/>
                <a:gd name="connsiteY8" fmla="*/ 2321545 h 3989829"/>
                <a:gd name="connsiteX9" fmla="*/ 1138560 w 2646483"/>
                <a:gd name="connsiteY9" fmla="*/ 2370894 h 3989829"/>
                <a:gd name="connsiteX10" fmla="*/ 1136186 w 2646483"/>
                <a:gd name="connsiteY10" fmla="*/ 2370157 h 3989829"/>
                <a:gd name="connsiteX11" fmla="*/ 1138805 w 2646483"/>
                <a:gd name="connsiteY11" fmla="*/ 2159098 h 3989829"/>
                <a:gd name="connsiteX12" fmla="*/ 1152963 w 2646483"/>
                <a:gd name="connsiteY12" fmla="*/ 1352178 h 3989829"/>
                <a:gd name="connsiteX13" fmla="*/ 1198956 w 2646483"/>
                <a:gd name="connsiteY13" fmla="*/ 1231631 h 3989829"/>
                <a:gd name="connsiteX14" fmla="*/ 1227026 w 2646483"/>
                <a:gd name="connsiteY14" fmla="*/ 1203315 h 3989829"/>
                <a:gd name="connsiteX15" fmla="*/ 1358867 w 2646483"/>
                <a:gd name="connsiteY15" fmla="*/ 1127942 h 3989829"/>
                <a:gd name="connsiteX16" fmla="*/ 1617965 w 2646483"/>
                <a:gd name="connsiteY16" fmla="*/ 1030801 h 3989829"/>
                <a:gd name="connsiteX17" fmla="*/ 1989836 w 2646483"/>
                <a:gd name="connsiteY17" fmla="*/ 458674 h 3989829"/>
                <a:gd name="connsiteX18" fmla="*/ 1949326 w 2646483"/>
                <a:gd name="connsiteY18" fmla="*/ 100634 h 3989829"/>
                <a:gd name="connsiteX19" fmla="*/ 1926248 w 2646483"/>
                <a:gd name="connsiteY19" fmla="*/ 9221 h 3989829"/>
                <a:gd name="connsiteX20" fmla="*/ 1917573 w 2646483"/>
                <a:gd name="connsiteY20" fmla="*/ 301 h 3989829"/>
                <a:gd name="connsiteX21" fmla="*/ 1914136 w 2646483"/>
                <a:gd name="connsiteY21" fmla="*/ 9303 h 3989829"/>
                <a:gd name="connsiteX22" fmla="*/ 1911353 w 2646483"/>
                <a:gd name="connsiteY22" fmla="*/ 14949 h 3989829"/>
                <a:gd name="connsiteX23" fmla="*/ 1757007 w 2646483"/>
                <a:gd name="connsiteY23" fmla="*/ 247041 h 3989829"/>
                <a:gd name="connsiteX24" fmla="*/ 1496027 w 2646483"/>
                <a:gd name="connsiteY24" fmla="*/ 441651 h 3989829"/>
                <a:gd name="connsiteX25" fmla="*/ 1200511 w 2646483"/>
                <a:gd name="connsiteY25" fmla="*/ 806484 h 3989829"/>
                <a:gd name="connsiteX26" fmla="*/ 1098623 w 2646483"/>
                <a:gd name="connsiteY26" fmla="*/ 1332455 h 3989829"/>
                <a:gd name="connsiteX27" fmla="*/ 1095595 w 2646483"/>
                <a:gd name="connsiteY27" fmla="*/ 1872256 h 3989829"/>
                <a:gd name="connsiteX28" fmla="*/ 1089784 w 2646483"/>
                <a:gd name="connsiteY28" fmla="*/ 1866691 h 3989829"/>
                <a:gd name="connsiteX29" fmla="*/ 926682 w 2646483"/>
                <a:gd name="connsiteY29" fmla="*/ 1480827 h 3989829"/>
                <a:gd name="connsiteX30" fmla="*/ 655308 w 2646483"/>
                <a:gd name="connsiteY30" fmla="*/ 1216818 h 3989829"/>
                <a:gd name="connsiteX31" fmla="*/ 393591 w 2646483"/>
                <a:gd name="connsiteY31" fmla="*/ 1019835 h 3989829"/>
                <a:gd name="connsiteX32" fmla="*/ 280000 w 2646483"/>
                <a:gd name="connsiteY32" fmla="*/ 854032 h 3989829"/>
                <a:gd name="connsiteX33" fmla="*/ 261996 w 2646483"/>
                <a:gd name="connsiteY33" fmla="*/ 794126 h 3989829"/>
                <a:gd name="connsiteX34" fmla="*/ 254958 w 2646483"/>
                <a:gd name="connsiteY34" fmla="*/ 790935 h 3989829"/>
                <a:gd name="connsiteX35" fmla="*/ 245219 w 2646483"/>
                <a:gd name="connsiteY35" fmla="*/ 816223 h 3989829"/>
                <a:gd name="connsiteX36" fmla="*/ 185478 w 2646483"/>
                <a:gd name="connsiteY36" fmla="*/ 1312568 h 3989829"/>
                <a:gd name="connsiteX37" fmla="*/ 508327 w 2646483"/>
                <a:gd name="connsiteY37" fmla="*/ 1842549 h 3989829"/>
                <a:gd name="connsiteX38" fmla="*/ 785512 w 2646483"/>
                <a:gd name="connsiteY38" fmla="*/ 1956140 h 3989829"/>
                <a:gd name="connsiteX39" fmla="*/ 979467 w 2646483"/>
                <a:gd name="connsiteY39" fmla="*/ 2053363 h 3989829"/>
                <a:gd name="connsiteX40" fmla="*/ 1058850 w 2646483"/>
                <a:gd name="connsiteY40" fmla="*/ 2169982 h 3989829"/>
                <a:gd name="connsiteX41" fmla="*/ 1076118 w 2646483"/>
                <a:gd name="connsiteY41" fmla="*/ 2704710 h 3989829"/>
                <a:gd name="connsiteX42" fmla="*/ 1067443 w 2646483"/>
                <a:gd name="connsiteY42" fmla="*/ 2799641 h 3989829"/>
                <a:gd name="connsiteX43" fmla="*/ 1056722 w 2646483"/>
                <a:gd name="connsiteY43" fmla="*/ 2891791 h 3989829"/>
                <a:gd name="connsiteX44" fmla="*/ 1051894 w 2646483"/>
                <a:gd name="connsiteY44" fmla="*/ 2869776 h 3989829"/>
                <a:gd name="connsiteX45" fmla="*/ 850982 w 2646483"/>
                <a:gd name="connsiteY45" fmla="*/ 2450767 h 3989829"/>
                <a:gd name="connsiteX46" fmla="*/ 556448 w 2646483"/>
                <a:gd name="connsiteY46" fmla="*/ 2174319 h 3989829"/>
                <a:gd name="connsiteX47" fmla="*/ 262160 w 2646483"/>
                <a:gd name="connsiteY47" fmla="*/ 1954503 h 3989829"/>
                <a:gd name="connsiteX48" fmla="*/ 111824 w 2646483"/>
                <a:gd name="connsiteY48" fmla="*/ 1739434 h 3989829"/>
                <a:gd name="connsiteX49" fmla="*/ 93656 w 2646483"/>
                <a:gd name="connsiteY49" fmla="*/ 1677401 h 3989829"/>
                <a:gd name="connsiteX50" fmla="*/ 84163 w 2646483"/>
                <a:gd name="connsiteY50" fmla="*/ 1672736 h 3989829"/>
                <a:gd name="connsiteX51" fmla="*/ 76715 w 2646483"/>
                <a:gd name="connsiteY51" fmla="*/ 1689840 h 3989829"/>
                <a:gd name="connsiteX52" fmla="*/ 44880 w 2646483"/>
                <a:gd name="connsiteY52" fmla="*/ 1824545 h 3989829"/>
                <a:gd name="connsiteX53" fmla="*/ 4698 w 2646483"/>
                <a:gd name="connsiteY53" fmla="*/ 2320973 h 3989829"/>
                <a:gd name="connsiteX54" fmla="*/ 391136 w 2646483"/>
                <a:gd name="connsiteY54" fmla="*/ 2916997 h 3989829"/>
                <a:gd name="connsiteX55" fmla="*/ 703510 w 2646483"/>
                <a:gd name="connsiteY55" fmla="*/ 3044336 h 3989829"/>
                <a:gd name="connsiteX56" fmla="*/ 903685 w 2646483"/>
                <a:gd name="connsiteY56" fmla="*/ 3134685 h 3989829"/>
                <a:gd name="connsiteX57" fmla="*/ 1020877 w 2646483"/>
                <a:gd name="connsiteY57" fmla="*/ 3261124 h 3989829"/>
                <a:gd name="connsiteX58" fmla="*/ 1044692 w 2646483"/>
                <a:gd name="connsiteY58" fmla="*/ 3389773 h 3989829"/>
                <a:gd name="connsiteX59" fmla="*/ 1052221 w 2646483"/>
                <a:gd name="connsiteY59" fmla="*/ 3988661 h 3989829"/>
                <a:gd name="connsiteX60" fmla="*/ 1129394 w 2646483"/>
                <a:gd name="connsiteY60" fmla="*/ 3988661 h 3989829"/>
                <a:gd name="connsiteX61" fmla="*/ 1139705 w 2646483"/>
                <a:gd name="connsiteY61" fmla="*/ 3495753 h 3989829"/>
                <a:gd name="connsiteX62" fmla="*/ 1157219 w 2646483"/>
                <a:gd name="connsiteY62" fmla="*/ 3037216 h 3989829"/>
                <a:gd name="connsiteX63" fmla="*/ 1218270 w 2646483"/>
                <a:gd name="connsiteY63" fmla="*/ 2873623 h 3989829"/>
                <a:gd name="connsiteX64" fmla="*/ 1343563 w 2646483"/>
                <a:gd name="connsiteY64" fmla="*/ 2756267 h 3989829"/>
                <a:gd name="connsiteX65" fmla="*/ 1628276 w 2646483"/>
                <a:gd name="connsiteY65" fmla="*/ 2624672 h 3989829"/>
                <a:gd name="connsiteX66" fmla="*/ 2045649 w 2646483"/>
                <a:gd name="connsiteY66" fmla="*/ 2460015 h 3989829"/>
                <a:gd name="connsiteX67" fmla="*/ 2418420 w 2646483"/>
                <a:gd name="connsiteY67" fmla="*/ 2168591 h 3989829"/>
                <a:gd name="connsiteX68" fmla="*/ 2644292 w 2646483"/>
                <a:gd name="connsiteY68" fmla="*/ 1530257 h 3989829"/>
                <a:gd name="connsiteX69" fmla="*/ 2545595 w 2646483"/>
                <a:gd name="connsiteY69" fmla="*/ 709670 h 3989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2646483" h="3989829">
                  <a:moveTo>
                    <a:pt x="2545595" y="709670"/>
                  </a:moveTo>
                  <a:cubicBezTo>
                    <a:pt x="2541258" y="691993"/>
                    <a:pt x="2536839" y="674316"/>
                    <a:pt x="2528410" y="658030"/>
                  </a:cubicBezTo>
                  <a:cubicBezTo>
                    <a:pt x="2525545" y="652465"/>
                    <a:pt x="2521944" y="639944"/>
                    <a:pt x="2514251" y="655330"/>
                  </a:cubicBezTo>
                  <a:cubicBezTo>
                    <a:pt x="2507132" y="666869"/>
                    <a:pt x="2505331" y="680126"/>
                    <a:pt x="2502222" y="692893"/>
                  </a:cubicBezTo>
                  <a:cubicBezTo>
                    <a:pt x="2487900" y="751489"/>
                    <a:pt x="2469486" y="808366"/>
                    <a:pt x="2440679" y="861806"/>
                  </a:cubicBezTo>
                  <a:cubicBezTo>
                    <a:pt x="2392150" y="951991"/>
                    <a:pt x="2319560" y="1020326"/>
                    <a:pt x="2241487" y="1083832"/>
                  </a:cubicBezTo>
                  <a:cubicBezTo>
                    <a:pt x="2115947" y="1185883"/>
                    <a:pt x="1981324" y="1275823"/>
                    <a:pt x="1851775" y="1372555"/>
                  </a:cubicBezTo>
                  <a:cubicBezTo>
                    <a:pt x="1715679" y="1474116"/>
                    <a:pt x="1585475" y="1582142"/>
                    <a:pt x="1474749" y="1711773"/>
                  </a:cubicBezTo>
                  <a:cubicBezTo>
                    <a:pt x="1321713" y="1890833"/>
                    <a:pt x="1220725" y="2097392"/>
                    <a:pt x="1153209" y="2321545"/>
                  </a:cubicBezTo>
                  <a:cubicBezTo>
                    <a:pt x="1148298" y="2337995"/>
                    <a:pt x="1143470" y="2354444"/>
                    <a:pt x="1138560" y="2370894"/>
                  </a:cubicBezTo>
                  <a:cubicBezTo>
                    <a:pt x="1137741" y="2370648"/>
                    <a:pt x="1137005" y="2370403"/>
                    <a:pt x="1136186" y="2370157"/>
                  </a:cubicBezTo>
                  <a:cubicBezTo>
                    <a:pt x="1128985" y="2368357"/>
                    <a:pt x="1138560" y="2176775"/>
                    <a:pt x="1138805" y="2159098"/>
                  </a:cubicBezTo>
                  <a:cubicBezTo>
                    <a:pt x="1139624" y="2082497"/>
                    <a:pt x="1141833" y="1444491"/>
                    <a:pt x="1152963" y="1352178"/>
                  </a:cubicBezTo>
                  <a:cubicBezTo>
                    <a:pt x="1158364" y="1307576"/>
                    <a:pt x="1167121" y="1265593"/>
                    <a:pt x="1198956" y="1231631"/>
                  </a:cubicBezTo>
                  <a:cubicBezTo>
                    <a:pt x="1209677" y="1223529"/>
                    <a:pt x="1218924" y="1214036"/>
                    <a:pt x="1227026" y="1203315"/>
                  </a:cubicBezTo>
                  <a:cubicBezTo>
                    <a:pt x="1266963" y="1171153"/>
                    <a:pt x="1311074" y="1146356"/>
                    <a:pt x="1358867" y="1127942"/>
                  </a:cubicBezTo>
                  <a:cubicBezTo>
                    <a:pt x="1444960" y="1094798"/>
                    <a:pt x="1533591" y="1068692"/>
                    <a:pt x="1617965" y="1030801"/>
                  </a:cubicBezTo>
                  <a:cubicBezTo>
                    <a:pt x="1865033" y="919829"/>
                    <a:pt x="1985825" y="727265"/>
                    <a:pt x="1989836" y="458674"/>
                  </a:cubicBezTo>
                  <a:cubicBezTo>
                    <a:pt x="1991636" y="337636"/>
                    <a:pt x="1973795" y="218725"/>
                    <a:pt x="1949326" y="100634"/>
                  </a:cubicBezTo>
                  <a:cubicBezTo>
                    <a:pt x="1942942" y="69863"/>
                    <a:pt x="1936559" y="39010"/>
                    <a:pt x="1926248" y="9221"/>
                  </a:cubicBezTo>
                  <a:cubicBezTo>
                    <a:pt x="1924857" y="5211"/>
                    <a:pt x="1924529" y="-1500"/>
                    <a:pt x="1917573" y="301"/>
                  </a:cubicBezTo>
                  <a:cubicBezTo>
                    <a:pt x="1913808" y="1283"/>
                    <a:pt x="1913890" y="5702"/>
                    <a:pt x="1914136" y="9303"/>
                  </a:cubicBezTo>
                  <a:cubicBezTo>
                    <a:pt x="1913153" y="11185"/>
                    <a:pt x="1911762" y="12985"/>
                    <a:pt x="1911353" y="14949"/>
                  </a:cubicBezTo>
                  <a:cubicBezTo>
                    <a:pt x="1892694" y="114137"/>
                    <a:pt x="1835899" y="187954"/>
                    <a:pt x="1757007" y="247041"/>
                  </a:cubicBezTo>
                  <a:cubicBezTo>
                    <a:pt x="1670096" y="312020"/>
                    <a:pt x="1582284" y="375854"/>
                    <a:pt x="1496027" y="441651"/>
                  </a:cubicBezTo>
                  <a:cubicBezTo>
                    <a:pt x="1368196" y="539202"/>
                    <a:pt x="1266145" y="657867"/>
                    <a:pt x="1200511" y="806484"/>
                  </a:cubicBezTo>
                  <a:cubicBezTo>
                    <a:pt x="1126366" y="974251"/>
                    <a:pt x="1101651" y="1151430"/>
                    <a:pt x="1098623" y="1332455"/>
                  </a:cubicBezTo>
                  <a:cubicBezTo>
                    <a:pt x="1096004" y="1490729"/>
                    <a:pt x="1095595" y="1861863"/>
                    <a:pt x="1095595" y="1872256"/>
                  </a:cubicBezTo>
                  <a:cubicBezTo>
                    <a:pt x="1090930" y="1870374"/>
                    <a:pt x="1090194" y="1868574"/>
                    <a:pt x="1089784" y="1866691"/>
                  </a:cubicBezTo>
                  <a:cubicBezTo>
                    <a:pt x="1059423" y="1727895"/>
                    <a:pt x="1008356" y="1597936"/>
                    <a:pt x="926682" y="1480827"/>
                  </a:cubicBezTo>
                  <a:cubicBezTo>
                    <a:pt x="853110" y="1375420"/>
                    <a:pt x="757196" y="1293091"/>
                    <a:pt x="655308" y="1216818"/>
                  </a:cubicBezTo>
                  <a:cubicBezTo>
                    <a:pt x="567905" y="1151348"/>
                    <a:pt x="476247" y="1091525"/>
                    <a:pt x="393591" y="1019835"/>
                  </a:cubicBezTo>
                  <a:cubicBezTo>
                    <a:pt x="341297" y="974415"/>
                    <a:pt x="300705" y="920975"/>
                    <a:pt x="280000" y="854032"/>
                  </a:cubicBezTo>
                  <a:cubicBezTo>
                    <a:pt x="273862" y="834145"/>
                    <a:pt x="267970" y="814095"/>
                    <a:pt x="261996" y="794126"/>
                  </a:cubicBezTo>
                  <a:cubicBezTo>
                    <a:pt x="261423" y="788971"/>
                    <a:pt x="258641" y="784879"/>
                    <a:pt x="254958" y="790935"/>
                  </a:cubicBezTo>
                  <a:cubicBezTo>
                    <a:pt x="250375" y="798627"/>
                    <a:pt x="247347" y="807466"/>
                    <a:pt x="245219" y="816223"/>
                  </a:cubicBezTo>
                  <a:cubicBezTo>
                    <a:pt x="205201" y="979243"/>
                    <a:pt x="176230" y="1143901"/>
                    <a:pt x="185478" y="1312568"/>
                  </a:cubicBezTo>
                  <a:cubicBezTo>
                    <a:pt x="198408" y="1546379"/>
                    <a:pt x="299969" y="1726994"/>
                    <a:pt x="508327" y="1842549"/>
                  </a:cubicBezTo>
                  <a:cubicBezTo>
                    <a:pt x="596385" y="1891324"/>
                    <a:pt x="690989" y="1923569"/>
                    <a:pt x="785512" y="1956140"/>
                  </a:cubicBezTo>
                  <a:cubicBezTo>
                    <a:pt x="854501" y="1979955"/>
                    <a:pt x="922835" y="2005243"/>
                    <a:pt x="979467" y="2053363"/>
                  </a:cubicBezTo>
                  <a:cubicBezTo>
                    <a:pt x="1016540" y="2084871"/>
                    <a:pt x="1049520" y="2119979"/>
                    <a:pt x="1058850" y="2169982"/>
                  </a:cubicBezTo>
                  <a:cubicBezTo>
                    <a:pt x="1081028" y="2288647"/>
                    <a:pt x="1079964" y="2646850"/>
                    <a:pt x="1076118" y="2704710"/>
                  </a:cubicBezTo>
                  <a:cubicBezTo>
                    <a:pt x="1073990" y="2736381"/>
                    <a:pt x="1070634" y="2768052"/>
                    <a:pt x="1067443" y="2799641"/>
                  </a:cubicBezTo>
                  <a:cubicBezTo>
                    <a:pt x="1065560" y="2818300"/>
                    <a:pt x="1060323" y="2852427"/>
                    <a:pt x="1056722" y="2891791"/>
                  </a:cubicBezTo>
                  <a:cubicBezTo>
                    <a:pt x="1053448" y="2879678"/>
                    <a:pt x="1053694" y="2876405"/>
                    <a:pt x="1051894" y="2869776"/>
                  </a:cubicBezTo>
                  <a:cubicBezTo>
                    <a:pt x="1010565" y="2717804"/>
                    <a:pt x="947305" y="2576306"/>
                    <a:pt x="850982" y="2450767"/>
                  </a:cubicBezTo>
                  <a:cubicBezTo>
                    <a:pt x="767999" y="2342496"/>
                    <a:pt x="664965" y="2255420"/>
                    <a:pt x="556448" y="2174319"/>
                  </a:cubicBezTo>
                  <a:cubicBezTo>
                    <a:pt x="458325" y="2101075"/>
                    <a:pt x="356273" y="2033231"/>
                    <a:pt x="262160" y="1954503"/>
                  </a:cubicBezTo>
                  <a:cubicBezTo>
                    <a:pt x="192598" y="1896317"/>
                    <a:pt x="137439" y="1828228"/>
                    <a:pt x="111824" y="1739434"/>
                  </a:cubicBezTo>
                  <a:cubicBezTo>
                    <a:pt x="105850" y="1718729"/>
                    <a:pt x="99712" y="1698024"/>
                    <a:pt x="93656" y="1677401"/>
                  </a:cubicBezTo>
                  <a:cubicBezTo>
                    <a:pt x="93165" y="1670281"/>
                    <a:pt x="90382" y="1665452"/>
                    <a:pt x="84163" y="1672736"/>
                  </a:cubicBezTo>
                  <a:cubicBezTo>
                    <a:pt x="80234" y="1677237"/>
                    <a:pt x="78434" y="1683866"/>
                    <a:pt x="76715" y="1689840"/>
                  </a:cubicBezTo>
                  <a:cubicBezTo>
                    <a:pt x="63458" y="1734114"/>
                    <a:pt x="53555" y="1779207"/>
                    <a:pt x="44880" y="1824545"/>
                  </a:cubicBezTo>
                  <a:cubicBezTo>
                    <a:pt x="13455" y="1988548"/>
                    <a:pt x="-10524" y="2153287"/>
                    <a:pt x="4698" y="2320973"/>
                  </a:cubicBezTo>
                  <a:cubicBezTo>
                    <a:pt x="28840" y="2587191"/>
                    <a:pt x="153888" y="2788429"/>
                    <a:pt x="391136" y="2916997"/>
                  </a:cubicBezTo>
                  <a:cubicBezTo>
                    <a:pt x="490650" y="2970928"/>
                    <a:pt x="597040" y="3007591"/>
                    <a:pt x="703510" y="3044336"/>
                  </a:cubicBezTo>
                  <a:cubicBezTo>
                    <a:pt x="772991" y="3068315"/>
                    <a:pt x="842389" y="3092538"/>
                    <a:pt x="903685" y="3134685"/>
                  </a:cubicBezTo>
                  <a:cubicBezTo>
                    <a:pt x="952133" y="3167993"/>
                    <a:pt x="995916" y="3206293"/>
                    <a:pt x="1020877" y="3261124"/>
                  </a:cubicBezTo>
                  <a:cubicBezTo>
                    <a:pt x="1039454" y="3301798"/>
                    <a:pt x="1041582" y="3347299"/>
                    <a:pt x="1044692" y="3389773"/>
                  </a:cubicBezTo>
                  <a:cubicBezTo>
                    <a:pt x="1045101" y="3421772"/>
                    <a:pt x="1052630" y="3985879"/>
                    <a:pt x="1052221" y="3988661"/>
                  </a:cubicBezTo>
                  <a:cubicBezTo>
                    <a:pt x="1095431" y="3991853"/>
                    <a:pt x="1119328" y="3987352"/>
                    <a:pt x="1129394" y="3988661"/>
                  </a:cubicBezTo>
                  <a:cubicBezTo>
                    <a:pt x="1135286" y="3891520"/>
                    <a:pt x="1139705" y="3576936"/>
                    <a:pt x="1139705" y="3495753"/>
                  </a:cubicBezTo>
                  <a:cubicBezTo>
                    <a:pt x="1142161" y="3343698"/>
                    <a:pt x="1135041" y="3187798"/>
                    <a:pt x="1157219" y="3037216"/>
                  </a:cubicBezTo>
                  <a:cubicBezTo>
                    <a:pt x="1165975" y="2977884"/>
                    <a:pt x="1179806" y="2921661"/>
                    <a:pt x="1218270" y="2873623"/>
                  </a:cubicBezTo>
                  <a:cubicBezTo>
                    <a:pt x="1254442" y="2828366"/>
                    <a:pt x="1296343" y="2789575"/>
                    <a:pt x="1343563" y="2756267"/>
                  </a:cubicBezTo>
                  <a:cubicBezTo>
                    <a:pt x="1430475" y="2694971"/>
                    <a:pt x="1529007" y="2658962"/>
                    <a:pt x="1628276" y="2624672"/>
                  </a:cubicBezTo>
                  <a:cubicBezTo>
                    <a:pt x="1769774" y="2575815"/>
                    <a:pt x="1911926" y="2528595"/>
                    <a:pt x="2045649" y="2460015"/>
                  </a:cubicBezTo>
                  <a:cubicBezTo>
                    <a:pt x="2188537" y="2386688"/>
                    <a:pt x="2317514" y="2295357"/>
                    <a:pt x="2418420" y="2168591"/>
                  </a:cubicBezTo>
                  <a:cubicBezTo>
                    <a:pt x="2567037" y="1981919"/>
                    <a:pt x="2633407" y="1764967"/>
                    <a:pt x="2644292" y="1530257"/>
                  </a:cubicBezTo>
                  <a:cubicBezTo>
                    <a:pt x="2657222" y="1251681"/>
                    <a:pt x="2611475" y="979243"/>
                    <a:pt x="2545595" y="709670"/>
                  </a:cubicBezTo>
                  <a:close/>
                </a:path>
              </a:pathLst>
            </a:custGeom>
            <a:solidFill>
              <a:srgbClr val="95C23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9">
              <a:extLst>
                <a:ext uri="{FF2B5EF4-FFF2-40B4-BE49-F238E27FC236}">
                  <a16:creationId xmlns:a16="http://schemas.microsoft.com/office/drawing/2014/main" id="{81FE2C5E-816C-4CB9-A425-07F3620984DC}"/>
                </a:ext>
              </a:extLst>
            </p:cNvPr>
            <p:cNvSpPr/>
            <p:nvPr/>
          </p:nvSpPr>
          <p:spPr>
            <a:xfrm>
              <a:off x="3084088" y="2196665"/>
              <a:ext cx="1197678" cy="2587902"/>
            </a:xfrm>
            <a:custGeom>
              <a:avLst/>
              <a:gdLst>
                <a:gd name="connsiteX0" fmla="*/ 25618 w 1546122"/>
                <a:gd name="connsiteY0" fmla="*/ 3340808 h 3340808"/>
                <a:gd name="connsiteX1" fmla="*/ 2 w 1546122"/>
                <a:gd name="connsiteY1" fmla="*/ 3336634 h 3340808"/>
                <a:gd name="connsiteX2" fmla="*/ 23653 w 1546122"/>
                <a:gd name="connsiteY2" fmla="*/ 2402866 h 3340808"/>
                <a:gd name="connsiteX3" fmla="*/ 69892 w 1546122"/>
                <a:gd name="connsiteY3" fmla="*/ 2125600 h 3340808"/>
                <a:gd name="connsiteX4" fmla="*/ 199277 w 1546122"/>
                <a:gd name="connsiteY4" fmla="*/ 1899400 h 3340808"/>
                <a:gd name="connsiteX5" fmla="*/ 306730 w 1546122"/>
                <a:gd name="connsiteY5" fmla="*/ 1779345 h 3340808"/>
                <a:gd name="connsiteX6" fmla="*/ 532193 w 1546122"/>
                <a:gd name="connsiteY6" fmla="*/ 1606422 h 3340808"/>
                <a:gd name="connsiteX7" fmla="*/ 811833 w 1546122"/>
                <a:gd name="connsiteY7" fmla="*/ 1411484 h 3340808"/>
                <a:gd name="connsiteX8" fmla="*/ 972643 w 1546122"/>
                <a:gd name="connsiteY8" fmla="*/ 1277925 h 3340808"/>
                <a:gd name="connsiteX9" fmla="*/ 1080015 w 1546122"/>
                <a:gd name="connsiteY9" fmla="*/ 1178083 h 3340808"/>
                <a:gd name="connsiteX10" fmla="*/ 1297621 w 1546122"/>
                <a:gd name="connsiteY10" fmla="*/ 877739 h 3340808"/>
                <a:gd name="connsiteX11" fmla="*/ 1373485 w 1546122"/>
                <a:gd name="connsiteY11" fmla="*/ 628379 h 3340808"/>
                <a:gd name="connsiteX12" fmla="*/ 1409902 w 1546122"/>
                <a:gd name="connsiteY12" fmla="*/ 409300 h 3340808"/>
                <a:gd name="connsiteX13" fmla="*/ 1413994 w 1546122"/>
                <a:gd name="connsiteY13" fmla="*/ 344648 h 3340808"/>
                <a:gd name="connsiteX14" fmla="*/ 1418250 w 1546122"/>
                <a:gd name="connsiteY14" fmla="*/ 71965 h 3340808"/>
                <a:gd name="connsiteX15" fmla="*/ 1413913 w 1546122"/>
                <a:gd name="connsiteY15" fmla="*/ 7395 h 3340808"/>
                <a:gd name="connsiteX16" fmla="*/ 1428071 w 1546122"/>
                <a:gd name="connsiteY16" fmla="*/ 10095 h 3340808"/>
                <a:gd name="connsiteX17" fmla="*/ 1445256 w 1546122"/>
                <a:gd name="connsiteY17" fmla="*/ 61735 h 3340808"/>
                <a:gd name="connsiteX18" fmla="*/ 1543952 w 1546122"/>
                <a:gd name="connsiteY18" fmla="*/ 882403 h 3340808"/>
                <a:gd name="connsiteX19" fmla="*/ 1318081 w 1546122"/>
                <a:gd name="connsiteY19" fmla="*/ 1520738 h 3340808"/>
                <a:gd name="connsiteX20" fmla="*/ 937126 w 1546122"/>
                <a:gd name="connsiteY20" fmla="*/ 1812161 h 3340808"/>
                <a:gd name="connsiteX21" fmla="*/ 519754 w 1546122"/>
                <a:gd name="connsiteY21" fmla="*/ 1976819 h 3340808"/>
                <a:gd name="connsiteX22" fmla="*/ 234222 w 1546122"/>
                <a:gd name="connsiteY22" fmla="*/ 2115861 h 3340808"/>
                <a:gd name="connsiteX23" fmla="*/ 114330 w 1546122"/>
                <a:gd name="connsiteY23" fmla="*/ 2225769 h 3340808"/>
                <a:gd name="connsiteX24" fmla="*/ 52379 w 1546122"/>
                <a:gd name="connsiteY24" fmla="*/ 2395910 h 3340808"/>
                <a:gd name="connsiteX25" fmla="*/ 25618 w 1546122"/>
                <a:gd name="connsiteY25" fmla="*/ 3340808 h 3340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546122" h="3340808">
                  <a:moveTo>
                    <a:pt x="25618" y="3340808"/>
                  </a:moveTo>
                  <a:cubicBezTo>
                    <a:pt x="14979" y="3339417"/>
                    <a:pt x="10478" y="3339172"/>
                    <a:pt x="2" y="3336634"/>
                  </a:cubicBezTo>
                  <a:cubicBezTo>
                    <a:pt x="-243" y="3263881"/>
                    <a:pt x="17761" y="2469482"/>
                    <a:pt x="23653" y="2402866"/>
                  </a:cubicBezTo>
                  <a:cubicBezTo>
                    <a:pt x="31919" y="2309326"/>
                    <a:pt x="39694" y="2215458"/>
                    <a:pt x="69892" y="2125600"/>
                  </a:cubicBezTo>
                  <a:cubicBezTo>
                    <a:pt x="98044" y="2041880"/>
                    <a:pt x="145101" y="1968472"/>
                    <a:pt x="199277" y="1899400"/>
                  </a:cubicBezTo>
                  <a:cubicBezTo>
                    <a:pt x="232503" y="1857091"/>
                    <a:pt x="267693" y="1816499"/>
                    <a:pt x="306730" y="1779345"/>
                  </a:cubicBezTo>
                  <a:cubicBezTo>
                    <a:pt x="375719" y="1713711"/>
                    <a:pt x="453302" y="1659207"/>
                    <a:pt x="532193" y="1606422"/>
                  </a:cubicBezTo>
                  <a:cubicBezTo>
                    <a:pt x="626716" y="1543325"/>
                    <a:pt x="721565" y="1480555"/>
                    <a:pt x="811833" y="1411484"/>
                  </a:cubicBezTo>
                  <a:cubicBezTo>
                    <a:pt x="867155" y="1369174"/>
                    <a:pt x="921577" y="1325636"/>
                    <a:pt x="972643" y="1277925"/>
                  </a:cubicBezTo>
                  <a:cubicBezTo>
                    <a:pt x="1008325" y="1244535"/>
                    <a:pt x="1046297" y="1213519"/>
                    <a:pt x="1080015" y="1178083"/>
                  </a:cubicBezTo>
                  <a:cubicBezTo>
                    <a:pt x="1166026" y="1087816"/>
                    <a:pt x="1245491" y="992475"/>
                    <a:pt x="1297621" y="877739"/>
                  </a:cubicBezTo>
                  <a:cubicBezTo>
                    <a:pt x="1333793" y="798110"/>
                    <a:pt x="1358099" y="714800"/>
                    <a:pt x="1373485" y="628379"/>
                  </a:cubicBezTo>
                  <a:cubicBezTo>
                    <a:pt x="1386497" y="555707"/>
                    <a:pt x="1401309" y="482381"/>
                    <a:pt x="1409902" y="409300"/>
                  </a:cubicBezTo>
                  <a:cubicBezTo>
                    <a:pt x="1412439" y="387940"/>
                    <a:pt x="1412358" y="366253"/>
                    <a:pt x="1413994" y="344648"/>
                  </a:cubicBezTo>
                  <a:cubicBezTo>
                    <a:pt x="1420705" y="253890"/>
                    <a:pt x="1419559" y="162886"/>
                    <a:pt x="1418250" y="71965"/>
                  </a:cubicBezTo>
                  <a:cubicBezTo>
                    <a:pt x="1417923" y="50605"/>
                    <a:pt x="1414649" y="28918"/>
                    <a:pt x="1413913" y="7395"/>
                  </a:cubicBezTo>
                  <a:cubicBezTo>
                    <a:pt x="1421687" y="-7991"/>
                    <a:pt x="1425206" y="4530"/>
                    <a:pt x="1428071" y="10095"/>
                  </a:cubicBezTo>
                  <a:cubicBezTo>
                    <a:pt x="1436500" y="26299"/>
                    <a:pt x="1440919" y="44058"/>
                    <a:pt x="1445256" y="61735"/>
                  </a:cubicBezTo>
                  <a:cubicBezTo>
                    <a:pt x="1511135" y="331308"/>
                    <a:pt x="1556801" y="603746"/>
                    <a:pt x="1543952" y="882403"/>
                  </a:cubicBezTo>
                  <a:cubicBezTo>
                    <a:pt x="1533150" y="1117032"/>
                    <a:pt x="1466780" y="1334066"/>
                    <a:pt x="1318081" y="1520738"/>
                  </a:cubicBezTo>
                  <a:cubicBezTo>
                    <a:pt x="1217175" y="1647504"/>
                    <a:pt x="1080015" y="1738835"/>
                    <a:pt x="937126" y="1812161"/>
                  </a:cubicBezTo>
                  <a:cubicBezTo>
                    <a:pt x="803403" y="1880742"/>
                    <a:pt x="661251" y="1927880"/>
                    <a:pt x="519754" y="1976819"/>
                  </a:cubicBezTo>
                  <a:cubicBezTo>
                    <a:pt x="420485" y="2011109"/>
                    <a:pt x="321134" y="2054565"/>
                    <a:pt x="234222" y="2115861"/>
                  </a:cubicBezTo>
                  <a:cubicBezTo>
                    <a:pt x="187001" y="2149169"/>
                    <a:pt x="150502" y="2180595"/>
                    <a:pt x="114330" y="2225769"/>
                  </a:cubicBezTo>
                  <a:cubicBezTo>
                    <a:pt x="75948" y="2273808"/>
                    <a:pt x="61135" y="2336578"/>
                    <a:pt x="52379" y="2395910"/>
                  </a:cubicBezTo>
                  <a:cubicBezTo>
                    <a:pt x="30364" y="2546491"/>
                    <a:pt x="31510" y="3243749"/>
                    <a:pt x="25618" y="3340808"/>
                  </a:cubicBezTo>
                  <a:close/>
                </a:path>
              </a:pathLst>
            </a:custGeom>
            <a:solidFill>
              <a:srgbClr val="88AB3F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1">
              <a:extLst>
                <a:ext uri="{FF2B5EF4-FFF2-40B4-BE49-F238E27FC236}">
                  <a16:creationId xmlns:a16="http://schemas.microsoft.com/office/drawing/2014/main" id="{A7291D73-E123-428F-A2AD-0E441889CC74}"/>
                </a:ext>
              </a:extLst>
            </p:cNvPr>
            <p:cNvSpPr/>
            <p:nvPr/>
          </p:nvSpPr>
          <p:spPr>
            <a:xfrm>
              <a:off x="2225389" y="2987798"/>
              <a:ext cx="816874" cy="1337538"/>
            </a:xfrm>
            <a:custGeom>
              <a:avLst/>
              <a:gdLst>
                <a:gd name="connsiteX0" fmla="*/ 93819 w 1054529"/>
                <a:gd name="connsiteY0" fmla="*/ 8328 h 1726673"/>
                <a:gd name="connsiteX1" fmla="*/ 89891 w 1054529"/>
                <a:gd name="connsiteY1" fmla="*/ 177895 h 1726673"/>
                <a:gd name="connsiteX2" fmla="*/ 143413 w 1054529"/>
                <a:gd name="connsiteY2" fmla="*/ 548457 h 1726673"/>
                <a:gd name="connsiteX3" fmla="*/ 270589 w 1054529"/>
                <a:gd name="connsiteY3" fmla="*/ 765081 h 1726673"/>
                <a:gd name="connsiteX4" fmla="*/ 585091 w 1054529"/>
                <a:gd name="connsiteY4" fmla="*/ 1039647 h 1726673"/>
                <a:gd name="connsiteX5" fmla="*/ 804662 w 1054529"/>
                <a:gd name="connsiteY5" fmla="*/ 1192847 h 1726673"/>
                <a:gd name="connsiteX6" fmla="*/ 986014 w 1054529"/>
                <a:gd name="connsiteY6" fmla="*/ 1398996 h 1726673"/>
                <a:gd name="connsiteX7" fmla="*/ 1048456 w 1054529"/>
                <a:gd name="connsiteY7" fmla="*/ 1594424 h 1726673"/>
                <a:gd name="connsiteX8" fmla="*/ 1051157 w 1054529"/>
                <a:gd name="connsiteY8" fmla="*/ 1726674 h 1726673"/>
                <a:gd name="connsiteX9" fmla="*/ 1020795 w 1054529"/>
                <a:gd name="connsiteY9" fmla="*/ 1591887 h 1726673"/>
                <a:gd name="connsiteX10" fmla="*/ 903604 w 1054529"/>
                <a:gd name="connsiteY10" fmla="*/ 1465448 h 1726673"/>
                <a:gd name="connsiteX11" fmla="*/ 703429 w 1054529"/>
                <a:gd name="connsiteY11" fmla="*/ 1375099 h 1726673"/>
                <a:gd name="connsiteX12" fmla="*/ 391136 w 1054529"/>
                <a:gd name="connsiteY12" fmla="*/ 1247760 h 1726673"/>
                <a:gd name="connsiteX13" fmla="*/ 4698 w 1054529"/>
                <a:gd name="connsiteY13" fmla="*/ 651736 h 1726673"/>
                <a:gd name="connsiteX14" fmla="*/ 44881 w 1054529"/>
                <a:gd name="connsiteY14" fmla="*/ 155308 h 1726673"/>
                <a:gd name="connsiteX15" fmla="*/ 76715 w 1054529"/>
                <a:gd name="connsiteY15" fmla="*/ 20603 h 1726673"/>
                <a:gd name="connsiteX16" fmla="*/ 84163 w 1054529"/>
                <a:gd name="connsiteY16" fmla="*/ 3499 h 1726673"/>
                <a:gd name="connsiteX17" fmla="*/ 93819 w 1054529"/>
                <a:gd name="connsiteY17" fmla="*/ 8328 h 1726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54529" h="1726673">
                  <a:moveTo>
                    <a:pt x="93819" y="8328"/>
                  </a:moveTo>
                  <a:cubicBezTo>
                    <a:pt x="85308" y="64714"/>
                    <a:pt x="87109" y="121591"/>
                    <a:pt x="89891" y="177895"/>
                  </a:cubicBezTo>
                  <a:cubicBezTo>
                    <a:pt x="96193" y="302943"/>
                    <a:pt x="102331" y="428319"/>
                    <a:pt x="143413" y="548457"/>
                  </a:cubicBezTo>
                  <a:cubicBezTo>
                    <a:pt x="171074" y="629394"/>
                    <a:pt x="214284" y="700838"/>
                    <a:pt x="270589" y="765081"/>
                  </a:cubicBezTo>
                  <a:cubicBezTo>
                    <a:pt x="363147" y="870815"/>
                    <a:pt x="470600" y="959118"/>
                    <a:pt x="585091" y="1039647"/>
                  </a:cubicBezTo>
                  <a:cubicBezTo>
                    <a:pt x="658090" y="1090959"/>
                    <a:pt x="734363" y="1137606"/>
                    <a:pt x="804662" y="1192847"/>
                  </a:cubicBezTo>
                  <a:cubicBezTo>
                    <a:pt x="877906" y="1250460"/>
                    <a:pt x="937484" y="1319531"/>
                    <a:pt x="986014" y="1398996"/>
                  </a:cubicBezTo>
                  <a:cubicBezTo>
                    <a:pt x="1022923" y="1459392"/>
                    <a:pt x="1039618" y="1525190"/>
                    <a:pt x="1048456" y="1594424"/>
                  </a:cubicBezTo>
                  <a:cubicBezTo>
                    <a:pt x="1053285" y="1632234"/>
                    <a:pt x="1057868" y="1676098"/>
                    <a:pt x="1051157" y="1726674"/>
                  </a:cubicBezTo>
                  <a:cubicBezTo>
                    <a:pt x="1045510" y="1683382"/>
                    <a:pt x="1039372" y="1632561"/>
                    <a:pt x="1020795" y="1591887"/>
                  </a:cubicBezTo>
                  <a:cubicBezTo>
                    <a:pt x="995753" y="1537056"/>
                    <a:pt x="952052" y="1498838"/>
                    <a:pt x="903604" y="1465448"/>
                  </a:cubicBezTo>
                  <a:cubicBezTo>
                    <a:pt x="842389" y="1423302"/>
                    <a:pt x="772991" y="1399078"/>
                    <a:pt x="703429" y="1375099"/>
                  </a:cubicBezTo>
                  <a:cubicBezTo>
                    <a:pt x="596958" y="1338354"/>
                    <a:pt x="490651" y="1301691"/>
                    <a:pt x="391136" y="1247760"/>
                  </a:cubicBezTo>
                  <a:cubicBezTo>
                    <a:pt x="153807" y="1119193"/>
                    <a:pt x="28840" y="917954"/>
                    <a:pt x="4698" y="651736"/>
                  </a:cubicBezTo>
                  <a:cubicBezTo>
                    <a:pt x="-10524" y="484132"/>
                    <a:pt x="13455" y="319311"/>
                    <a:pt x="44881" y="155308"/>
                  </a:cubicBezTo>
                  <a:cubicBezTo>
                    <a:pt x="53555" y="109970"/>
                    <a:pt x="63458" y="64877"/>
                    <a:pt x="76715" y="20603"/>
                  </a:cubicBezTo>
                  <a:cubicBezTo>
                    <a:pt x="78516" y="14629"/>
                    <a:pt x="80316" y="8000"/>
                    <a:pt x="84163" y="3499"/>
                  </a:cubicBezTo>
                  <a:cubicBezTo>
                    <a:pt x="90546" y="-3621"/>
                    <a:pt x="93328" y="1208"/>
                    <a:pt x="93819" y="8328"/>
                  </a:cubicBezTo>
                  <a:close/>
                </a:path>
              </a:pathLst>
            </a:custGeom>
            <a:solidFill>
              <a:srgbClr val="88AB3F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2">
              <a:extLst>
                <a:ext uri="{FF2B5EF4-FFF2-40B4-BE49-F238E27FC236}">
                  <a16:creationId xmlns:a16="http://schemas.microsoft.com/office/drawing/2014/main" id="{EBC9EA46-518C-45E6-9FD0-775657456A57}"/>
                </a:ext>
              </a:extLst>
            </p:cNvPr>
            <p:cNvSpPr/>
            <p:nvPr/>
          </p:nvSpPr>
          <p:spPr>
            <a:xfrm>
              <a:off x="2367898" y="2305227"/>
              <a:ext cx="704370" cy="1461417"/>
            </a:xfrm>
            <a:custGeom>
              <a:avLst/>
              <a:gdLst>
                <a:gd name="connsiteX0" fmla="*/ 78190 w 909294"/>
                <a:gd name="connsiteY0" fmla="*/ 6289 h 1886592"/>
                <a:gd name="connsiteX1" fmla="*/ 73525 w 909294"/>
                <a:gd name="connsiteY1" fmla="*/ 112842 h 1886592"/>
                <a:gd name="connsiteX2" fmla="*/ 115999 w 909294"/>
                <a:gd name="connsiteY2" fmla="*/ 451486 h 1886592"/>
                <a:gd name="connsiteX3" fmla="*/ 223697 w 909294"/>
                <a:gd name="connsiteY3" fmla="*/ 643560 h 1886592"/>
                <a:gd name="connsiteX4" fmla="*/ 619710 w 909294"/>
                <a:gd name="connsiteY4" fmla="*/ 966164 h 1886592"/>
                <a:gd name="connsiteX5" fmla="*/ 852866 w 909294"/>
                <a:gd name="connsiteY5" fmla="*/ 1217978 h 1886592"/>
                <a:gd name="connsiteX6" fmla="*/ 889038 w 909294"/>
                <a:gd name="connsiteY6" fmla="*/ 1358739 h 1886592"/>
                <a:gd name="connsiteX7" fmla="*/ 907533 w 909294"/>
                <a:gd name="connsiteY7" fmla="*/ 1788469 h 1886592"/>
                <a:gd name="connsiteX8" fmla="*/ 898204 w 909294"/>
                <a:gd name="connsiteY8" fmla="*/ 1886592 h 1886592"/>
                <a:gd name="connsiteX9" fmla="*/ 875126 w 909294"/>
                <a:gd name="connsiteY9" fmla="*/ 1382063 h 1886592"/>
                <a:gd name="connsiteX10" fmla="*/ 795743 w 909294"/>
                <a:gd name="connsiteY10" fmla="*/ 1265444 h 1886592"/>
                <a:gd name="connsiteX11" fmla="*/ 601788 w 909294"/>
                <a:gd name="connsiteY11" fmla="*/ 1168221 h 1886592"/>
                <a:gd name="connsiteX12" fmla="*/ 324603 w 909294"/>
                <a:gd name="connsiteY12" fmla="*/ 1054630 h 1886592"/>
                <a:gd name="connsiteX13" fmla="*/ 1754 w 909294"/>
                <a:gd name="connsiteY13" fmla="*/ 524649 h 1886592"/>
                <a:gd name="connsiteX14" fmla="*/ 61495 w 909294"/>
                <a:gd name="connsiteY14" fmla="*/ 28304 h 1886592"/>
                <a:gd name="connsiteX15" fmla="*/ 71234 w 909294"/>
                <a:gd name="connsiteY15" fmla="*/ 3016 h 1886592"/>
                <a:gd name="connsiteX16" fmla="*/ 78190 w 909294"/>
                <a:gd name="connsiteY16" fmla="*/ 6289 h 1886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09294" h="1886592">
                  <a:moveTo>
                    <a:pt x="78190" y="6289"/>
                  </a:moveTo>
                  <a:cubicBezTo>
                    <a:pt x="74753" y="41725"/>
                    <a:pt x="71479" y="77243"/>
                    <a:pt x="73525" y="112842"/>
                  </a:cubicBezTo>
                  <a:cubicBezTo>
                    <a:pt x="80072" y="226678"/>
                    <a:pt x="82527" y="341169"/>
                    <a:pt x="115999" y="451486"/>
                  </a:cubicBezTo>
                  <a:cubicBezTo>
                    <a:pt x="137768" y="523258"/>
                    <a:pt x="174840" y="586682"/>
                    <a:pt x="223697" y="643560"/>
                  </a:cubicBezTo>
                  <a:cubicBezTo>
                    <a:pt x="336388" y="774827"/>
                    <a:pt x="476740" y="872050"/>
                    <a:pt x="619710" y="966164"/>
                  </a:cubicBezTo>
                  <a:cubicBezTo>
                    <a:pt x="718079" y="1030897"/>
                    <a:pt x="799017" y="1112080"/>
                    <a:pt x="852866" y="1217978"/>
                  </a:cubicBezTo>
                  <a:cubicBezTo>
                    <a:pt x="875289" y="1262007"/>
                    <a:pt x="883800" y="1310128"/>
                    <a:pt x="889038" y="1358739"/>
                  </a:cubicBezTo>
                  <a:cubicBezTo>
                    <a:pt x="900413" y="1463410"/>
                    <a:pt x="914244" y="1738548"/>
                    <a:pt x="907533" y="1788469"/>
                  </a:cubicBezTo>
                  <a:cubicBezTo>
                    <a:pt x="905651" y="1802709"/>
                    <a:pt x="901968" y="1872598"/>
                    <a:pt x="898204" y="1886592"/>
                  </a:cubicBezTo>
                  <a:cubicBezTo>
                    <a:pt x="897631" y="1811465"/>
                    <a:pt x="880527" y="1411443"/>
                    <a:pt x="875126" y="1382063"/>
                  </a:cubicBezTo>
                  <a:cubicBezTo>
                    <a:pt x="865796" y="1332060"/>
                    <a:pt x="832734" y="1296952"/>
                    <a:pt x="795743" y="1265444"/>
                  </a:cubicBezTo>
                  <a:cubicBezTo>
                    <a:pt x="739111" y="1217324"/>
                    <a:pt x="670777" y="1191954"/>
                    <a:pt x="601788" y="1168221"/>
                  </a:cubicBezTo>
                  <a:cubicBezTo>
                    <a:pt x="507265" y="1135650"/>
                    <a:pt x="412661" y="1103406"/>
                    <a:pt x="324603" y="1054630"/>
                  </a:cubicBezTo>
                  <a:cubicBezTo>
                    <a:pt x="116244" y="939157"/>
                    <a:pt x="14602" y="758460"/>
                    <a:pt x="1754" y="524649"/>
                  </a:cubicBezTo>
                  <a:cubicBezTo>
                    <a:pt x="-7576" y="355900"/>
                    <a:pt x="21476" y="191324"/>
                    <a:pt x="61495" y="28304"/>
                  </a:cubicBezTo>
                  <a:cubicBezTo>
                    <a:pt x="63623" y="19547"/>
                    <a:pt x="66651" y="10708"/>
                    <a:pt x="71234" y="3016"/>
                  </a:cubicBezTo>
                  <a:cubicBezTo>
                    <a:pt x="74753" y="-3040"/>
                    <a:pt x="77535" y="1052"/>
                    <a:pt x="78190" y="6289"/>
                  </a:cubicBezTo>
                  <a:close/>
                </a:path>
              </a:pathLst>
            </a:custGeom>
            <a:solidFill>
              <a:srgbClr val="88AB3F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4">
              <a:extLst>
                <a:ext uri="{FF2B5EF4-FFF2-40B4-BE49-F238E27FC236}">
                  <a16:creationId xmlns:a16="http://schemas.microsoft.com/office/drawing/2014/main" id="{3CA773EC-1305-4CC6-B0ED-BC515F423F6C}"/>
                </a:ext>
              </a:extLst>
            </p:cNvPr>
            <p:cNvSpPr/>
            <p:nvPr/>
          </p:nvSpPr>
          <p:spPr>
            <a:xfrm>
              <a:off x="3099459" y="1694941"/>
              <a:ext cx="673950" cy="1795762"/>
            </a:xfrm>
            <a:custGeom>
              <a:avLst/>
              <a:gdLst>
                <a:gd name="connsiteX0" fmla="*/ 11257 w 870023"/>
                <a:gd name="connsiteY0" fmla="*/ 2318190 h 2318208"/>
                <a:gd name="connsiteX1" fmla="*/ 16249 w 870023"/>
                <a:gd name="connsiteY1" fmla="*/ 1303730 h 2318208"/>
                <a:gd name="connsiteX2" fmla="*/ 125502 w 870023"/>
                <a:gd name="connsiteY2" fmla="*/ 1044550 h 2318208"/>
                <a:gd name="connsiteX3" fmla="*/ 366514 w 870023"/>
                <a:gd name="connsiteY3" fmla="*/ 851904 h 2318208"/>
                <a:gd name="connsiteX4" fmla="*/ 557605 w 870023"/>
                <a:gd name="connsiteY4" fmla="*/ 702877 h 2318208"/>
                <a:gd name="connsiteX5" fmla="*/ 713833 w 870023"/>
                <a:gd name="connsiteY5" fmla="*/ 515960 h 2318208"/>
                <a:gd name="connsiteX6" fmla="*/ 768583 w 870023"/>
                <a:gd name="connsiteY6" fmla="*/ 356376 h 2318208"/>
                <a:gd name="connsiteX7" fmla="*/ 786587 w 870023"/>
                <a:gd name="connsiteY7" fmla="*/ 194747 h 2318208"/>
                <a:gd name="connsiteX8" fmla="*/ 797717 w 870023"/>
                <a:gd name="connsiteY8" fmla="*/ 18714 h 2318208"/>
                <a:gd name="connsiteX9" fmla="*/ 794198 w 870023"/>
                <a:gd name="connsiteY9" fmla="*/ 9303 h 2318208"/>
                <a:gd name="connsiteX10" fmla="*/ 797636 w 870023"/>
                <a:gd name="connsiteY10" fmla="*/ 301 h 2318208"/>
                <a:gd name="connsiteX11" fmla="*/ 806310 w 870023"/>
                <a:gd name="connsiteY11" fmla="*/ 9221 h 2318208"/>
                <a:gd name="connsiteX12" fmla="*/ 829389 w 870023"/>
                <a:gd name="connsiteY12" fmla="*/ 100634 h 2318208"/>
                <a:gd name="connsiteX13" fmla="*/ 869898 w 870023"/>
                <a:gd name="connsiteY13" fmla="*/ 458674 h 2318208"/>
                <a:gd name="connsiteX14" fmla="*/ 489844 w 870023"/>
                <a:gd name="connsiteY14" fmla="*/ 1030801 h 2318208"/>
                <a:gd name="connsiteX15" fmla="*/ 230746 w 870023"/>
                <a:gd name="connsiteY15" fmla="*/ 1127942 h 2318208"/>
                <a:gd name="connsiteX16" fmla="*/ 75500 w 870023"/>
                <a:gd name="connsiteY16" fmla="*/ 1231549 h 2318208"/>
                <a:gd name="connsiteX17" fmla="*/ 30489 w 870023"/>
                <a:gd name="connsiteY17" fmla="*/ 1344076 h 2318208"/>
                <a:gd name="connsiteX18" fmla="*/ 19195 w 870023"/>
                <a:gd name="connsiteY18" fmla="*/ 1701788 h 2318208"/>
                <a:gd name="connsiteX19" fmla="*/ 11257 w 870023"/>
                <a:gd name="connsiteY19" fmla="*/ 2318190 h 2318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70023" h="2318208">
                  <a:moveTo>
                    <a:pt x="11257" y="2318190"/>
                  </a:moveTo>
                  <a:cubicBezTo>
                    <a:pt x="-14113" y="2142157"/>
                    <a:pt x="10520" y="1380985"/>
                    <a:pt x="16249" y="1303730"/>
                  </a:cubicBezTo>
                  <a:cubicBezTo>
                    <a:pt x="23614" y="1205197"/>
                    <a:pt x="61914" y="1120495"/>
                    <a:pt x="125502" y="1044550"/>
                  </a:cubicBezTo>
                  <a:cubicBezTo>
                    <a:pt x="193264" y="963694"/>
                    <a:pt x="281648" y="910418"/>
                    <a:pt x="366514" y="851904"/>
                  </a:cubicBezTo>
                  <a:cubicBezTo>
                    <a:pt x="433130" y="805911"/>
                    <a:pt x="497209" y="757054"/>
                    <a:pt x="557605" y="702877"/>
                  </a:cubicBezTo>
                  <a:cubicBezTo>
                    <a:pt x="618984" y="647882"/>
                    <a:pt x="673242" y="587732"/>
                    <a:pt x="713833" y="515960"/>
                  </a:cubicBezTo>
                  <a:cubicBezTo>
                    <a:pt x="741904" y="466366"/>
                    <a:pt x="757944" y="412108"/>
                    <a:pt x="768583" y="356376"/>
                  </a:cubicBezTo>
                  <a:cubicBezTo>
                    <a:pt x="778813" y="303018"/>
                    <a:pt x="782168" y="248923"/>
                    <a:pt x="786587" y="194747"/>
                  </a:cubicBezTo>
                  <a:cubicBezTo>
                    <a:pt x="791498" y="135906"/>
                    <a:pt x="795753" y="77310"/>
                    <a:pt x="797717" y="18714"/>
                  </a:cubicBezTo>
                  <a:cubicBezTo>
                    <a:pt x="797799" y="15604"/>
                    <a:pt x="795426" y="12413"/>
                    <a:pt x="794198" y="9303"/>
                  </a:cubicBezTo>
                  <a:cubicBezTo>
                    <a:pt x="793871" y="5702"/>
                    <a:pt x="793789" y="1283"/>
                    <a:pt x="797636" y="301"/>
                  </a:cubicBezTo>
                  <a:cubicBezTo>
                    <a:pt x="804592" y="-1500"/>
                    <a:pt x="804919" y="5211"/>
                    <a:pt x="806310" y="9221"/>
                  </a:cubicBezTo>
                  <a:cubicBezTo>
                    <a:pt x="816622" y="39010"/>
                    <a:pt x="823005" y="69863"/>
                    <a:pt x="829389" y="100634"/>
                  </a:cubicBezTo>
                  <a:cubicBezTo>
                    <a:pt x="853858" y="218725"/>
                    <a:pt x="871699" y="337636"/>
                    <a:pt x="869898" y="458674"/>
                  </a:cubicBezTo>
                  <a:cubicBezTo>
                    <a:pt x="865888" y="727265"/>
                    <a:pt x="736912" y="919829"/>
                    <a:pt x="489844" y="1030801"/>
                  </a:cubicBezTo>
                  <a:cubicBezTo>
                    <a:pt x="405469" y="1068692"/>
                    <a:pt x="316757" y="1094798"/>
                    <a:pt x="230746" y="1127942"/>
                  </a:cubicBezTo>
                  <a:cubicBezTo>
                    <a:pt x="182952" y="1146356"/>
                    <a:pt x="111835" y="1193904"/>
                    <a:pt x="75500" y="1231549"/>
                  </a:cubicBezTo>
                  <a:cubicBezTo>
                    <a:pt x="43255" y="1265102"/>
                    <a:pt x="35890" y="1299474"/>
                    <a:pt x="30489" y="1344076"/>
                  </a:cubicBezTo>
                  <a:cubicBezTo>
                    <a:pt x="26151" y="1380166"/>
                    <a:pt x="19686" y="1643274"/>
                    <a:pt x="19195" y="1701788"/>
                  </a:cubicBezTo>
                  <a:cubicBezTo>
                    <a:pt x="18622" y="1765458"/>
                    <a:pt x="11830" y="2321873"/>
                    <a:pt x="11257" y="2318190"/>
                  </a:cubicBezTo>
                  <a:close/>
                </a:path>
              </a:pathLst>
            </a:custGeom>
            <a:solidFill>
              <a:srgbClr val="88AB3F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1" name="Freeform: Shape 21">
            <a:extLst>
              <a:ext uri="{FF2B5EF4-FFF2-40B4-BE49-F238E27FC236}">
                <a16:creationId xmlns:a16="http://schemas.microsoft.com/office/drawing/2014/main" id="{63A1AB38-DFB5-43A2-90E6-525BD32244A6}"/>
              </a:ext>
            </a:extLst>
          </p:cNvPr>
          <p:cNvSpPr/>
          <p:nvPr/>
        </p:nvSpPr>
        <p:spPr>
          <a:xfrm flipH="1">
            <a:off x="7445369" y="2755137"/>
            <a:ext cx="3407119" cy="2635394"/>
          </a:xfrm>
          <a:custGeom>
            <a:avLst/>
            <a:gdLst>
              <a:gd name="connsiteX0" fmla="*/ 1522812 w 3043673"/>
              <a:gd name="connsiteY0" fmla="*/ 0 h 2355865"/>
              <a:gd name="connsiteX1" fmla="*/ 1673823 w 3043673"/>
              <a:gd name="connsiteY1" fmla="*/ 67242 h 2355865"/>
              <a:gd name="connsiteX2" fmla="*/ 2518731 w 3043673"/>
              <a:gd name="connsiteY2" fmla="*/ 676609 h 2355865"/>
              <a:gd name="connsiteX3" fmla="*/ 2951822 w 3043673"/>
              <a:gd name="connsiteY3" fmla="*/ 985093 h 2355865"/>
              <a:gd name="connsiteX4" fmla="*/ 3042998 w 3043673"/>
              <a:gd name="connsiteY4" fmla="*/ 1108182 h 2355865"/>
              <a:gd name="connsiteX5" fmla="*/ 2979175 w 3043673"/>
              <a:gd name="connsiteY5" fmla="*/ 1244948 h 2355865"/>
              <a:gd name="connsiteX6" fmla="*/ 2784665 w 3043673"/>
              <a:gd name="connsiteY6" fmla="*/ 1244948 h 2355865"/>
              <a:gd name="connsiteX7" fmla="*/ 2524811 w 3043673"/>
              <a:gd name="connsiteY7" fmla="*/ 1061075 h 2355865"/>
              <a:gd name="connsiteX8" fmla="*/ 2448829 w 3043673"/>
              <a:gd name="connsiteY8" fmla="*/ 1020044 h 2355865"/>
              <a:gd name="connsiteX9" fmla="*/ 2435152 w 3043673"/>
              <a:gd name="connsiteY9" fmla="*/ 1103622 h 2355865"/>
              <a:gd name="connsiteX10" fmla="*/ 2435152 w 3043673"/>
              <a:gd name="connsiteY10" fmla="*/ 1653726 h 2355865"/>
              <a:gd name="connsiteX11" fmla="*/ 2435152 w 3043673"/>
              <a:gd name="connsiteY11" fmla="*/ 2208387 h 2355865"/>
              <a:gd name="connsiteX12" fmla="*/ 2295347 w 3043673"/>
              <a:gd name="connsiteY12" fmla="*/ 2354271 h 2355865"/>
              <a:gd name="connsiteX13" fmla="*/ 2038350 w 3043673"/>
              <a:gd name="connsiteY13" fmla="*/ 2355189 h 2355865"/>
              <a:gd name="connsiteX14" fmla="*/ 2038350 w 3043673"/>
              <a:gd name="connsiteY14" fmla="*/ 2355865 h 2355865"/>
              <a:gd name="connsiteX15" fmla="*/ 1047750 w 3043673"/>
              <a:gd name="connsiteY15" fmla="*/ 2355865 h 2355865"/>
              <a:gd name="connsiteX16" fmla="*/ 1047750 w 3043673"/>
              <a:gd name="connsiteY16" fmla="*/ 2353459 h 2355865"/>
              <a:gd name="connsiteX17" fmla="*/ 966443 w 3043673"/>
              <a:gd name="connsiteY17" fmla="*/ 2352941 h 2355865"/>
              <a:gd name="connsiteX18" fmla="*/ 757496 w 3043673"/>
              <a:gd name="connsiteY18" fmla="*/ 2352752 h 2355865"/>
              <a:gd name="connsiteX19" fmla="*/ 611612 w 3043673"/>
              <a:gd name="connsiteY19" fmla="*/ 2205346 h 2355865"/>
              <a:gd name="connsiteX20" fmla="*/ 610093 w 3043673"/>
              <a:gd name="connsiteY20" fmla="*/ 1088428 h 2355865"/>
              <a:gd name="connsiteX21" fmla="*/ 594896 w 3043673"/>
              <a:gd name="connsiteY21" fmla="*/ 1020044 h 2355865"/>
              <a:gd name="connsiteX22" fmla="*/ 537150 w 3043673"/>
              <a:gd name="connsiteY22" fmla="*/ 1050436 h 2355865"/>
              <a:gd name="connsiteX23" fmla="*/ 284894 w 3043673"/>
              <a:gd name="connsiteY23" fmla="*/ 1232790 h 2355865"/>
              <a:gd name="connsiteX24" fmla="*/ 149650 w 3043673"/>
              <a:gd name="connsiteY24" fmla="*/ 1273820 h 2355865"/>
              <a:gd name="connsiteX25" fmla="*/ 6804 w 3043673"/>
              <a:gd name="connsiteY25" fmla="*/ 1167448 h 2355865"/>
              <a:gd name="connsiteX26" fmla="*/ 66070 w 3043673"/>
              <a:gd name="connsiteY26" fmla="*/ 1007886 h 2355865"/>
              <a:gd name="connsiteX27" fmla="*/ 546268 w 3043673"/>
              <a:gd name="connsiteY27" fmla="*/ 661415 h 2355865"/>
              <a:gd name="connsiteX28" fmla="*/ 1372941 w 3043673"/>
              <a:gd name="connsiteY28" fmla="*/ 67242 h 2355865"/>
              <a:gd name="connsiteX29" fmla="*/ 1522812 w 3043673"/>
              <a:gd name="connsiteY29" fmla="*/ 0 h 2355865"/>
              <a:gd name="connsiteX0" fmla="*/ 1522812 w 3043673"/>
              <a:gd name="connsiteY0" fmla="*/ 0 h 2355865"/>
              <a:gd name="connsiteX1" fmla="*/ 1673823 w 3043673"/>
              <a:gd name="connsiteY1" fmla="*/ 67242 h 2355865"/>
              <a:gd name="connsiteX2" fmla="*/ 2518731 w 3043673"/>
              <a:gd name="connsiteY2" fmla="*/ 676609 h 2355865"/>
              <a:gd name="connsiteX3" fmla="*/ 2951822 w 3043673"/>
              <a:gd name="connsiteY3" fmla="*/ 985093 h 2355865"/>
              <a:gd name="connsiteX4" fmla="*/ 3042998 w 3043673"/>
              <a:gd name="connsiteY4" fmla="*/ 1108182 h 2355865"/>
              <a:gd name="connsiteX5" fmla="*/ 2979175 w 3043673"/>
              <a:gd name="connsiteY5" fmla="*/ 1244948 h 2355865"/>
              <a:gd name="connsiteX6" fmla="*/ 2784665 w 3043673"/>
              <a:gd name="connsiteY6" fmla="*/ 1244948 h 2355865"/>
              <a:gd name="connsiteX7" fmla="*/ 2524811 w 3043673"/>
              <a:gd name="connsiteY7" fmla="*/ 1061075 h 2355865"/>
              <a:gd name="connsiteX8" fmla="*/ 2448829 w 3043673"/>
              <a:gd name="connsiteY8" fmla="*/ 1020044 h 2355865"/>
              <a:gd name="connsiteX9" fmla="*/ 2435152 w 3043673"/>
              <a:gd name="connsiteY9" fmla="*/ 1103622 h 2355865"/>
              <a:gd name="connsiteX10" fmla="*/ 2435152 w 3043673"/>
              <a:gd name="connsiteY10" fmla="*/ 1653726 h 2355865"/>
              <a:gd name="connsiteX11" fmla="*/ 2435152 w 3043673"/>
              <a:gd name="connsiteY11" fmla="*/ 2208387 h 2355865"/>
              <a:gd name="connsiteX12" fmla="*/ 2295347 w 3043673"/>
              <a:gd name="connsiteY12" fmla="*/ 2354271 h 2355865"/>
              <a:gd name="connsiteX13" fmla="*/ 2038350 w 3043673"/>
              <a:gd name="connsiteY13" fmla="*/ 2355189 h 2355865"/>
              <a:gd name="connsiteX14" fmla="*/ 2038350 w 3043673"/>
              <a:gd name="connsiteY14" fmla="*/ 2355865 h 2355865"/>
              <a:gd name="connsiteX15" fmla="*/ 1047750 w 3043673"/>
              <a:gd name="connsiteY15" fmla="*/ 2355865 h 2355865"/>
              <a:gd name="connsiteX16" fmla="*/ 966443 w 3043673"/>
              <a:gd name="connsiteY16" fmla="*/ 2352941 h 2355865"/>
              <a:gd name="connsiteX17" fmla="*/ 757496 w 3043673"/>
              <a:gd name="connsiteY17" fmla="*/ 2352752 h 2355865"/>
              <a:gd name="connsiteX18" fmla="*/ 611612 w 3043673"/>
              <a:gd name="connsiteY18" fmla="*/ 2205346 h 2355865"/>
              <a:gd name="connsiteX19" fmla="*/ 610093 w 3043673"/>
              <a:gd name="connsiteY19" fmla="*/ 1088428 h 2355865"/>
              <a:gd name="connsiteX20" fmla="*/ 594896 w 3043673"/>
              <a:gd name="connsiteY20" fmla="*/ 1020044 h 2355865"/>
              <a:gd name="connsiteX21" fmla="*/ 537150 w 3043673"/>
              <a:gd name="connsiteY21" fmla="*/ 1050436 h 2355865"/>
              <a:gd name="connsiteX22" fmla="*/ 284894 w 3043673"/>
              <a:gd name="connsiteY22" fmla="*/ 1232790 h 2355865"/>
              <a:gd name="connsiteX23" fmla="*/ 149650 w 3043673"/>
              <a:gd name="connsiteY23" fmla="*/ 1273820 h 2355865"/>
              <a:gd name="connsiteX24" fmla="*/ 6804 w 3043673"/>
              <a:gd name="connsiteY24" fmla="*/ 1167448 h 2355865"/>
              <a:gd name="connsiteX25" fmla="*/ 66070 w 3043673"/>
              <a:gd name="connsiteY25" fmla="*/ 1007886 h 2355865"/>
              <a:gd name="connsiteX26" fmla="*/ 546268 w 3043673"/>
              <a:gd name="connsiteY26" fmla="*/ 661415 h 2355865"/>
              <a:gd name="connsiteX27" fmla="*/ 1372941 w 3043673"/>
              <a:gd name="connsiteY27" fmla="*/ 67242 h 2355865"/>
              <a:gd name="connsiteX28" fmla="*/ 1522812 w 3043673"/>
              <a:gd name="connsiteY28" fmla="*/ 0 h 2355865"/>
              <a:gd name="connsiteX0" fmla="*/ 1522812 w 3043673"/>
              <a:gd name="connsiteY0" fmla="*/ 0 h 2355865"/>
              <a:gd name="connsiteX1" fmla="*/ 1673823 w 3043673"/>
              <a:gd name="connsiteY1" fmla="*/ 67242 h 2355865"/>
              <a:gd name="connsiteX2" fmla="*/ 2518731 w 3043673"/>
              <a:gd name="connsiteY2" fmla="*/ 676609 h 2355865"/>
              <a:gd name="connsiteX3" fmla="*/ 2951822 w 3043673"/>
              <a:gd name="connsiteY3" fmla="*/ 985093 h 2355865"/>
              <a:gd name="connsiteX4" fmla="*/ 3042998 w 3043673"/>
              <a:gd name="connsiteY4" fmla="*/ 1108182 h 2355865"/>
              <a:gd name="connsiteX5" fmla="*/ 2979175 w 3043673"/>
              <a:gd name="connsiteY5" fmla="*/ 1244948 h 2355865"/>
              <a:gd name="connsiteX6" fmla="*/ 2784665 w 3043673"/>
              <a:gd name="connsiteY6" fmla="*/ 1244948 h 2355865"/>
              <a:gd name="connsiteX7" fmla="*/ 2524811 w 3043673"/>
              <a:gd name="connsiteY7" fmla="*/ 1061075 h 2355865"/>
              <a:gd name="connsiteX8" fmla="*/ 2448829 w 3043673"/>
              <a:gd name="connsiteY8" fmla="*/ 1020044 h 2355865"/>
              <a:gd name="connsiteX9" fmla="*/ 2435152 w 3043673"/>
              <a:gd name="connsiteY9" fmla="*/ 1103622 h 2355865"/>
              <a:gd name="connsiteX10" fmla="*/ 2435152 w 3043673"/>
              <a:gd name="connsiteY10" fmla="*/ 1653726 h 2355865"/>
              <a:gd name="connsiteX11" fmla="*/ 2435152 w 3043673"/>
              <a:gd name="connsiteY11" fmla="*/ 2208387 h 2355865"/>
              <a:gd name="connsiteX12" fmla="*/ 2295347 w 3043673"/>
              <a:gd name="connsiteY12" fmla="*/ 2354271 h 2355865"/>
              <a:gd name="connsiteX13" fmla="*/ 2038350 w 3043673"/>
              <a:gd name="connsiteY13" fmla="*/ 2355189 h 2355865"/>
              <a:gd name="connsiteX14" fmla="*/ 2038350 w 3043673"/>
              <a:gd name="connsiteY14" fmla="*/ 2355865 h 2355865"/>
              <a:gd name="connsiteX15" fmla="*/ 966443 w 3043673"/>
              <a:gd name="connsiteY15" fmla="*/ 2352941 h 2355865"/>
              <a:gd name="connsiteX16" fmla="*/ 757496 w 3043673"/>
              <a:gd name="connsiteY16" fmla="*/ 2352752 h 2355865"/>
              <a:gd name="connsiteX17" fmla="*/ 611612 w 3043673"/>
              <a:gd name="connsiteY17" fmla="*/ 2205346 h 2355865"/>
              <a:gd name="connsiteX18" fmla="*/ 610093 w 3043673"/>
              <a:gd name="connsiteY18" fmla="*/ 1088428 h 2355865"/>
              <a:gd name="connsiteX19" fmla="*/ 594896 w 3043673"/>
              <a:gd name="connsiteY19" fmla="*/ 1020044 h 2355865"/>
              <a:gd name="connsiteX20" fmla="*/ 537150 w 3043673"/>
              <a:gd name="connsiteY20" fmla="*/ 1050436 h 2355865"/>
              <a:gd name="connsiteX21" fmla="*/ 284894 w 3043673"/>
              <a:gd name="connsiteY21" fmla="*/ 1232790 h 2355865"/>
              <a:gd name="connsiteX22" fmla="*/ 149650 w 3043673"/>
              <a:gd name="connsiteY22" fmla="*/ 1273820 h 2355865"/>
              <a:gd name="connsiteX23" fmla="*/ 6804 w 3043673"/>
              <a:gd name="connsiteY23" fmla="*/ 1167448 h 2355865"/>
              <a:gd name="connsiteX24" fmla="*/ 66070 w 3043673"/>
              <a:gd name="connsiteY24" fmla="*/ 1007886 h 2355865"/>
              <a:gd name="connsiteX25" fmla="*/ 546268 w 3043673"/>
              <a:gd name="connsiteY25" fmla="*/ 661415 h 2355865"/>
              <a:gd name="connsiteX26" fmla="*/ 1372941 w 3043673"/>
              <a:gd name="connsiteY26" fmla="*/ 67242 h 2355865"/>
              <a:gd name="connsiteX27" fmla="*/ 1522812 w 3043673"/>
              <a:gd name="connsiteY27" fmla="*/ 0 h 2355865"/>
              <a:gd name="connsiteX0" fmla="*/ 1522812 w 3043673"/>
              <a:gd name="connsiteY0" fmla="*/ 0 h 2355189"/>
              <a:gd name="connsiteX1" fmla="*/ 1673823 w 3043673"/>
              <a:gd name="connsiteY1" fmla="*/ 67242 h 2355189"/>
              <a:gd name="connsiteX2" fmla="*/ 2518731 w 3043673"/>
              <a:gd name="connsiteY2" fmla="*/ 676609 h 2355189"/>
              <a:gd name="connsiteX3" fmla="*/ 2951822 w 3043673"/>
              <a:gd name="connsiteY3" fmla="*/ 985093 h 2355189"/>
              <a:gd name="connsiteX4" fmla="*/ 3042998 w 3043673"/>
              <a:gd name="connsiteY4" fmla="*/ 1108182 h 2355189"/>
              <a:gd name="connsiteX5" fmla="*/ 2979175 w 3043673"/>
              <a:gd name="connsiteY5" fmla="*/ 1244948 h 2355189"/>
              <a:gd name="connsiteX6" fmla="*/ 2784665 w 3043673"/>
              <a:gd name="connsiteY6" fmla="*/ 1244948 h 2355189"/>
              <a:gd name="connsiteX7" fmla="*/ 2524811 w 3043673"/>
              <a:gd name="connsiteY7" fmla="*/ 1061075 h 2355189"/>
              <a:gd name="connsiteX8" fmla="*/ 2448829 w 3043673"/>
              <a:gd name="connsiteY8" fmla="*/ 1020044 h 2355189"/>
              <a:gd name="connsiteX9" fmla="*/ 2435152 w 3043673"/>
              <a:gd name="connsiteY9" fmla="*/ 1103622 h 2355189"/>
              <a:gd name="connsiteX10" fmla="*/ 2435152 w 3043673"/>
              <a:gd name="connsiteY10" fmla="*/ 1653726 h 2355189"/>
              <a:gd name="connsiteX11" fmla="*/ 2435152 w 3043673"/>
              <a:gd name="connsiteY11" fmla="*/ 2208387 h 2355189"/>
              <a:gd name="connsiteX12" fmla="*/ 2295347 w 3043673"/>
              <a:gd name="connsiteY12" fmla="*/ 2354271 h 2355189"/>
              <a:gd name="connsiteX13" fmla="*/ 2038350 w 3043673"/>
              <a:gd name="connsiteY13" fmla="*/ 2355189 h 2355189"/>
              <a:gd name="connsiteX14" fmla="*/ 966443 w 3043673"/>
              <a:gd name="connsiteY14" fmla="*/ 2352941 h 2355189"/>
              <a:gd name="connsiteX15" fmla="*/ 757496 w 3043673"/>
              <a:gd name="connsiteY15" fmla="*/ 2352752 h 2355189"/>
              <a:gd name="connsiteX16" fmla="*/ 611612 w 3043673"/>
              <a:gd name="connsiteY16" fmla="*/ 2205346 h 2355189"/>
              <a:gd name="connsiteX17" fmla="*/ 610093 w 3043673"/>
              <a:gd name="connsiteY17" fmla="*/ 1088428 h 2355189"/>
              <a:gd name="connsiteX18" fmla="*/ 594896 w 3043673"/>
              <a:gd name="connsiteY18" fmla="*/ 1020044 h 2355189"/>
              <a:gd name="connsiteX19" fmla="*/ 537150 w 3043673"/>
              <a:gd name="connsiteY19" fmla="*/ 1050436 h 2355189"/>
              <a:gd name="connsiteX20" fmla="*/ 284894 w 3043673"/>
              <a:gd name="connsiteY20" fmla="*/ 1232790 h 2355189"/>
              <a:gd name="connsiteX21" fmla="*/ 149650 w 3043673"/>
              <a:gd name="connsiteY21" fmla="*/ 1273820 h 2355189"/>
              <a:gd name="connsiteX22" fmla="*/ 6804 w 3043673"/>
              <a:gd name="connsiteY22" fmla="*/ 1167448 h 2355189"/>
              <a:gd name="connsiteX23" fmla="*/ 66070 w 3043673"/>
              <a:gd name="connsiteY23" fmla="*/ 1007886 h 2355189"/>
              <a:gd name="connsiteX24" fmla="*/ 546268 w 3043673"/>
              <a:gd name="connsiteY24" fmla="*/ 661415 h 2355189"/>
              <a:gd name="connsiteX25" fmla="*/ 1372941 w 3043673"/>
              <a:gd name="connsiteY25" fmla="*/ 67242 h 2355189"/>
              <a:gd name="connsiteX26" fmla="*/ 1522812 w 3043673"/>
              <a:gd name="connsiteY26" fmla="*/ 0 h 2355189"/>
              <a:gd name="connsiteX0" fmla="*/ 1522812 w 3043673"/>
              <a:gd name="connsiteY0" fmla="*/ 0 h 2354271"/>
              <a:gd name="connsiteX1" fmla="*/ 1673823 w 3043673"/>
              <a:gd name="connsiteY1" fmla="*/ 67242 h 2354271"/>
              <a:gd name="connsiteX2" fmla="*/ 2518731 w 3043673"/>
              <a:gd name="connsiteY2" fmla="*/ 676609 h 2354271"/>
              <a:gd name="connsiteX3" fmla="*/ 2951822 w 3043673"/>
              <a:gd name="connsiteY3" fmla="*/ 985093 h 2354271"/>
              <a:gd name="connsiteX4" fmla="*/ 3042998 w 3043673"/>
              <a:gd name="connsiteY4" fmla="*/ 1108182 h 2354271"/>
              <a:gd name="connsiteX5" fmla="*/ 2979175 w 3043673"/>
              <a:gd name="connsiteY5" fmla="*/ 1244948 h 2354271"/>
              <a:gd name="connsiteX6" fmla="*/ 2784665 w 3043673"/>
              <a:gd name="connsiteY6" fmla="*/ 1244948 h 2354271"/>
              <a:gd name="connsiteX7" fmla="*/ 2524811 w 3043673"/>
              <a:gd name="connsiteY7" fmla="*/ 1061075 h 2354271"/>
              <a:gd name="connsiteX8" fmla="*/ 2448829 w 3043673"/>
              <a:gd name="connsiteY8" fmla="*/ 1020044 h 2354271"/>
              <a:gd name="connsiteX9" fmla="*/ 2435152 w 3043673"/>
              <a:gd name="connsiteY9" fmla="*/ 1103622 h 2354271"/>
              <a:gd name="connsiteX10" fmla="*/ 2435152 w 3043673"/>
              <a:gd name="connsiteY10" fmla="*/ 1653726 h 2354271"/>
              <a:gd name="connsiteX11" fmla="*/ 2435152 w 3043673"/>
              <a:gd name="connsiteY11" fmla="*/ 2208387 h 2354271"/>
              <a:gd name="connsiteX12" fmla="*/ 2295347 w 3043673"/>
              <a:gd name="connsiteY12" fmla="*/ 2354271 h 2354271"/>
              <a:gd name="connsiteX13" fmla="*/ 966443 w 3043673"/>
              <a:gd name="connsiteY13" fmla="*/ 2352941 h 2354271"/>
              <a:gd name="connsiteX14" fmla="*/ 757496 w 3043673"/>
              <a:gd name="connsiteY14" fmla="*/ 2352752 h 2354271"/>
              <a:gd name="connsiteX15" fmla="*/ 611612 w 3043673"/>
              <a:gd name="connsiteY15" fmla="*/ 2205346 h 2354271"/>
              <a:gd name="connsiteX16" fmla="*/ 610093 w 3043673"/>
              <a:gd name="connsiteY16" fmla="*/ 1088428 h 2354271"/>
              <a:gd name="connsiteX17" fmla="*/ 594896 w 3043673"/>
              <a:gd name="connsiteY17" fmla="*/ 1020044 h 2354271"/>
              <a:gd name="connsiteX18" fmla="*/ 537150 w 3043673"/>
              <a:gd name="connsiteY18" fmla="*/ 1050436 h 2354271"/>
              <a:gd name="connsiteX19" fmla="*/ 284894 w 3043673"/>
              <a:gd name="connsiteY19" fmla="*/ 1232790 h 2354271"/>
              <a:gd name="connsiteX20" fmla="*/ 149650 w 3043673"/>
              <a:gd name="connsiteY20" fmla="*/ 1273820 h 2354271"/>
              <a:gd name="connsiteX21" fmla="*/ 6804 w 3043673"/>
              <a:gd name="connsiteY21" fmla="*/ 1167448 h 2354271"/>
              <a:gd name="connsiteX22" fmla="*/ 66070 w 3043673"/>
              <a:gd name="connsiteY22" fmla="*/ 1007886 h 2354271"/>
              <a:gd name="connsiteX23" fmla="*/ 546268 w 3043673"/>
              <a:gd name="connsiteY23" fmla="*/ 661415 h 2354271"/>
              <a:gd name="connsiteX24" fmla="*/ 1372941 w 3043673"/>
              <a:gd name="connsiteY24" fmla="*/ 67242 h 2354271"/>
              <a:gd name="connsiteX25" fmla="*/ 1522812 w 3043673"/>
              <a:gd name="connsiteY25" fmla="*/ 0 h 2354271"/>
              <a:gd name="connsiteX0" fmla="*/ 1522812 w 3043673"/>
              <a:gd name="connsiteY0" fmla="*/ 0 h 2354271"/>
              <a:gd name="connsiteX1" fmla="*/ 1673823 w 3043673"/>
              <a:gd name="connsiteY1" fmla="*/ 67242 h 2354271"/>
              <a:gd name="connsiteX2" fmla="*/ 2518731 w 3043673"/>
              <a:gd name="connsiteY2" fmla="*/ 676609 h 2354271"/>
              <a:gd name="connsiteX3" fmla="*/ 2951822 w 3043673"/>
              <a:gd name="connsiteY3" fmla="*/ 985093 h 2354271"/>
              <a:gd name="connsiteX4" fmla="*/ 3042998 w 3043673"/>
              <a:gd name="connsiteY4" fmla="*/ 1108182 h 2354271"/>
              <a:gd name="connsiteX5" fmla="*/ 2979175 w 3043673"/>
              <a:gd name="connsiteY5" fmla="*/ 1244948 h 2354271"/>
              <a:gd name="connsiteX6" fmla="*/ 2784665 w 3043673"/>
              <a:gd name="connsiteY6" fmla="*/ 1244948 h 2354271"/>
              <a:gd name="connsiteX7" fmla="*/ 2524811 w 3043673"/>
              <a:gd name="connsiteY7" fmla="*/ 1061075 h 2354271"/>
              <a:gd name="connsiteX8" fmla="*/ 2448829 w 3043673"/>
              <a:gd name="connsiteY8" fmla="*/ 1020044 h 2354271"/>
              <a:gd name="connsiteX9" fmla="*/ 2435152 w 3043673"/>
              <a:gd name="connsiteY9" fmla="*/ 1103622 h 2354271"/>
              <a:gd name="connsiteX10" fmla="*/ 2435152 w 3043673"/>
              <a:gd name="connsiteY10" fmla="*/ 1653726 h 2354271"/>
              <a:gd name="connsiteX11" fmla="*/ 2435152 w 3043673"/>
              <a:gd name="connsiteY11" fmla="*/ 2208387 h 2354271"/>
              <a:gd name="connsiteX12" fmla="*/ 2295347 w 3043673"/>
              <a:gd name="connsiteY12" fmla="*/ 2354271 h 2354271"/>
              <a:gd name="connsiteX13" fmla="*/ 757496 w 3043673"/>
              <a:gd name="connsiteY13" fmla="*/ 2352752 h 2354271"/>
              <a:gd name="connsiteX14" fmla="*/ 611612 w 3043673"/>
              <a:gd name="connsiteY14" fmla="*/ 2205346 h 2354271"/>
              <a:gd name="connsiteX15" fmla="*/ 610093 w 3043673"/>
              <a:gd name="connsiteY15" fmla="*/ 1088428 h 2354271"/>
              <a:gd name="connsiteX16" fmla="*/ 594896 w 3043673"/>
              <a:gd name="connsiteY16" fmla="*/ 1020044 h 2354271"/>
              <a:gd name="connsiteX17" fmla="*/ 537150 w 3043673"/>
              <a:gd name="connsiteY17" fmla="*/ 1050436 h 2354271"/>
              <a:gd name="connsiteX18" fmla="*/ 284894 w 3043673"/>
              <a:gd name="connsiteY18" fmla="*/ 1232790 h 2354271"/>
              <a:gd name="connsiteX19" fmla="*/ 149650 w 3043673"/>
              <a:gd name="connsiteY19" fmla="*/ 1273820 h 2354271"/>
              <a:gd name="connsiteX20" fmla="*/ 6804 w 3043673"/>
              <a:gd name="connsiteY20" fmla="*/ 1167448 h 2354271"/>
              <a:gd name="connsiteX21" fmla="*/ 66070 w 3043673"/>
              <a:gd name="connsiteY21" fmla="*/ 1007886 h 2354271"/>
              <a:gd name="connsiteX22" fmla="*/ 546268 w 3043673"/>
              <a:gd name="connsiteY22" fmla="*/ 661415 h 2354271"/>
              <a:gd name="connsiteX23" fmla="*/ 1372941 w 3043673"/>
              <a:gd name="connsiteY23" fmla="*/ 67242 h 2354271"/>
              <a:gd name="connsiteX24" fmla="*/ 1522812 w 3043673"/>
              <a:gd name="connsiteY24" fmla="*/ 0 h 235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043673" h="2354271">
                <a:moveTo>
                  <a:pt x="1522812" y="0"/>
                </a:moveTo>
                <a:cubicBezTo>
                  <a:pt x="1566311" y="0"/>
                  <a:pt x="1610000" y="22414"/>
                  <a:pt x="1673823" y="67242"/>
                </a:cubicBezTo>
                <a:lnTo>
                  <a:pt x="2518731" y="676609"/>
                </a:lnTo>
                <a:lnTo>
                  <a:pt x="2951822" y="985093"/>
                </a:lnTo>
                <a:cubicBezTo>
                  <a:pt x="2995891" y="1017006"/>
                  <a:pt x="3038440" y="1047397"/>
                  <a:pt x="3042998" y="1108182"/>
                </a:cubicBezTo>
                <a:cubicBezTo>
                  <a:pt x="3047558" y="1165928"/>
                  <a:pt x="3029323" y="1214555"/>
                  <a:pt x="2979175" y="1244948"/>
                </a:cubicBezTo>
                <a:cubicBezTo>
                  <a:pt x="2915352" y="1284457"/>
                  <a:pt x="2846969" y="1285976"/>
                  <a:pt x="2784665" y="1244948"/>
                </a:cubicBezTo>
                <a:cubicBezTo>
                  <a:pt x="2696528" y="1187202"/>
                  <a:pt x="2611429" y="1121860"/>
                  <a:pt x="2524811" y="1061075"/>
                </a:cubicBezTo>
                <a:cubicBezTo>
                  <a:pt x="2500496" y="1044359"/>
                  <a:pt x="2476182" y="1007886"/>
                  <a:pt x="2448829" y="1020044"/>
                </a:cubicBezTo>
                <a:cubicBezTo>
                  <a:pt x="2418436" y="1033720"/>
                  <a:pt x="2435152" y="1074750"/>
                  <a:pt x="2435152" y="1103622"/>
                </a:cubicBezTo>
                <a:cubicBezTo>
                  <a:pt x="2433632" y="1289017"/>
                  <a:pt x="2435152" y="1471371"/>
                  <a:pt x="2435152" y="1653726"/>
                </a:cubicBezTo>
                <a:lnTo>
                  <a:pt x="2435152" y="2208387"/>
                </a:lnTo>
                <a:cubicBezTo>
                  <a:pt x="2435152" y="2313241"/>
                  <a:pt x="2398681" y="2352752"/>
                  <a:pt x="2295347" y="2354271"/>
                </a:cubicBezTo>
                <a:lnTo>
                  <a:pt x="757496" y="2352752"/>
                </a:lnTo>
                <a:cubicBezTo>
                  <a:pt x="648083" y="2351230"/>
                  <a:pt x="611612" y="2314760"/>
                  <a:pt x="611612" y="2205346"/>
                </a:cubicBezTo>
                <a:cubicBezTo>
                  <a:pt x="611612" y="1833042"/>
                  <a:pt x="611612" y="1460735"/>
                  <a:pt x="610093" y="1088428"/>
                </a:cubicBezTo>
                <a:cubicBezTo>
                  <a:pt x="610093" y="1065632"/>
                  <a:pt x="623768" y="1032200"/>
                  <a:pt x="594896" y="1020044"/>
                </a:cubicBezTo>
                <a:cubicBezTo>
                  <a:pt x="573623" y="1010927"/>
                  <a:pt x="555385" y="1036760"/>
                  <a:pt x="537150" y="1050436"/>
                </a:cubicBezTo>
                <a:cubicBezTo>
                  <a:pt x="452054" y="1111220"/>
                  <a:pt x="368474" y="1170486"/>
                  <a:pt x="284894" y="1232790"/>
                </a:cubicBezTo>
                <a:cubicBezTo>
                  <a:pt x="243864" y="1263184"/>
                  <a:pt x="199795" y="1279900"/>
                  <a:pt x="149650" y="1273820"/>
                </a:cubicBezTo>
                <a:cubicBezTo>
                  <a:pt x="81267" y="1266222"/>
                  <a:pt x="26559" y="1237350"/>
                  <a:pt x="6804" y="1167448"/>
                </a:cubicBezTo>
                <a:cubicBezTo>
                  <a:pt x="-12951" y="1102103"/>
                  <a:pt x="11364" y="1047397"/>
                  <a:pt x="66070" y="1007886"/>
                </a:cubicBezTo>
                <a:lnTo>
                  <a:pt x="546268" y="661415"/>
                </a:lnTo>
                <a:lnTo>
                  <a:pt x="1372941" y="67242"/>
                </a:lnTo>
                <a:cubicBezTo>
                  <a:pt x="1436004" y="22414"/>
                  <a:pt x="1479313" y="0"/>
                  <a:pt x="1522812" y="0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172" name="Group 16">
            <a:extLst>
              <a:ext uri="{FF2B5EF4-FFF2-40B4-BE49-F238E27FC236}">
                <a16:creationId xmlns:a16="http://schemas.microsoft.com/office/drawing/2014/main" id="{51C41D4B-B810-46F1-AA6C-1E03A0373623}"/>
              </a:ext>
            </a:extLst>
          </p:cNvPr>
          <p:cNvGrpSpPr/>
          <p:nvPr/>
        </p:nvGrpSpPr>
        <p:grpSpPr>
          <a:xfrm flipH="1">
            <a:off x="7044946" y="4219506"/>
            <a:ext cx="4446114" cy="2343779"/>
            <a:chOff x="0" y="4209406"/>
            <a:chExt cx="5305910" cy="2797022"/>
          </a:xfrm>
        </p:grpSpPr>
        <p:sp>
          <p:nvSpPr>
            <p:cNvPr id="173" name="Freeform: Shape 6">
              <a:extLst>
                <a:ext uri="{FF2B5EF4-FFF2-40B4-BE49-F238E27FC236}">
                  <a16:creationId xmlns:a16="http://schemas.microsoft.com/office/drawing/2014/main" id="{F13B4F73-B697-4C4A-8784-C2CE5608F0D7}"/>
                </a:ext>
              </a:extLst>
            </p:cNvPr>
            <p:cNvSpPr/>
            <p:nvPr/>
          </p:nvSpPr>
          <p:spPr>
            <a:xfrm>
              <a:off x="0" y="4350704"/>
              <a:ext cx="5305910" cy="2655724"/>
            </a:xfrm>
            <a:custGeom>
              <a:avLst/>
              <a:gdLst>
                <a:gd name="connsiteX0" fmla="*/ 6847555 w 6849572"/>
                <a:gd name="connsiteY0" fmla="*/ 124465 h 3428362"/>
                <a:gd name="connsiteX1" fmla="*/ 6835443 w 6849572"/>
                <a:gd name="connsiteY1" fmla="*/ 76181 h 3428362"/>
                <a:gd name="connsiteX2" fmla="*/ 6737647 w 6849572"/>
                <a:gd name="connsiteY2" fmla="*/ 1954 h 3428362"/>
                <a:gd name="connsiteX3" fmla="*/ 6674959 w 6849572"/>
                <a:gd name="connsiteY3" fmla="*/ 2036 h 3428362"/>
                <a:gd name="connsiteX4" fmla="*/ 6581582 w 6849572"/>
                <a:gd name="connsiteY4" fmla="*/ 38863 h 3428362"/>
                <a:gd name="connsiteX5" fmla="*/ 6565951 w 6849572"/>
                <a:gd name="connsiteY5" fmla="*/ 27406 h 3428362"/>
                <a:gd name="connsiteX6" fmla="*/ 6566687 w 6849572"/>
                <a:gd name="connsiteY6" fmla="*/ 25442 h 3428362"/>
                <a:gd name="connsiteX7" fmla="*/ 6564723 w 6849572"/>
                <a:gd name="connsiteY7" fmla="*/ 22414 h 3428362"/>
                <a:gd name="connsiteX8" fmla="*/ 6553594 w 6849572"/>
                <a:gd name="connsiteY8" fmla="*/ 40745 h 3428362"/>
                <a:gd name="connsiteX9" fmla="*/ 6541154 w 6849572"/>
                <a:gd name="connsiteY9" fmla="*/ 61614 h 3428362"/>
                <a:gd name="connsiteX10" fmla="*/ 6338933 w 6849572"/>
                <a:gd name="connsiteY10" fmla="*/ 276356 h 3428362"/>
                <a:gd name="connsiteX11" fmla="*/ 6059212 w 6849572"/>
                <a:gd name="connsiteY11" fmla="*/ 705349 h 3428362"/>
                <a:gd name="connsiteX12" fmla="*/ 5716066 w 6849572"/>
                <a:gd name="connsiteY12" fmla="*/ 1260945 h 3428362"/>
                <a:gd name="connsiteX13" fmla="*/ 5513682 w 6849572"/>
                <a:gd name="connsiteY13" fmla="*/ 1507195 h 3428362"/>
                <a:gd name="connsiteX14" fmla="*/ 5331920 w 6849572"/>
                <a:gd name="connsiteY14" fmla="*/ 1659086 h 3428362"/>
                <a:gd name="connsiteX15" fmla="*/ 5071103 w 6849572"/>
                <a:gd name="connsiteY15" fmla="*/ 1802302 h 3428362"/>
                <a:gd name="connsiteX16" fmla="*/ 5055064 w 6849572"/>
                <a:gd name="connsiteY16" fmla="*/ 1814005 h 3428362"/>
                <a:gd name="connsiteX17" fmla="*/ 4980100 w 6849572"/>
                <a:gd name="connsiteY17" fmla="*/ 1874483 h 3428362"/>
                <a:gd name="connsiteX18" fmla="*/ 4623943 w 6849572"/>
                <a:gd name="connsiteY18" fmla="*/ 1976043 h 3428362"/>
                <a:gd name="connsiteX19" fmla="*/ 4397497 w 6849572"/>
                <a:gd name="connsiteY19" fmla="*/ 1969251 h 3428362"/>
                <a:gd name="connsiteX20" fmla="*/ 3964576 w 6849572"/>
                <a:gd name="connsiteY20" fmla="*/ 1887822 h 3428362"/>
                <a:gd name="connsiteX21" fmla="*/ 3480342 w 6849572"/>
                <a:gd name="connsiteY21" fmla="*/ 1773004 h 3428362"/>
                <a:gd name="connsiteX22" fmla="*/ 3381318 w 6849572"/>
                <a:gd name="connsiteY22" fmla="*/ 1755573 h 3428362"/>
                <a:gd name="connsiteX23" fmla="*/ 3390402 w 6849572"/>
                <a:gd name="connsiteY23" fmla="*/ 1755736 h 3428362"/>
                <a:gd name="connsiteX24" fmla="*/ 3411107 w 6849572"/>
                <a:gd name="connsiteY24" fmla="*/ 1752790 h 3428362"/>
                <a:gd name="connsiteX25" fmla="*/ 3423710 w 6849572"/>
                <a:gd name="connsiteY25" fmla="*/ 1752381 h 3428362"/>
                <a:gd name="connsiteX26" fmla="*/ 3454399 w 6849572"/>
                <a:gd name="connsiteY26" fmla="*/ 1755327 h 3428362"/>
                <a:gd name="connsiteX27" fmla="*/ 3584849 w 6849572"/>
                <a:gd name="connsiteY27" fmla="*/ 1763838 h 3428362"/>
                <a:gd name="connsiteX28" fmla="*/ 3597288 w 6849572"/>
                <a:gd name="connsiteY28" fmla="*/ 1763920 h 3428362"/>
                <a:gd name="connsiteX29" fmla="*/ 3631005 w 6849572"/>
                <a:gd name="connsiteY29" fmla="*/ 1768094 h 3428362"/>
                <a:gd name="connsiteX30" fmla="*/ 3666114 w 6849572"/>
                <a:gd name="connsiteY30" fmla="*/ 1772922 h 3428362"/>
                <a:gd name="connsiteX31" fmla="*/ 3945917 w 6849572"/>
                <a:gd name="connsiteY31" fmla="*/ 1819652 h 3428362"/>
                <a:gd name="connsiteX32" fmla="*/ 4348477 w 6849572"/>
                <a:gd name="connsiteY32" fmla="*/ 1891096 h 3428362"/>
                <a:gd name="connsiteX33" fmla="*/ 4593990 w 6849572"/>
                <a:gd name="connsiteY33" fmla="*/ 1910737 h 3428362"/>
                <a:gd name="connsiteX34" fmla="*/ 4760611 w 6849572"/>
                <a:gd name="connsiteY34" fmla="*/ 1898625 h 3428362"/>
                <a:gd name="connsiteX35" fmla="*/ 4968152 w 6849572"/>
                <a:gd name="connsiteY35" fmla="*/ 1844284 h 3428362"/>
                <a:gd name="connsiteX36" fmla="*/ 5028057 w 6849572"/>
                <a:gd name="connsiteY36" fmla="*/ 1816378 h 3428362"/>
                <a:gd name="connsiteX37" fmla="*/ 5085589 w 6849572"/>
                <a:gd name="connsiteY37" fmla="*/ 1780124 h 3428362"/>
                <a:gd name="connsiteX38" fmla="*/ 5107194 w 6849572"/>
                <a:gd name="connsiteY38" fmla="*/ 1757373 h 3428362"/>
                <a:gd name="connsiteX39" fmla="*/ 5224467 w 6849572"/>
                <a:gd name="connsiteY39" fmla="*/ 1503185 h 3428362"/>
                <a:gd name="connsiteX40" fmla="*/ 5224140 w 6849572"/>
                <a:gd name="connsiteY40" fmla="*/ 1473887 h 3428362"/>
                <a:gd name="connsiteX41" fmla="*/ 5138128 w 6849572"/>
                <a:gd name="connsiteY41" fmla="*/ 1310621 h 3428362"/>
                <a:gd name="connsiteX42" fmla="*/ 4994503 w 6849572"/>
                <a:gd name="connsiteY42" fmla="*/ 1252680 h 3428362"/>
                <a:gd name="connsiteX43" fmla="*/ 4509370 w 6849572"/>
                <a:gd name="connsiteY43" fmla="*/ 1178044 h 3428362"/>
                <a:gd name="connsiteX44" fmla="*/ 4219418 w 6849572"/>
                <a:gd name="connsiteY44" fmla="*/ 1145800 h 3428362"/>
                <a:gd name="connsiteX45" fmla="*/ 3745578 w 6849572"/>
                <a:gd name="connsiteY45" fmla="*/ 1033109 h 3428362"/>
                <a:gd name="connsiteX46" fmla="*/ 3470276 w 6849572"/>
                <a:gd name="connsiteY46" fmla="*/ 938669 h 3428362"/>
                <a:gd name="connsiteX47" fmla="*/ 3312575 w 6849572"/>
                <a:gd name="connsiteY47" fmla="*/ 876553 h 3428362"/>
                <a:gd name="connsiteX48" fmla="*/ 3169768 w 6849572"/>
                <a:gd name="connsiteY48" fmla="*/ 817549 h 3428362"/>
                <a:gd name="connsiteX49" fmla="*/ 2636841 w 6849572"/>
                <a:gd name="connsiteY49" fmla="*/ 587748 h 3428362"/>
                <a:gd name="connsiteX50" fmla="*/ 2470710 w 6849572"/>
                <a:gd name="connsiteY50" fmla="*/ 514995 h 3428362"/>
                <a:gd name="connsiteX51" fmla="*/ 2460726 w 6849572"/>
                <a:gd name="connsiteY51" fmla="*/ 512212 h 3428362"/>
                <a:gd name="connsiteX52" fmla="*/ 2041308 w 6849572"/>
                <a:gd name="connsiteY52" fmla="*/ 373906 h 3428362"/>
                <a:gd name="connsiteX53" fmla="*/ 1784747 w 6849572"/>
                <a:gd name="connsiteY53" fmla="*/ 325459 h 3428362"/>
                <a:gd name="connsiteX54" fmla="*/ 1632692 w 6849572"/>
                <a:gd name="connsiteY54" fmla="*/ 312119 h 3428362"/>
                <a:gd name="connsiteX55" fmla="*/ 1357145 w 6849572"/>
                <a:gd name="connsiteY55" fmla="*/ 323985 h 3428362"/>
                <a:gd name="connsiteX56" fmla="*/ 1181930 w 6849572"/>
                <a:gd name="connsiteY56" fmla="*/ 363922 h 3428362"/>
                <a:gd name="connsiteX57" fmla="*/ 754901 w 6849572"/>
                <a:gd name="connsiteY57" fmla="*/ 553622 h 3428362"/>
                <a:gd name="connsiteX58" fmla="*/ 380657 w 6849572"/>
                <a:gd name="connsiteY58" fmla="*/ 900041 h 3428362"/>
                <a:gd name="connsiteX59" fmla="*/ 104209 w 6849572"/>
                <a:gd name="connsiteY59" fmla="*/ 1436815 h 3428362"/>
                <a:gd name="connsiteX60" fmla="*/ 15906 w 6849572"/>
                <a:gd name="connsiteY60" fmla="*/ 1978580 h 3428362"/>
                <a:gd name="connsiteX61" fmla="*/ 6495 w 6849572"/>
                <a:gd name="connsiteY61" fmla="*/ 2200524 h 3428362"/>
                <a:gd name="connsiteX62" fmla="*/ 2812 w 6849572"/>
                <a:gd name="connsiteY62" fmla="*/ 2218529 h 3428362"/>
                <a:gd name="connsiteX63" fmla="*/ 2321 w 6849572"/>
                <a:gd name="connsiteY63" fmla="*/ 2260184 h 3428362"/>
                <a:gd name="connsiteX64" fmla="*/ 766 w 6849572"/>
                <a:gd name="connsiteY64" fmla="*/ 2353724 h 3428362"/>
                <a:gd name="connsiteX65" fmla="*/ 2239 w 6849572"/>
                <a:gd name="connsiteY65" fmla="*/ 2491130 h 3428362"/>
                <a:gd name="connsiteX66" fmla="*/ 2730 w 6849572"/>
                <a:gd name="connsiteY66" fmla="*/ 2537123 h 3428362"/>
                <a:gd name="connsiteX67" fmla="*/ 4613 w 6849572"/>
                <a:gd name="connsiteY67" fmla="*/ 2561756 h 3428362"/>
                <a:gd name="connsiteX68" fmla="*/ 6413 w 6849572"/>
                <a:gd name="connsiteY68" fmla="*/ 2667735 h 3428362"/>
                <a:gd name="connsiteX69" fmla="*/ 6986 w 6849572"/>
                <a:gd name="connsiteY69" fmla="*/ 2692696 h 3428362"/>
                <a:gd name="connsiteX70" fmla="*/ 8868 w 6849572"/>
                <a:gd name="connsiteY70" fmla="*/ 2715120 h 3428362"/>
                <a:gd name="connsiteX71" fmla="*/ 10587 w 6849572"/>
                <a:gd name="connsiteY71" fmla="*/ 2781245 h 3428362"/>
                <a:gd name="connsiteX72" fmla="*/ 11160 w 6849572"/>
                <a:gd name="connsiteY72" fmla="*/ 2801950 h 3428362"/>
                <a:gd name="connsiteX73" fmla="*/ 14842 w 6849572"/>
                <a:gd name="connsiteY73" fmla="*/ 2873803 h 3428362"/>
                <a:gd name="connsiteX74" fmla="*/ 15333 w 6849572"/>
                <a:gd name="connsiteY74" fmla="*/ 2890252 h 3428362"/>
                <a:gd name="connsiteX75" fmla="*/ 19016 w 6849572"/>
                <a:gd name="connsiteY75" fmla="*/ 2949421 h 3428362"/>
                <a:gd name="connsiteX76" fmla="*/ 19507 w 6849572"/>
                <a:gd name="connsiteY76" fmla="*/ 2965952 h 3428362"/>
                <a:gd name="connsiteX77" fmla="*/ 23108 w 6849572"/>
                <a:gd name="connsiteY77" fmla="*/ 3020865 h 3428362"/>
                <a:gd name="connsiteX78" fmla="*/ 23763 w 6849572"/>
                <a:gd name="connsiteY78" fmla="*/ 3041489 h 3428362"/>
                <a:gd name="connsiteX79" fmla="*/ 27445 w 6849572"/>
                <a:gd name="connsiteY79" fmla="*/ 3088136 h 3428362"/>
                <a:gd name="connsiteX80" fmla="*/ 27936 w 6849572"/>
                <a:gd name="connsiteY80" fmla="*/ 3100493 h 3428362"/>
                <a:gd name="connsiteX81" fmla="*/ 31537 w 6849572"/>
                <a:gd name="connsiteY81" fmla="*/ 3151151 h 3428362"/>
                <a:gd name="connsiteX82" fmla="*/ 32110 w 6849572"/>
                <a:gd name="connsiteY82" fmla="*/ 3163508 h 3428362"/>
                <a:gd name="connsiteX83" fmla="*/ 35957 w 6849572"/>
                <a:gd name="connsiteY83" fmla="*/ 3210074 h 3428362"/>
                <a:gd name="connsiteX84" fmla="*/ 36366 w 6849572"/>
                <a:gd name="connsiteY84" fmla="*/ 3222268 h 3428362"/>
                <a:gd name="connsiteX85" fmla="*/ 39967 w 6849572"/>
                <a:gd name="connsiteY85" fmla="*/ 3264660 h 3428362"/>
                <a:gd name="connsiteX86" fmla="*/ 40539 w 6849572"/>
                <a:gd name="connsiteY86" fmla="*/ 3276935 h 3428362"/>
                <a:gd name="connsiteX87" fmla="*/ 43977 w 6849572"/>
                <a:gd name="connsiteY87" fmla="*/ 3310898 h 3428362"/>
                <a:gd name="connsiteX88" fmla="*/ 44631 w 6849572"/>
                <a:gd name="connsiteY88" fmla="*/ 3323420 h 3428362"/>
                <a:gd name="connsiteX89" fmla="*/ 48232 w 6849572"/>
                <a:gd name="connsiteY89" fmla="*/ 3357137 h 3428362"/>
                <a:gd name="connsiteX90" fmla="*/ 48887 w 6849572"/>
                <a:gd name="connsiteY90" fmla="*/ 3369494 h 3428362"/>
                <a:gd name="connsiteX91" fmla="*/ 50933 w 6849572"/>
                <a:gd name="connsiteY91" fmla="*/ 3388808 h 3428362"/>
                <a:gd name="connsiteX92" fmla="*/ 53634 w 6849572"/>
                <a:gd name="connsiteY92" fmla="*/ 3408121 h 3428362"/>
                <a:gd name="connsiteX93" fmla="*/ 64272 w 6849572"/>
                <a:gd name="connsiteY93" fmla="*/ 3428090 h 3428362"/>
                <a:gd name="connsiteX94" fmla="*/ 83913 w 6849572"/>
                <a:gd name="connsiteY94" fmla="*/ 3412377 h 3428362"/>
                <a:gd name="connsiteX95" fmla="*/ 180809 w 6849572"/>
                <a:gd name="connsiteY95" fmla="*/ 3243791 h 3428362"/>
                <a:gd name="connsiteX96" fmla="*/ 357742 w 6849572"/>
                <a:gd name="connsiteY96" fmla="*/ 2995987 h 3428362"/>
                <a:gd name="connsiteX97" fmla="*/ 500631 w 6849572"/>
                <a:gd name="connsiteY97" fmla="*/ 2851707 h 3428362"/>
                <a:gd name="connsiteX98" fmla="*/ 642129 w 6849572"/>
                <a:gd name="connsiteY98" fmla="*/ 2734515 h 3428362"/>
                <a:gd name="connsiteX99" fmla="*/ 907528 w 6849572"/>
                <a:gd name="connsiteY99" fmla="*/ 2561428 h 3428362"/>
                <a:gd name="connsiteX100" fmla="*/ 1219166 w 6849572"/>
                <a:gd name="connsiteY100" fmla="*/ 2425496 h 3428362"/>
                <a:gd name="connsiteX101" fmla="*/ 1498560 w 6849572"/>
                <a:gd name="connsiteY101" fmla="*/ 2360599 h 3428362"/>
                <a:gd name="connsiteX102" fmla="*/ 1520165 w 6849572"/>
                <a:gd name="connsiteY102" fmla="*/ 2356752 h 3428362"/>
                <a:gd name="connsiteX103" fmla="*/ 1522129 w 6849572"/>
                <a:gd name="connsiteY103" fmla="*/ 2356425 h 3428362"/>
                <a:gd name="connsiteX104" fmla="*/ 1524093 w 6849572"/>
                <a:gd name="connsiteY104" fmla="*/ 2356507 h 3428362"/>
                <a:gd name="connsiteX105" fmla="*/ 1549545 w 6849572"/>
                <a:gd name="connsiteY105" fmla="*/ 2352824 h 3428362"/>
                <a:gd name="connsiteX106" fmla="*/ 1557729 w 6849572"/>
                <a:gd name="connsiteY106" fmla="*/ 2352333 h 3428362"/>
                <a:gd name="connsiteX107" fmla="*/ 1587518 w 6849572"/>
                <a:gd name="connsiteY107" fmla="*/ 2348405 h 3428362"/>
                <a:gd name="connsiteX108" fmla="*/ 1595538 w 6849572"/>
                <a:gd name="connsiteY108" fmla="*/ 2348077 h 3428362"/>
                <a:gd name="connsiteX109" fmla="*/ 1629500 w 6849572"/>
                <a:gd name="connsiteY109" fmla="*/ 2344395 h 3428362"/>
                <a:gd name="connsiteX110" fmla="*/ 1641776 w 6849572"/>
                <a:gd name="connsiteY110" fmla="*/ 2343822 h 3428362"/>
                <a:gd name="connsiteX111" fmla="*/ 1688424 w 6849572"/>
                <a:gd name="connsiteY111" fmla="*/ 2340057 h 3428362"/>
                <a:gd name="connsiteX112" fmla="*/ 1709047 w 6849572"/>
                <a:gd name="connsiteY112" fmla="*/ 2339566 h 3428362"/>
                <a:gd name="connsiteX113" fmla="*/ 1884998 w 6849572"/>
                <a:gd name="connsiteY113" fmla="*/ 2337848 h 3428362"/>
                <a:gd name="connsiteX114" fmla="*/ 1937047 w 6849572"/>
                <a:gd name="connsiteY114" fmla="*/ 2339566 h 3428362"/>
                <a:gd name="connsiteX115" fmla="*/ 1957752 w 6849572"/>
                <a:gd name="connsiteY115" fmla="*/ 2340139 h 3428362"/>
                <a:gd name="connsiteX116" fmla="*/ 2012665 w 6849572"/>
                <a:gd name="connsiteY116" fmla="*/ 2343822 h 3428362"/>
                <a:gd name="connsiteX117" fmla="*/ 2025022 w 6849572"/>
                <a:gd name="connsiteY117" fmla="*/ 2344313 h 3428362"/>
                <a:gd name="connsiteX118" fmla="*/ 2063240 w 6849572"/>
                <a:gd name="connsiteY118" fmla="*/ 2347914 h 3428362"/>
                <a:gd name="connsiteX119" fmla="*/ 2075516 w 6849572"/>
                <a:gd name="connsiteY119" fmla="*/ 2348487 h 3428362"/>
                <a:gd name="connsiteX120" fmla="*/ 2109315 w 6849572"/>
                <a:gd name="connsiteY120" fmla="*/ 2352251 h 3428362"/>
                <a:gd name="connsiteX121" fmla="*/ 2117499 w 6849572"/>
                <a:gd name="connsiteY121" fmla="*/ 2352660 h 3428362"/>
                <a:gd name="connsiteX122" fmla="*/ 2147206 w 6849572"/>
                <a:gd name="connsiteY122" fmla="*/ 2356425 h 3428362"/>
                <a:gd name="connsiteX123" fmla="*/ 2155390 w 6849572"/>
                <a:gd name="connsiteY123" fmla="*/ 2356916 h 3428362"/>
                <a:gd name="connsiteX124" fmla="*/ 2185015 w 6849572"/>
                <a:gd name="connsiteY124" fmla="*/ 2360599 h 3428362"/>
                <a:gd name="connsiteX125" fmla="*/ 2186979 w 6849572"/>
                <a:gd name="connsiteY125" fmla="*/ 2360517 h 3428362"/>
                <a:gd name="connsiteX126" fmla="*/ 2188943 w 6849572"/>
                <a:gd name="connsiteY126" fmla="*/ 2360844 h 3428362"/>
                <a:gd name="connsiteX127" fmla="*/ 2218650 w 6849572"/>
                <a:gd name="connsiteY127" fmla="*/ 2364855 h 3428362"/>
                <a:gd name="connsiteX128" fmla="*/ 2226916 w 6849572"/>
                <a:gd name="connsiteY128" fmla="*/ 2365509 h 3428362"/>
                <a:gd name="connsiteX129" fmla="*/ 2248112 w 6849572"/>
                <a:gd name="connsiteY129" fmla="*/ 2369028 h 3428362"/>
                <a:gd name="connsiteX130" fmla="*/ 2256296 w 6849572"/>
                <a:gd name="connsiteY130" fmla="*/ 2369601 h 3428362"/>
                <a:gd name="connsiteX131" fmla="*/ 2277491 w 6849572"/>
                <a:gd name="connsiteY131" fmla="*/ 2373202 h 3428362"/>
                <a:gd name="connsiteX132" fmla="*/ 2309981 w 6849572"/>
                <a:gd name="connsiteY132" fmla="*/ 2379258 h 3428362"/>
                <a:gd name="connsiteX133" fmla="*/ 2699529 w 6849572"/>
                <a:gd name="connsiteY133" fmla="*/ 2489984 h 3428362"/>
                <a:gd name="connsiteX134" fmla="*/ 3107408 w 6849572"/>
                <a:gd name="connsiteY134" fmla="*/ 2622479 h 3428362"/>
                <a:gd name="connsiteX135" fmla="*/ 3753353 w 6849572"/>
                <a:gd name="connsiteY135" fmla="*/ 2821100 h 3428362"/>
                <a:gd name="connsiteX136" fmla="*/ 3937733 w 6849572"/>
                <a:gd name="connsiteY136" fmla="*/ 2860873 h 3428362"/>
                <a:gd name="connsiteX137" fmla="*/ 3959174 w 6849572"/>
                <a:gd name="connsiteY137" fmla="*/ 2864965 h 3428362"/>
                <a:gd name="connsiteX138" fmla="*/ 4013597 w 6849572"/>
                <a:gd name="connsiteY138" fmla="*/ 2873885 h 3428362"/>
                <a:gd name="connsiteX139" fmla="*/ 4034874 w 6849572"/>
                <a:gd name="connsiteY139" fmla="*/ 2877567 h 3428362"/>
                <a:gd name="connsiteX140" fmla="*/ 4043140 w 6849572"/>
                <a:gd name="connsiteY140" fmla="*/ 2878140 h 3428362"/>
                <a:gd name="connsiteX141" fmla="*/ 4064336 w 6849572"/>
                <a:gd name="connsiteY141" fmla="*/ 2881741 h 3428362"/>
                <a:gd name="connsiteX142" fmla="*/ 4072602 w 6849572"/>
                <a:gd name="connsiteY142" fmla="*/ 2882314 h 3428362"/>
                <a:gd name="connsiteX143" fmla="*/ 4097971 w 6849572"/>
                <a:gd name="connsiteY143" fmla="*/ 2885915 h 3428362"/>
                <a:gd name="connsiteX144" fmla="*/ 4106237 w 6849572"/>
                <a:gd name="connsiteY144" fmla="*/ 2886406 h 3428362"/>
                <a:gd name="connsiteX145" fmla="*/ 4135944 w 6849572"/>
                <a:gd name="connsiteY145" fmla="*/ 2890007 h 3428362"/>
                <a:gd name="connsiteX146" fmla="*/ 4144046 w 6849572"/>
                <a:gd name="connsiteY146" fmla="*/ 2890334 h 3428362"/>
                <a:gd name="connsiteX147" fmla="*/ 4182182 w 6849572"/>
                <a:gd name="connsiteY147" fmla="*/ 2894181 h 3428362"/>
                <a:gd name="connsiteX148" fmla="*/ 4194622 w 6849572"/>
                <a:gd name="connsiteY148" fmla="*/ 2894754 h 3428362"/>
                <a:gd name="connsiteX149" fmla="*/ 4249535 w 6849572"/>
                <a:gd name="connsiteY149" fmla="*/ 2898355 h 3428362"/>
                <a:gd name="connsiteX150" fmla="*/ 4270240 w 6849572"/>
                <a:gd name="connsiteY150" fmla="*/ 2898764 h 3428362"/>
                <a:gd name="connsiteX151" fmla="*/ 4366726 w 6849572"/>
                <a:gd name="connsiteY151" fmla="*/ 2898927 h 3428362"/>
                <a:gd name="connsiteX152" fmla="*/ 4387513 w 6849572"/>
                <a:gd name="connsiteY152" fmla="*/ 2898355 h 3428362"/>
                <a:gd name="connsiteX153" fmla="*/ 4434079 w 6849572"/>
                <a:gd name="connsiteY153" fmla="*/ 2894590 h 3428362"/>
                <a:gd name="connsiteX154" fmla="*/ 4446273 w 6849572"/>
                <a:gd name="connsiteY154" fmla="*/ 2894099 h 3428362"/>
                <a:gd name="connsiteX155" fmla="*/ 4471970 w 6849572"/>
                <a:gd name="connsiteY155" fmla="*/ 2890334 h 3428362"/>
                <a:gd name="connsiteX156" fmla="*/ 4479990 w 6849572"/>
                <a:gd name="connsiteY156" fmla="*/ 2889925 h 3428362"/>
                <a:gd name="connsiteX157" fmla="*/ 4501431 w 6849572"/>
                <a:gd name="connsiteY157" fmla="*/ 2886079 h 3428362"/>
                <a:gd name="connsiteX158" fmla="*/ 4503395 w 6849572"/>
                <a:gd name="connsiteY158" fmla="*/ 2885751 h 3428362"/>
                <a:gd name="connsiteX159" fmla="*/ 4505441 w 6849572"/>
                <a:gd name="connsiteY159" fmla="*/ 2885833 h 3428362"/>
                <a:gd name="connsiteX160" fmla="*/ 4526719 w 6849572"/>
                <a:gd name="connsiteY160" fmla="*/ 2881905 h 3428362"/>
                <a:gd name="connsiteX161" fmla="*/ 4597509 w 6849572"/>
                <a:gd name="connsiteY161" fmla="*/ 2865701 h 3428362"/>
                <a:gd name="connsiteX162" fmla="*/ 4985911 w 6849572"/>
                <a:gd name="connsiteY162" fmla="*/ 2692860 h 3428362"/>
                <a:gd name="connsiteX163" fmla="*/ 5238216 w 6849572"/>
                <a:gd name="connsiteY163" fmla="*/ 2525829 h 3428362"/>
                <a:gd name="connsiteX164" fmla="*/ 5458196 w 6849572"/>
                <a:gd name="connsiteY164" fmla="*/ 2363218 h 3428362"/>
                <a:gd name="connsiteX165" fmla="*/ 5712956 w 6849572"/>
                <a:gd name="connsiteY165" fmla="*/ 2156823 h 3428362"/>
                <a:gd name="connsiteX166" fmla="*/ 5900038 w 6849572"/>
                <a:gd name="connsiteY166" fmla="*/ 1992820 h 3428362"/>
                <a:gd name="connsiteX167" fmla="*/ 6034497 w 6849572"/>
                <a:gd name="connsiteY167" fmla="*/ 1860652 h 3428362"/>
                <a:gd name="connsiteX168" fmla="*/ 6175830 w 6849572"/>
                <a:gd name="connsiteY168" fmla="*/ 1684947 h 3428362"/>
                <a:gd name="connsiteX169" fmla="*/ 6409232 w 6849572"/>
                <a:gd name="connsiteY169" fmla="*/ 1254644 h 3428362"/>
                <a:gd name="connsiteX170" fmla="*/ 6656873 w 6849572"/>
                <a:gd name="connsiteY170" fmla="*/ 723599 h 3428362"/>
                <a:gd name="connsiteX171" fmla="*/ 6785112 w 6849572"/>
                <a:gd name="connsiteY171" fmla="*/ 407951 h 3428362"/>
                <a:gd name="connsiteX172" fmla="*/ 6843708 w 6849572"/>
                <a:gd name="connsiteY172" fmla="*/ 199347 h 3428362"/>
                <a:gd name="connsiteX173" fmla="*/ 6847227 w 6849572"/>
                <a:gd name="connsiteY173" fmla="*/ 177905 h 3428362"/>
                <a:gd name="connsiteX174" fmla="*/ 6847718 w 6849572"/>
                <a:gd name="connsiteY174" fmla="*/ 165711 h 3428362"/>
                <a:gd name="connsiteX175" fmla="*/ 6847555 w 6849572"/>
                <a:gd name="connsiteY175" fmla="*/ 124465 h 3428362"/>
                <a:gd name="connsiteX176" fmla="*/ 3343755 w 6849572"/>
                <a:gd name="connsiteY176" fmla="*/ 1752217 h 3428362"/>
                <a:gd name="connsiteX177" fmla="*/ 3340727 w 6849572"/>
                <a:gd name="connsiteY177" fmla="*/ 1752054 h 3428362"/>
                <a:gd name="connsiteX178" fmla="*/ 3340891 w 6849572"/>
                <a:gd name="connsiteY178" fmla="*/ 1751317 h 3428362"/>
                <a:gd name="connsiteX179" fmla="*/ 3343755 w 6849572"/>
                <a:gd name="connsiteY179" fmla="*/ 1752217 h 3428362"/>
                <a:gd name="connsiteX180" fmla="*/ 3022378 w 6849572"/>
                <a:gd name="connsiteY180" fmla="*/ 778676 h 3428362"/>
                <a:gd name="connsiteX181" fmla="*/ 3022460 w 6849572"/>
                <a:gd name="connsiteY181" fmla="*/ 776548 h 3428362"/>
                <a:gd name="connsiteX182" fmla="*/ 3025734 w 6849572"/>
                <a:gd name="connsiteY182" fmla="*/ 777612 h 3428362"/>
                <a:gd name="connsiteX183" fmla="*/ 3022378 w 6849572"/>
                <a:gd name="connsiteY183" fmla="*/ 778676 h 34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6849572" h="3428362">
                  <a:moveTo>
                    <a:pt x="6847555" y="124465"/>
                  </a:moveTo>
                  <a:cubicBezTo>
                    <a:pt x="6843135" y="108425"/>
                    <a:pt x="6842072" y="91730"/>
                    <a:pt x="6835443" y="76181"/>
                  </a:cubicBezTo>
                  <a:cubicBezTo>
                    <a:pt x="6816865" y="32643"/>
                    <a:pt x="6779465" y="14557"/>
                    <a:pt x="6737647" y="1954"/>
                  </a:cubicBezTo>
                  <a:cubicBezTo>
                    <a:pt x="6716696" y="-583"/>
                    <a:pt x="6695828" y="-747"/>
                    <a:pt x="6674959" y="2036"/>
                  </a:cubicBezTo>
                  <a:cubicBezTo>
                    <a:pt x="6641896" y="9483"/>
                    <a:pt x="6610634" y="21268"/>
                    <a:pt x="6581582" y="38863"/>
                  </a:cubicBezTo>
                  <a:cubicBezTo>
                    <a:pt x="6567015" y="47701"/>
                    <a:pt x="6563332" y="41973"/>
                    <a:pt x="6565951" y="27406"/>
                  </a:cubicBezTo>
                  <a:cubicBezTo>
                    <a:pt x="6566360" y="27406"/>
                    <a:pt x="6566606" y="26751"/>
                    <a:pt x="6566687" y="25442"/>
                  </a:cubicBezTo>
                  <a:cubicBezTo>
                    <a:pt x="6566769" y="24214"/>
                    <a:pt x="6566115" y="23232"/>
                    <a:pt x="6564723" y="22414"/>
                  </a:cubicBezTo>
                  <a:cubicBezTo>
                    <a:pt x="6555230" y="25032"/>
                    <a:pt x="6554658" y="33461"/>
                    <a:pt x="6553594" y="40745"/>
                  </a:cubicBezTo>
                  <a:cubicBezTo>
                    <a:pt x="6552203" y="49665"/>
                    <a:pt x="6548356" y="56212"/>
                    <a:pt x="6541154" y="61614"/>
                  </a:cubicBezTo>
                  <a:cubicBezTo>
                    <a:pt x="6461199" y="121437"/>
                    <a:pt x="6399084" y="198037"/>
                    <a:pt x="6338933" y="276356"/>
                  </a:cubicBezTo>
                  <a:cubicBezTo>
                    <a:pt x="6234590" y="412125"/>
                    <a:pt x="6146860" y="558696"/>
                    <a:pt x="6059212" y="705349"/>
                  </a:cubicBezTo>
                  <a:cubicBezTo>
                    <a:pt x="5947504" y="892185"/>
                    <a:pt x="5840787" y="1082130"/>
                    <a:pt x="5716066" y="1260945"/>
                  </a:cubicBezTo>
                  <a:cubicBezTo>
                    <a:pt x="5655098" y="1348266"/>
                    <a:pt x="5589055" y="1431659"/>
                    <a:pt x="5513682" y="1507195"/>
                  </a:cubicBezTo>
                  <a:cubicBezTo>
                    <a:pt x="5457705" y="1563254"/>
                    <a:pt x="5397145" y="1614075"/>
                    <a:pt x="5331920" y="1659086"/>
                  </a:cubicBezTo>
                  <a:cubicBezTo>
                    <a:pt x="5249837" y="1715718"/>
                    <a:pt x="5163417" y="1764329"/>
                    <a:pt x="5071103" y="1802302"/>
                  </a:cubicBezTo>
                  <a:cubicBezTo>
                    <a:pt x="5065047" y="1805166"/>
                    <a:pt x="5059810" y="1809340"/>
                    <a:pt x="5055064" y="1814005"/>
                  </a:cubicBezTo>
                  <a:cubicBezTo>
                    <a:pt x="5032885" y="1837574"/>
                    <a:pt x="5008252" y="1858443"/>
                    <a:pt x="4980100" y="1874483"/>
                  </a:cubicBezTo>
                  <a:cubicBezTo>
                    <a:pt x="4869783" y="1937580"/>
                    <a:pt x="4750381" y="1970724"/>
                    <a:pt x="4623943" y="1976043"/>
                  </a:cubicBezTo>
                  <a:cubicBezTo>
                    <a:pt x="4548488" y="1979235"/>
                    <a:pt x="4473034" y="1976453"/>
                    <a:pt x="4397497" y="1969251"/>
                  </a:cubicBezTo>
                  <a:cubicBezTo>
                    <a:pt x="4250598" y="1955256"/>
                    <a:pt x="4106892" y="1925549"/>
                    <a:pt x="3964576" y="1887822"/>
                  </a:cubicBezTo>
                  <a:cubicBezTo>
                    <a:pt x="3804174" y="1845348"/>
                    <a:pt x="3644181" y="1800992"/>
                    <a:pt x="3480342" y="1773004"/>
                  </a:cubicBezTo>
                  <a:cubicBezTo>
                    <a:pt x="3446789" y="1767275"/>
                    <a:pt x="3413481" y="1759992"/>
                    <a:pt x="3381318" y="1755573"/>
                  </a:cubicBezTo>
                  <a:cubicBezTo>
                    <a:pt x="3384346" y="1755573"/>
                    <a:pt x="3387374" y="1755573"/>
                    <a:pt x="3390402" y="1755736"/>
                  </a:cubicBezTo>
                  <a:cubicBezTo>
                    <a:pt x="3397195" y="1753936"/>
                    <a:pt x="3404069" y="1753036"/>
                    <a:pt x="3411107" y="1752790"/>
                  </a:cubicBezTo>
                  <a:cubicBezTo>
                    <a:pt x="3415936" y="1752627"/>
                    <a:pt x="3420109" y="1752545"/>
                    <a:pt x="3423710" y="1752381"/>
                  </a:cubicBezTo>
                  <a:cubicBezTo>
                    <a:pt x="3433695" y="1755491"/>
                    <a:pt x="3444661" y="1750335"/>
                    <a:pt x="3454399" y="1755327"/>
                  </a:cubicBezTo>
                  <a:cubicBezTo>
                    <a:pt x="3498183" y="1753936"/>
                    <a:pt x="3541147" y="1764575"/>
                    <a:pt x="3584849" y="1763838"/>
                  </a:cubicBezTo>
                  <a:cubicBezTo>
                    <a:pt x="3589023" y="1761383"/>
                    <a:pt x="3593196" y="1759992"/>
                    <a:pt x="3597288" y="1763920"/>
                  </a:cubicBezTo>
                  <a:cubicBezTo>
                    <a:pt x="3607682" y="1772022"/>
                    <a:pt x="3619793" y="1766375"/>
                    <a:pt x="3631005" y="1768094"/>
                  </a:cubicBezTo>
                  <a:cubicBezTo>
                    <a:pt x="3642463" y="1771858"/>
                    <a:pt x="3654493" y="1771040"/>
                    <a:pt x="3666114" y="1772922"/>
                  </a:cubicBezTo>
                  <a:cubicBezTo>
                    <a:pt x="3759490" y="1787980"/>
                    <a:pt x="3853031" y="1801893"/>
                    <a:pt x="3945917" y="1819652"/>
                  </a:cubicBezTo>
                  <a:cubicBezTo>
                    <a:pt x="4079803" y="1845266"/>
                    <a:pt x="4213117" y="1873337"/>
                    <a:pt x="4348477" y="1891096"/>
                  </a:cubicBezTo>
                  <a:cubicBezTo>
                    <a:pt x="4430150" y="1901735"/>
                    <a:pt x="4511907" y="1908445"/>
                    <a:pt x="4593990" y="1910737"/>
                  </a:cubicBezTo>
                  <a:cubicBezTo>
                    <a:pt x="4649803" y="1912292"/>
                    <a:pt x="4705289" y="1906072"/>
                    <a:pt x="4760611" y="1898625"/>
                  </a:cubicBezTo>
                  <a:cubicBezTo>
                    <a:pt x="4832056" y="1888968"/>
                    <a:pt x="4901863" y="1873419"/>
                    <a:pt x="4968152" y="1844284"/>
                  </a:cubicBezTo>
                  <a:cubicBezTo>
                    <a:pt x="4988939" y="1836674"/>
                    <a:pt x="5009480" y="1828736"/>
                    <a:pt x="5028057" y="1816378"/>
                  </a:cubicBezTo>
                  <a:cubicBezTo>
                    <a:pt x="5046961" y="1803857"/>
                    <a:pt x="5066357" y="1792154"/>
                    <a:pt x="5085589" y="1780124"/>
                  </a:cubicBezTo>
                  <a:cubicBezTo>
                    <a:pt x="5092791" y="1772513"/>
                    <a:pt x="5099583" y="1764575"/>
                    <a:pt x="5107194" y="1757373"/>
                  </a:cubicBezTo>
                  <a:cubicBezTo>
                    <a:pt x="5180275" y="1688302"/>
                    <a:pt x="5214401" y="1601308"/>
                    <a:pt x="5224467" y="1503185"/>
                  </a:cubicBezTo>
                  <a:cubicBezTo>
                    <a:pt x="5224386" y="1493446"/>
                    <a:pt x="5224958" y="1483626"/>
                    <a:pt x="5224140" y="1473887"/>
                  </a:cubicBezTo>
                  <a:cubicBezTo>
                    <a:pt x="5219230" y="1418319"/>
                    <a:pt x="5214810" y="1362834"/>
                    <a:pt x="5138128" y="1310621"/>
                  </a:cubicBezTo>
                  <a:cubicBezTo>
                    <a:pt x="5094673" y="1280996"/>
                    <a:pt x="5044588" y="1266101"/>
                    <a:pt x="4994503" y="1252680"/>
                  </a:cubicBezTo>
                  <a:cubicBezTo>
                    <a:pt x="4835575" y="1210124"/>
                    <a:pt x="4672554" y="1192938"/>
                    <a:pt x="4509370" y="1178044"/>
                  </a:cubicBezTo>
                  <a:cubicBezTo>
                    <a:pt x="4412474" y="1169205"/>
                    <a:pt x="4315578" y="1160858"/>
                    <a:pt x="4219418" y="1145800"/>
                  </a:cubicBezTo>
                  <a:cubicBezTo>
                    <a:pt x="4058525" y="1120676"/>
                    <a:pt x="3901479" y="1079430"/>
                    <a:pt x="3745578" y="1033109"/>
                  </a:cubicBezTo>
                  <a:cubicBezTo>
                    <a:pt x="3714234" y="1023780"/>
                    <a:pt x="3476905" y="941205"/>
                    <a:pt x="3470276" y="938669"/>
                  </a:cubicBezTo>
                  <a:cubicBezTo>
                    <a:pt x="3427475" y="922301"/>
                    <a:pt x="3317567" y="878763"/>
                    <a:pt x="3312575" y="876553"/>
                  </a:cubicBezTo>
                  <a:cubicBezTo>
                    <a:pt x="3279594" y="861905"/>
                    <a:pt x="3175660" y="820004"/>
                    <a:pt x="3169768" y="817549"/>
                  </a:cubicBezTo>
                  <a:cubicBezTo>
                    <a:pt x="3095950" y="787269"/>
                    <a:pt x="2709022" y="619010"/>
                    <a:pt x="2636841" y="587748"/>
                  </a:cubicBezTo>
                  <a:cubicBezTo>
                    <a:pt x="2581355" y="563688"/>
                    <a:pt x="2526033" y="539219"/>
                    <a:pt x="2470710" y="514995"/>
                  </a:cubicBezTo>
                  <a:cubicBezTo>
                    <a:pt x="2467355" y="514094"/>
                    <a:pt x="2463918" y="513522"/>
                    <a:pt x="2460726" y="512212"/>
                  </a:cubicBezTo>
                  <a:cubicBezTo>
                    <a:pt x="2323812" y="457381"/>
                    <a:pt x="2184769" y="409015"/>
                    <a:pt x="2041308" y="373906"/>
                  </a:cubicBezTo>
                  <a:cubicBezTo>
                    <a:pt x="1956606" y="353201"/>
                    <a:pt x="1871331" y="336261"/>
                    <a:pt x="1784747" y="325459"/>
                  </a:cubicBezTo>
                  <a:cubicBezTo>
                    <a:pt x="1734171" y="319157"/>
                    <a:pt x="1683431" y="316211"/>
                    <a:pt x="1632692" y="312119"/>
                  </a:cubicBezTo>
                  <a:cubicBezTo>
                    <a:pt x="1540134" y="304672"/>
                    <a:pt x="1448557" y="312119"/>
                    <a:pt x="1357145" y="323985"/>
                  </a:cubicBezTo>
                  <a:cubicBezTo>
                    <a:pt x="1297567" y="331760"/>
                    <a:pt x="1240035" y="349192"/>
                    <a:pt x="1181930" y="363922"/>
                  </a:cubicBezTo>
                  <a:cubicBezTo>
                    <a:pt x="1028730" y="402877"/>
                    <a:pt x="885677" y="464501"/>
                    <a:pt x="754901" y="553622"/>
                  </a:cubicBezTo>
                  <a:cubicBezTo>
                    <a:pt x="612912" y="650354"/>
                    <a:pt x="489256" y="767055"/>
                    <a:pt x="380657" y="900041"/>
                  </a:cubicBezTo>
                  <a:cubicBezTo>
                    <a:pt x="250535" y="1059461"/>
                    <a:pt x="160432" y="1239422"/>
                    <a:pt x="104209" y="1436815"/>
                  </a:cubicBezTo>
                  <a:cubicBezTo>
                    <a:pt x="53797" y="1613912"/>
                    <a:pt x="30064" y="1795591"/>
                    <a:pt x="15906" y="1978580"/>
                  </a:cubicBezTo>
                  <a:cubicBezTo>
                    <a:pt x="10178" y="2052316"/>
                    <a:pt x="4695" y="2126297"/>
                    <a:pt x="6495" y="2200524"/>
                  </a:cubicBezTo>
                  <a:cubicBezTo>
                    <a:pt x="6659" y="2206662"/>
                    <a:pt x="7804" y="2213291"/>
                    <a:pt x="2812" y="2218529"/>
                  </a:cubicBezTo>
                  <a:cubicBezTo>
                    <a:pt x="2649" y="2232441"/>
                    <a:pt x="2485" y="2246271"/>
                    <a:pt x="2321" y="2260184"/>
                  </a:cubicBezTo>
                  <a:cubicBezTo>
                    <a:pt x="-1607" y="2291282"/>
                    <a:pt x="603" y="2322544"/>
                    <a:pt x="766" y="2353724"/>
                  </a:cubicBezTo>
                  <a:cubicBezTo>
                    <a:pt x="930" y="2399554"/>
                    <a:pt x="-1607" y="2445383"/>
                    <a:pt x="2239" y="2491130"/>
                  </a:cubicBezTo>
                  <a:cubicBezTo>
                    <a:pt x="2403" y="2506434"/>
                    <a:pt x="2567" y="2521737"/>
                    <a:pt x="2730" y="2537123"/>
                  </a:cubicBezTo>
                  <a:cubicBezTo>
                    <a:pt x="6577" y="2545061"/>
                    <a:pt x="4367" y="2553490"/>
                    <a:pt x="4613" y="2561756"/>
                  </a:cubicBezTo>
                  <a:cubicBezTo>
                    <a:pt x="5840" y="2597110"/>
                    <a:pt x="2567" y="2632463"/>
                    <a:pt x="6413" y="2667735"/>
                  </a:cubicBezTo>
                  <a:cubicBezTo>
                    <a:pt x="6577" y="2676083"/>
                    <a:pt x="6741" y="2684349"/>
                    <a:pt x="6986" y="2692696"/>
                  </a:cubicBezTo>
                  <a:cubicBezTo>
                    <a:pt x="10751" y="2699898"/>
                    <a:pt x="8541" y="2707672"/>
                    <a:pt x="8868" y="2715120"/>
                  </a:cubicBezTo>
                  <a:cubicBezTo>
                    <a:pt x="10014" y="2737134"/>
                    <a:pt x="6986" y="2759312"/>
                    <a:pt x="10587" y="2781245"/>
                  </a:cubicBezTo>
                  <a:cubicBezTo>
                    <a:pt x="10751" y="2788119"/>
                    <a:pt x="10996" y="2795075"/>
                    <a:pt x="11160" y="2801950"/>
                  </a:cubicBezTo>
                  <a:cubicBezTo>
                    <a:pt x="16643" y="2825683"/>
                    <a:pt x="9687" y="2850070"/>
                    <a:pt x="14842" y="2873803"/>
                  </a:cubicBezTo>
                  <a:cubicBezTo>
                    <a:pt x="15006" y="2879286"/>
                    <a:pt x="15170" y="2884769"/>
                    <a:pt x="15333" y="2890252"/>
                  </a:cubicBezTo>
                  <a:cubicBezTo>
                    <a:pt x="20735" y="2909730"/>
                    <a:pt x="13942" y="2929944"/>
                    <a:pt x="19016" y="2949421"/>
                  </a:cubicBezTo>
                  <a:cubicBezTo>
                    <a:pt x="19180" y="2954904"/>
                    <a:pt x="19344" y="2960469"/>
                    <a:pt x="19507" y="2965952"/>
                  </a:cubicBezTo>
                  <a:cubicBezTo>
                    <a:pt x="24827" y="2983957"/>
                    <a:pt x="18361" y="3002779"/>
                    <a:pt x="23108" y="3020865"/>
                  </a:cubicBezTo>
                  <a:cubicBezTo>
                    <a:pt x="23354" y="3027740"/>
                    <a:pt x="23517" y="3034614"/>
                    <a:pt x="23763" y="3041489"/>
                  </a:cubicBezTo>
                  <a:cubicBezTo>
                    <a:pt x="29000" y="3056710"/>
                    <a:pt x="22535" y="3072914"/>
                    <a:pt x="27445" y="3088136"/>
                  </a:cubicBezTo>
                  <a:cubicBezTo>
                    <a:pt x="27609" y="3092228"/>
                    <a:pt x="27773" y="3096320"/>
                    <a:pt x="27936" y="3100493"/>
                  </a:cubicBezTo>
                  <a:cubicBezTo>
                    <a:pt x="33338" y="3117107"/>
                    <a:pt x="26709" y="3134538"/>
                    <a:pt x="31537" y="3151151"/>
                  </a:cubicBezTo>
                  <a:cubicBezTo>
                    <a:pt x="31701" y="3155243"/>
                    <a:pt x="31947" y="3159417"/>
                    <a:pt x="32110" y="3163508"/>
                  </a:cubicBezTo>
                  <a:cubicBezTo>
                    <a:pt x="37511" y="3178730"/>
                    <a:pt x="30801" y="3194852"/>
                    <a:pt x="35957" y="3210074"/>
                  </a:cubicBezTo>
                  <a:cubicBezTo>
                    <a:pt x="36120" y="3214166"/>
                    <a:pt x="36202" y="3218258"/>
                    <a:pt x="36366" y="3222268"/>
                  </a:cubicBezTo>
                  <a:cubicBezTo>
                    <a:pt x="41603" y="3236017"/>
                    <a:pt x="35220" y="3250829"/>
                    <a:pt x="39967" y="3264660"/>
                  </a:cubicBezTo>
                  <a:cubicBezTo>
                    <a:pt x="40130" y="3268752"/>
                    <a:pt x="40376" y="3272844"/>
                    <a:pt x="40539" y="3276935"/>
                  </a:cubicBezTo>
                  <a:cubicBezTo>
                    <a:pt x="45532" y="3287902"/>
                    <a:pt x="39721" y="3299932"/>
                    <a:pt x="43977" y="3310898"/>
                  </a:cubicBezTo>
                  <a:cubicBezTo>
                    <a:pt x="44222" y="3315072"/>
                    <a:pt x="44386" y="3319246"/>
                    <a:pt x="44631" y="3323420"/>
                  </a:cubicBezTo>
                  <a:cubicBezTo>
                    <a:pt x="49869" y="3334222"/>
                    <a:pt x="43813" y="3346252"/>
                    <a:pt x="48232" y="3357137"/>
                  </a:cubicBezTo>
                  <a:cubicBezTo>
                    <a:pt x="48478" y="3361229"/>
                    <a:pt x="48723" y="3365402"/>
                    <a:pt x="48887" y="3369494"/>
                  </a:cubicBezTo>
                  <a:cubicBezTo>
                    <a:pt x="52651" y="3375632"/>
                    <a:pt x="50033" y="3382424"/>
                    <a:pt x="50933" y="3388808"/>
                  </a:cubicBezTo>
                  <a:cubicBezTo>
                    <a:pt x="54206" y="3394946"/>
                    <a:pt x="60262" y="3400593"/>
                    <a:pt x="53634" y="3408121"/>
                  </a:cubicBezTo>
                  <a:cubicBezTo>
                    <a:pt x="55598" y="3415732"/>
                    <a:pt x="54043" y="3426208"/>
                    <a:pt x="64272" y="3428090"/>
                  </a:cubicBezTo>
                  <a:cubicBezTo>
                    <a:pt x="75402" y="3430136"/>
                    <a:pt x="79331" y="3420233"/>
                    <a:pt x="83913" y="3412377"/>
                  </a:cubicBezTo>
                  <a:cubicBezTo>
                    <a:pt x="116158" y="3356155"/>
                    <a:pt x="148402" y="3299932"/>
                    <a:pt x="180809" y="3243791"/>
                  </a:cubicBezTo>
                  <a:cubicBezTo>
                    <a:pt x="231876" y="3155570"/>
                    <a:pt x="290881" y="3072832"/>
                    <a:pt x="357742" y="2995987"/>
                  </a:cubicBezTo>
                  <a:cubicBezTo>
                    <a:pt x="402180" y="2944920"/>
                    <a:pt x="449646" y="2896636"/>
                    <a:pt x="500631" y="2851707"/>
                  </a:cubicBezTo>
                  <a:cubicBezTo>
                    <a:pt x="546624" y="2811197"/>
                    <a:pt x="593271" y="2771506"/>
                    <a:pt x="642129" y="2734515"/>
                  </a:cubicBezTo>
                  <a:cubicBezTo>
                    <a:pt x="726503" y="2670600"/>
                    <a:pt x="814888" y="2612905"/>
                    <a:pt x="907528" y="2561428"/>
                  </a:cubicBezTo>
                  <a:cubicBezTo>
                    <a:pt x="1007206" y="2506106"/>
                    <a:pt x="1111140" y="2461014"/>
                    <a:pt x="1219166" y="2425496"/>
                  </a:cubicBezTo>
                  <a:cubicBezTo>
                    <a:pt x="1310252" y="2395544"/>
                    <a:pt x="1403547" y="2374102"/>
                    <a:pt x="1498560" y="2360599"/>
                  </a:cubicBezTo>
                  <a:cubicBezTo>
                    <a:pt x="1505189" y="2356098"/>
                    <a:pt x="1513536" y="2361335"/>
                    <a:pt x="1520165" y="2356752"/>
                  </a:cubicBezTo>
                  <a:lnTo>
                    <a:pt x="1522129" y="2356425"/>
                  </a:lnTo>
                  <a:lnTo>
                    <a:pt x="1524093" y="2356507"/>
                  </a:lnTo>
                  <a:cubicBezTo>
                    <a:pt x="1532032" y="2351597"/>
                    <a:pt x="1541525" y="2357243"/>
                    <a:pt x="1549545" y="2352824"/>
                  </a:cubicBezTo>
                  <a:cubicBezTo>
                    <a:pt x="1552246" y="2352660"/>
                    <a:pt x="1554946" y="2352497"/>
                    <a:pt x="1557729" y="2352333"/>
                  </a:cubicBezTo>
                  <a:cubicBezTo>
                    <a:pt x="1567140" y="2347095"/>
                    <a:pt x="1578106" y="2353561"/>
                    <a:pt x="1587518" y="2348405"/>
                  </a:cubicBezTo>
                  <a:cubicBezTo>
                    <a:pt x="1590218" y="2348323"/>
                    <a:pt x="1592837" y="2348159"/>
                    <a:pt x="1595538" y="2348077"/>
                  </a:cubicBezTo>
                  <a:cubicBezTo>
                    <a:pt x="1606422" y="2343004"/>
                    <a:pt x="1618534" y="2349141"/>
                    <a:pt x="1629500" y="2344395"/>
                  </a:cubicBezTo>
                  <a:cubicBezTo>
                    <a:pt x="1633592" y="2344231"/>
                    <a:pt x="1637684" y="2343986"/>
                    <a:pt x="1641776" y="2343822"/>
                  </a:cubicBezTo>
                  <a:cubicBezTo>
                    <a:pt x="1656998" y="2338584"/>
                    <a:pt x="1673202" y="2345131"/>
                    <a:pt x="1688424" y="2340057"/>
                  </a:cubicBezTo>
                  <a:cubicBezTo>
                    <a:pt x="1695298" y="2339894"/>
                    <a:pt x="1702172" y="2339730"/>
                    <a:pt x="1709047" y="2339566"/>
                  </a:cubicBezTo>
                  <a:cubicBezTo>
                    <a:pt x="1767642" y="2335147"/>
                    <a:pt x="1826320" y="2338503"/>
                    <a:pt x="1884998" y="2337848"/>
                  </a:cubicBezTo>
                  <a:cubicBezTo>
                    <a:pt x="1902347" y="2337684"/>
                    <a:pt x="1919861" y="2335229"/>
                    <a:pt x="1937047" y="2339566"/>
                  </a:cubicBezTo>
                  <a:cubicBezTo>
                    <a:pt x="1943921" y="2339730"/>
                    <a:pt x="1950877" y="2339894"/>
                    <a:pt x="1957752" y="2340139"/>
                  </a:cubicBezTo>
                  <a:cubicBezTo>
                    <a:pt x="1975838" y="2345131"/>
                    <a:pt x="1994660" y="2338421"/>
                    <a:pt x="2012665" y="2343822"/>
                  </a:cubicBezTo>
                  <a:cubicBezTo>
                    <a:pt x="2016756" y="2343986"/>
                    <a:pt x="2020930" y="2344149"/>
                    <a:pt x="2025022" y="2344313"/>
                  </a:cubicBezTo>
                  <a:cubicBezTo>
                    <a:pt x="2037380" y="2349059"/>
                    <a:pt x="2050883" y="2342758"/>
                    <a:pt x="2063240" y="2347914"/>
                  </a:cubicBezTo>
                  <a:cubicBezTo>
                    <a:pt x="2067332" y="2348077"/>
                    <a:pt x="2071424" y="2348241"/>
                    <a:pt x="2075516" y="2348487"/>
                  </a:cubicBezTo>
                  <a:cubicBezTo>
                    <a:pt x="2086400" y="2353315"/>
                    <a:pt x="2098512" y="2346932"/>
                    <a:pt x="2109315" y="2352251"/>
                  </a:cubicBezTo>
                  <a:cubicBezTo>
                    <a:pt x="2112016" y="2352415"/>
                    <a:pt x="2114798" y="2352579"/>
                    <a:pt x="2117499" y="2352660"/>
                  </a:cubicBezTo>
                  <a:cubicBezTo>
                    <a:pt x="2126992" y="2357325"/>
                    <a:pt x="2137794" y="2351269"/>
                    <a:pt x="2147206" y="2356425"/>
                  </a:cubicBezTo>
                  <a:cubicBezTo>
                    <a:pt x="2149906" y="2356589"/>
                    <a:pt x="2152689" y="2356752"/>
                    <a:pt x="2155390" y="2356916"/>
                  </a:cubicBezTo>
                  <a:cubicBezTo>
                    <a:pt x="2164801" y="2361499"/>
                    <a:pt x="2175603" y="2355525"/>
                    <a:pt x="2185015" y="2360599"/>
                  </a:cubicBezTo>
                  <a:lnTo>
                    <a:pt x="2186979" y="2360517"/>
                  </a:lnTo>
                  <a:lnTo>
                    <a:pt x="2188943" y="2360844"/>
                  </a:lnTo>
                  <a:cubicBezTo>
                    <a:pt x="2198355" y="2366000"/>
                    <a:pt x="2209321" y="2359535"/>
                    <a:pt x="2218650" y="2364855"/>
                  </a:cubicBezTo>
                  <a:cubicBezTo>
                    <a:pt x="2221433" y="2365100"/>
                    <a:pt x="2224133" y="2365264"/>
                    <a:pt x="2226916" y="2365509"/>
                  </a:cubicBezTo>
                  <a:cubicBezTo>
                    <a:pt x="2233545" y="2369356"/>
                    <a:pt x="2241646" y="2364527"/>
                    <a:pt x="2248112" y="2369028"/>
                  </a:cubicBezTo>
                  <a:cubicBezTo>
                    <a:pt x="2250812" y="2369192"/>
                    <a:pt x="2253595" y="2369437"/>
                    <a:pt x="2256296" y="2369601"/>
                  </a:cubicBezTo>
                  <a:cubicBezTo>
                    <a:pt x="2262924" y="2373611"/>
                    <a:pt x="2271026" y="2368619"/>
                    <a:pt x="2277491" y="2373202"/>
                  </a:cubicBezTo>
                  <a:cubicBezTo>
                    <a:pt x="2288294" y="2375166"/>
                    <a:pt x="2299342" y="2376639"/>
                    <a:pt x="2309981" y="2379258"/>
                  </a:cubicBezTo>
                  <a:cubicBezTo>
                    <a:pt x="2441085" y="2411747"/>
                    <a:pt x="2570880" y="2449147"/>
                    <a:pt x="2699529" y="2489984"/>
                  </a:cubicBezTo>
                  <a:cubicBezTo>
                    <a:pt x="2835788" y="2533276"/>
                    <a:pt x="2971803" y="2577387"/>
                    <a:pt x="3107408" y="2622479"/>
                  </a:cubicBezTo>
                  <a:cubicBezTo>
                    <a:pt x="3321250" y="2693678"/>
                    <a:pt x="3534764" y="2765695"/>
                    <a:pt x="3753353" y="2821100"/>
                  </a:cubicBezTo>
                  <a:cubicBezTo>
                    <a:pt x="3814322" y="2836567"/>
                    <a:pt x="3875455" y="2851461"/>
                    <a:pt x="3937733" y="2860873"/>
                  </a:cubicBezTo>
                  <a:cubicBezTo>
                    <a:pt x="3944198" y="2865865"/>
                    <a:pt x="3952709" y="2860136"/>
                    <a:pt x="3959174" y="2864965"/>
                  </a:cubicBezTo>
                  <a:cubicBezTo>
                    <a:pt x="3976770" y="2871266"/>
                    <a:pt x="3995183" y="2872494"/>
                    <a:pt x="4013597" y="2873885"/>
                  </a:cubicBezTo>
                  <a:cubicBezTo>
                    <a:pt x="4020144" y="2878140"/>
                    <a:pt x="4028327" y="2872903"/>
                    <a:pt x="4034874" y="2877567"/>
                  </a:cubicBezTo>
                  <a:cubicBezTo>
                    <a:pt x="4037657" y="2877731"/>
                    <a:pt x="4040357" y="2877977"/>
                    <a:pt x="4043140" y="2878140"/>
                  </a:cubicBezTo>
                  <a:cubicBezTo>
                    <a:pt x="4049687" y="2882150"/>
                    <a:pt x="4057871" y="2877158"/>
                    <a:pt x="4064336" y="2881741"/>
                  </a:cubicBezTo>
                  <a:cubicBezTo>
                    <a:pt x="4067118" y="2881905"/>
                    <a:pt x="4069819" y="2882150"/>
                    <a:pt x="4072602" y="2882314"/>
                  </a:cubicBezTo>
                  <a:cubicBezTo>
                    <a:pt x="4080622" y="2886570"/>
                    <a:pt x="4090033" y="2881005"/>
                    <a:pt x="4097971" y="2885915"/>
                  </a:cubicBezTo>
                  <a:cubicBezTo>
                    <a:pt x="4100754" y="2886079"/>
                    <a:pt x="4103454" y="2886242"/>
                    <a:pt x="4106237" y="2886406"/>
                  </a:cubicBezTo>
                  <a:cubicBezTo>
                    <a:pt x="4115730" y="2890907"/>
                    <a:pt x="4126451" y="2885015"/>
                    <a:pt x="4135944" y="2890007"/>
                  </a:cubicBezTo>
                  <a:cubicBezTo>
                    <a:pt x="4138645" y="2890089"/>
                    <a:pt x="4141345" y="2890252"/>
                    <a:pt x="4144046" y="2890334"/>
                  </a:cubicBezTo>
                  <a:cubicBezTo>
                    <a:pt x="4156403" y="2895326"/>
                    <a:pt x="4169906" y="2888943"/>
                    <a:pt x="4182182" y="2894181"/>
                  </a:cubicBezTo>
                  <a:cubicBezTo>
                    <a:pt x="4186356" y="2894344"/>
                    <a:pt x="4190448" y="2894590"/>
                    <a:pt x="4194622" y="2894754"/>
                  </a:cubicBezTo>
                  <a:cubicBezTo>
                    <a:pt x="4212708" y="2899500"/>
                    <a:pt x="4231531" y="2893035"/>
                    <a:pt x="4249535" y="2898355"/>
                  </a:cubicBezTo>
                  <a:cubicBezTo>
                    <a:pt x="4256409" y="2898518"/>
                    <a:pt x="4263365" y="2898600"/>
                    <a:pt x="4270240" y="2898764"/>
                  </a:cubicBezTo>
                  <a:cubicBezTo>
                    <a:pt x="4302402" y="2901874"/>
                    <a:pt x="4334564" y="2901628"/>
                    <a:pt x="4366726" y="2898927"/>
                  </a:cubicBezTo>
                  <a:cubicBezTo>
                    <a:pt x="4373683" y="2898764"/>
                    <a:pt x="4380557" y="2898600"/>
                    <a:pt x="4387513" y="2898355"/>
                  </a:cubicBezTo>
                  <a:cubicBezTo>
                    <a:pt x="4402735" y="2893035"/>
                    <a:pt x="4418857" y="2899582"/>
                    <a:pt x="4434079" y="2894590"/>
                  </a:cubicBezTo>
                  <a:cubicBezTo>
                    <a:pt x="4438171" y="2894426"/>
                    <a:pt x="4442181" y="2894263"/>
                    <a:pt x="4446273" y="2894099"/>
                  </a:cubicBezTo>
                  <a:cubicBezTo>
                    <a:pt x="4454293" y="2889352"/>
                    <a:pt x="4463867" y="2894999"/>
                    <a:pt x="4471970" y="2890334"/>
                  </a:cubicBezTo>
                  <a:cubicBezTo>
                    <a:pt x="4474670" y="2890171"/>
                    <a:pt x="4477289" y="2890089"/>
                    <a:pt x="4479990" y="2889925"/>
                  </a:cubicBezTo>
                  <a:cubicBezTo>
                    <a:pt x="4486537" y="2885342"/>
                    <a:pt x="4494884" y="2890662"/>
                    <a:pt x="4501431" y="2886079"/>
                  </a:cubicBezTo>
                  <a:lnTo>
                    <a:pt x="4503395" y="2885751"/>
                  </a:lnTo>
                  <a:lnTo>
                    <a:pt x="4505441" y="2885833"/>
                  </a:lnTo>
                  <a:cubicBezTo>
                    <a:pt x="4511907" y="2881005"/>
                    <a:pt x="4520254" y="2886570"/>
                    <a:pt x="4526719" y="2881905"/>
                  </a:cubicBezTo>
                  <a:cubicBezTo>
                    <a:pt x="4550452" y="2876995"/>
                    <a:pt x="4574021" y="2871757"/>
                    <a:pt x="4597509" y="2865701"/>
                  </a:cubicBezTo>
                  <a:cubicBezTo>
                    <a:pt x="4736715" y="2829775"/>
                    <a:pt x="4863399" y="2765859"/>
                    <a:pt x="4985911" y="2692860"/>
                  </a:cubicBezTo>
                  <a:cubicBezTo>
                    <a:pt x="5072576" y="2641220"/>
                    <a:pt x="5156706" y="2585407"/>
                    <a:pt x="5238216" y="2525829"/>
                  </a:cubicBezTo>
                  <a:cubicBezTo>
                    <a:pt x="5311788" y="2471980"/>
                    <a:pt x="5386424" y="2419440"/>
                    <a:pt x="5458196" y="2363218"/>
                  </a:cubicBezTo>
                  <a:cubicBezTo>
                    <a:pt x="5544289" y="2295865"/>
                    <a:pt x="5629891" y="2227940"/>
                    <a:pt x="5712956" y="2156823"/>
                  </a:cubicBezTo>
                  <a:cubicBezTo>
                    <a:pt x="5775972" y="2102892"/>
                    <a:pt x="5839560" y="2049534"/>
                    <a:pt x="5900038" y="1992820"/>
                  </a:cubicBezTo>
                  <a:cubicBezTo>
                    <a:pt x="5945785" y="1949855"/>
                    <a:pt x="5992105" y="1907381"/>
                    <a:pt x="6034497" y="1860652"/>
                  </a:cubicBezTo>
                  <a:cubicBezTo>
                    <a:pt x="6085155" y="1804757"/>
                    <a:pt x="6133848" y="1747552"/>
                    <a:pt x="6175830" y="1684947"/>
                  </a:cubicBezTo>
                  <a:cubicBezTo>
                    <a:pt x="6266916" y="1548769"/>
                    <a:pt x="6337379" y="1401215"/>
                    <a:pt x="6409232" y="1254644"/>
                  </a:cubicBezTo>
                  <a:cubicBezTo>
                    <a:pt x="6495243" y="1079266"/>
                    <a:pt x="6578636" y="902660"/>
                    <a:pt x="6656873" y="723599"/>
                  </a:cubicBezTo>
                  <a:cubicBezTo>
                    <a:pt x="6702375" y="619501"/>
                    <a:pt x="6746239" y="514749"/>
                    <a:pt x="6785112" y="407951"/>
                  </a:cubicBezTo>
                  <a:cubicBezTo>
                    <a:pt x="6809909" y="339862"/>
                    <a:pt x="6829387" y="270382"/>
                    <a:pt x="6843708" y="199347"/>
                  </a:cubicBezTo>
                  <a:cubicBezTo>
                    <a:pt x="6847636" y="192636"/>
                    <a:pt x="6842808" y="184534"/>
                    <a:pt x="6847227" y="177905"/>
                  </a:cubicBezTo>
                  <a:cubicBezTo>
                    <a:pt x="6847391" y="173813"/>
                    <a:pt x="6847555" y="169803"/>
                    <a:pt x="6847718" y="165711"/>
                  </a:cubicBezTo>
                  <a:cubicBezTo>
                    <a:pt x="6850337" y="152290"/>
                    <a:pt x="6850091" y="138377"/>
                    <a:pt x="6847555" y="124465"/>
                  </a:cubicBezTo>
                  <a:close/>
                  <a:moveTo>
                    <a:pt x="3343755" y="1752217"/>
                  </a:moveTo>
                  <a:cubicBezTo>
                    <a:pt x="3342773" y="1752136"/>
                    <a:pt x="3341709" y="1752054"/>
                    <a:pt x="3340727" y="1752054"/>
                  </a:cubicBezTo>
                  <a:cubicBezTo>
                    <a:pt x="3340809" y="1751890"/>
                    <a:pt x="3340891" y="1751644"/>
                    <a:pt x="3340891" y="1751317"/>
                  </a:cubicBezTo>
                  <a:cubicBezTo>
                    <a:pt x="3341873" y="1751644"/>
                    <a:pt x="3342773" y="1751890"/>
                    <a:pt x="3343755" y="1752217"/>
                  </a:cubicBezTo>
                  <a:close/>
                  <a:moveTo>
                    <a:pt x="3022378" y="778676"/>
                  </a:moveTo>
                  <a:cubicBezTo>
                    <a:pt x="3022460" y="777857"/>
                    <a:pt x="3022460" y="777203"/>
                    <a:pt x="3022460" y="776548"/>
                  </a:cubicBezTo>
                  <a:cubicBezTo>
                    <a:pt x="3023524" y="776957"/>
                    <a:pt x="3024588" y="777203"/>
                    <a:pt x="3025734" y="777612"/>
                  </a:cubicBezTo>
                  <a:cubicBezTo>
                    <a:pt x="3024424" y="777857"/>
                    <a:pt x="3023442" y="778267"/>
                    <a:pt x="3022378" y="778676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7">
              <a:extLst>
                <a:ext uri="{FF2B5EF4-FFF2-40B4-BE49-F238E27FC236}">
                  <a16:creationId xmlns:a16="http://schemas.microsoft.com/office/drawing/2014/main" id="{C5CEC7BB-2EDC-4F58-A55E-406CB6707510}"/>
                </a:ext>
              </a:extLst>
            </p:cNvPr>
            <p:cNvSpPr/>
            <p:nvPr/>
          </p:nvSpPr>
          <p:spPr>
            <a:xfrm>
              <a:off x="3917789" y="4209406"/>
              <a:ext cx="1170869" cy="1536787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8">
              <a:extLst>
                <a:ext uri="{FF2B5EF4-FFF2-40B4-BE49-F238E27FC236}">
                  <a16:creationId xmlns:a16="http://schemas.microsoft.com/office/drawing/2014/main" id="{B3E7DFDC-344A-4353-9FFD-B04066A4D123}"/>
                </a:ext>
              </a:extLst>
            </p:cNvPr>
            <p:cNvSpPr/>
            <p:nvPr/>
          </p:nvSpPr>
          <p:spPr>
            <a:xfrm>
              <a:off x="2577888" y="5707316"/>
              <a:ext cx="1352389" cy="179258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5">
              <a:extLst>
                <a:ext uri="{FF2B5EF4-FFF2-40B4-BE49-F238E27FC236}">
                  <a16:creationId xmlns:a16="http://schemas.microsoft.com/office/drawing/2014/main" id="{DDD36E9C-7030-4408-8350-58A0006C3B30}"/>
                </a:ext>
              </a:extLst>
            </p:cNvPr>
            <p:cNvSpPr/>
            <p:nvPr/>
          </p:nvSpPr>
          <p:spPr>
            <a:xfrm>
              <a:off x="3497454" y="5324995"/>
              <a:ext cx="497880" cy="421593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7" name="Group 10">
            <a:extLst>
              <a:ext uri="{FF2B5EF4-FFF2-40B4-BE49-F238E27FC236}">
                <a16:creationId xmlns:a16="http://schemas.microsoft.com/office/drawing/2014/main" id="{FDB2D67F-24BD-4AAB-8754-C81E7A8F1F41}"/>
              </a:ext>
            </a:extLst>
          </p:cNvPr>
          <p:cNvGrpSpPr/>
          <p:nvPr/>
        </p:nvGrpSpPr>
        <p:grpSpPr>
          <a:xfrm>
            <a:off x="3937346" y="4320643"/>
            <a:ext cx="2381142" cy="1829072"/>
            <a:chOff x="3937346" y="4320643"/>
            <a:chExt cx="2381142" cy="1829072"/>
          </a:xfrm>
        </p:grpSpPr>
        <p:grpSp>
          <p:nvGrpSpPr>
            <p:cNvPr id="178" name="Group 28">
              <a:extLst>
                <a:ext uri="{FF2B5EF4-FFF2-40B4-BE49-F238E27FC236}">
                  <a16:creationId xmlns:a16="http://schemas.microsoft.com/office/drawing/2014/main" id="{E654DDC4-1CEF-4EAB-94EB-13740E845582}"/>
                </a:ext>
              </a:extLst>
            </p:cNvPr>
            <p:cNvGrpSpPr/>
            <p:nvPr/>
          </p:nvGrpSpPr>
          <p:grpSpPr>
            <a:xfrm>
              <a:off x="3937346" y="4320643"/>
              <a:ext cx="2372919" cy="358073"/>
              <a:chOff x="8082213" y="4706509"/>
              <a:chExt cx="3183338" cy="358073"/>
            </a:xfrm>
          </p:grpSpPr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E68166D7-3252-46AA-9CB4-65249503E707}"/>
                  </a:ext>
                </a:extLst>
              </p:cNvPr>
              <p:cNvSpPr txBox="1"/>
              <p:nvPr/>
            </p:nvSpPr>
            <p:spPr>
              <a:xfrm>
                <a:off x="8114506" y="4758115"/>
                <a:ext cx="3151045" cy="306467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C10B5739-7FD0-4E07-864F-4BB88463FAD5}"/>
                  </a:ext>
                </a:extLst>
              </p:cNvPr>
              <p:cNvSpPr txBox="1"/>
              <p:nvPr/>
            </p:nvSpPr>
            <p:spPr>
              <a:xfrm>
                <a:off x="8082213" y="47065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710CF08A-8A93-4836-935D-C36EC307F0B8}"/>
                </a:ext>
              </a:extLst>
            </p:cNvPr>
            <p:cNvSpPr txBox="1"/>
            <p:nvPr/>
          </p:nvSpPr>
          <p:spPr>
            <a:xfrm>
              <a:off x="3969640" y="4764720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2" name="Group 4">
            <a:extLst>
              <a:ext uri="{FF2B5EF4-FFF2-40B4-BE49-F238E27FC236}">
                <a16:creationId xmlns:a16="http://schemas.microsoft.com/office/drawing/2014/main" id="{85835E5A-DA01-493C-B591-FB4D90076637}"/>
              </a:ext>
            </a:extLst>
          </p:cNvPr>
          <p:cNvGrpSpPr/>
          <p:nvPr/>
        </p:nvGrpSpPr>
        <p:grpSpPr>
          <a:xfrm>
            <a:off x="3937346" y="1842356"/>
            <a:ext cx="2381142" cy="1829072"/>
            <a:chOff x="3937346" y="1720430"/>
            <a:chExt cx="2381142" cy="1829072"/>
          </a:xfrm>
        </p:grpSpPr>
        <p:grpSp>
          <p:nvGrpSpPr>
            <p:cNvPr id="183" name="Group 32">
              <a:extLst>
                <a:ext uri="{FF2B5EF4-FFF2-40B4-BE49-F238E27FC236}">
                  <a16:creationId xmlns:a16="http://schemas.microsoft.com/office/drawing/2014/main" id="{56812C31-F96C-4704-BD9F-BDC9416A7B9E}"/>
                </a:ext>
              </a:extLst>
            </p:cNvPr>
            <p:cNvGrpSpPr/>
            <p:nvPr/>
          </p:nvGrpSpPr>
          <p:grpSpPr>
            <a:xfrm>
              <a:off x="3937346" y="1720430"/>
              <a:ext cx="2372919" cy="358073"/>
              <a:chOff x="8082213" y="1735109"/>
              <a:chExt cx="3183338" cy="358073"/>
            </a:xfrm>
          </p:grpSpPr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3C4B9A93-08E7-4412-BF95-71ED66CD27A3}"/>
                  </a:ext>
                </a:extLst>
              </p:cNvPr>
              <p:cNvSpPr txBox="1"/>
              <p:nvPr/>
            </p:nvSpPr>
            <p:spPr>
              <a:xfrm>
                <a:off x="8114506" y="1786715"/>
                <a:ext cx="3151045" cy="30646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D998E3F4-5086-425F-9F84-0885CD50C823}"/>
                  </a:ext>
                </a:extLst>
              </p:cNvPr>
              <p:cNvSpPr txBox="1"/>
              <p:nvPr/>
            </p:nvSpPr>
            <p:spPr>
              <a:xfrm>
                <a:off x="8082213" y="17351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2BE2BCFD-809B-4987-A485-6AA6AE355B50}"/>
                </a:ext>
              </a:extLst>
            </p:cNvPr>
            <p:cNvSpPr txBox="1"/>
            <p:nvPr/>
          </p:nvSpPr>
          <p:spPr>
            <a:xfrm>
              <a:off x="3969640" y="2164507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5">
            <a:extLst>
              <a:ext uri="{FF2B5EF4-FFF2-40B4-BE49-F238E27FC236}">
                <a16:creationId xmlns:a16="http://schemas.microsoft.com/office/drawing/2014/main" id="{673C2020-5662-48EF-B066-ABF76BF29B4A}"/>
              </a:ext>
            </a:extLst>
          </p:cNvPr>
          <p:cNvGrpSpPr/>
          <p:nvPr/>
        </p:nvGrpSpPr>
        <p:grpSpPr>
          <a:xfrm>
            <a:off x="862040" y="4320645"/>
            <a:ext cx="2381142" cy="1829072"/>
            <a:chOff x="862040" y="4320645"/>
            <a:chExt cx="2381142" cy="1829072"/>
          </a:xfrm>
        </p:grpSpPr>
        <p:grpSp>
          <p:nvGrpSpPr>
            <p:cNvPr id="188" name="Group 36">
              <a:extLst>
                <a:ext uri="{FF2B5EF4-FFF2-40B4-BE49-F238E27FC236}">
                  <a16:creationId xmlns:a16="http://schemas.microsoft.com/office/drawing/2014/main" id="{ACFADF93-E061-4121-9BC7-C6A130F2F877}"/>
                </a:ext>
              </a:extLst>
            </p:cNvPr>
            <p:cNvGrpSpPr/>
            <p:nvPr/>
          </p:nvGrpSpPr>
          <p:grpSpPr>
            <a:xfrm>
              <a:off x="862040" y="4320645"/>
              <a:ext cx="2372919" cy="358073"/>
              <a:chOff x="869475" y="4706511"/>
              <a:chExt cx="3183338" cy="358073"/>
            </a:xfrm>
          </p:grpSpPr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A8511105-10FA-4DD1-BD10-B9AD2D884D6B}"/>
                  </a:ext>
                </a:extLst>
              </p:cNvPr>
              <p:cNvSpPr txBox="1"/>
              <p:nvPr/>
            </p:nvSpPr>
            <p:spPr>
              <a:xfrm>
                <a:off x="901768" y="4758117"/>
                <a:ext cx="3151045" cy="30646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566DC376-36E0-4643-86F2-42375FFC22B3}"/>
                  </a:ext>
                </a:extLst>
              </p:cNvPr>
              <p:cNvSpPr txBox="1"/>
              <p:nvPr/>
            </p:nvSpPr>
            <p:spPr>
              <a:xfrm>
                <a:off x="869475" y="47065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1BEF6F2C-AE75-474B-AFCB-699071960003}"/>
                </a:ext>
              </a:extLst>
            </p:cNvPr>
            <p:cNvSpPr txBox="1"/>
            <p:nvPr/>
          </p:nvSpPr>
          <p:spPr>
            <a:xfrm>
              <a:off x="894334" y="4764722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" name="Group 2">
            <a:extLst>
              <a:ext uri="{FF2B5EF4-FFF2-40B4-BE49-F238E27FC236}">
                <a16:creationId xmlns:a16="http://schemas.microsoft.com/office/drawing/2014/main" id="{B80388E6-345B-4B2E-A6D3-F8E56C9FD897}"/>
              </a:ext>
            </a:extLst>
          </p:cNvPr>
          <p:cNvGrpSpPr/>
          <p:nvPr/>
        </p:nvGrpSpPr>
        <p:grpSpPr>
          <a:xfrm>
            <a:off x="862040" y="1842358"/>
            <a:ext cx="2381142" cy="1829072"/>
            <a:chOff x="862040" y="1720432"/>
            <a:chExt cx="2381142" cy="1829072"/>
          </a:xfrm>
        </p:grpSpPr>
        <p:grpSp>
          <p:nvGrpSpPr>
            <p:cNvPr id="193" name="Group 40">
              <a:extLst>
                <a:ext uri="{FF2B5EF4-FFF2-40B4-BE49-F238E27FC236}">
                  <a16:creationId xmlns:a16="http://schemas.microsoft.com/office/drawing/2014/main" id="{34E2E45C-0E4F-447A-BF6D-55B16B828AFF}"/>
                </a:ext>
              </a:extLst>
            </p:cNvPr>
            <p:cNvGrpSpPr/>
            <p:nvPr/>
          </p:nvGrpSpPr>
          <p:grpSpPr>
            <a:xfrm>
              <a:off x="862040" y="1720432"/>
              <a:ext cx="2372919" cy="358073"/>
              <a:chOff x="869475" y="1735111"/>
              <a:chExt cx="3183338" cy="358073"/>
            </a:xfrm>
          </p:grpSpPr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0458F6DC-7B24-4D2E-A1A6-65DAB56E8ED1}"/>
                  </a:ext>
                </a:extLst>
              </p:cNvPr>
              <p:cNvSpPr txBox="1"/>
              <p:nvPr/>
            </p:nvSpPr>
            <p:spPr>
              <a:xfrm>
                <a:off x="901768" y="1786717"/>
                <a:ext cx="3151045" cy="30646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D3C209D2-97E7-4FF2-9129-119DA07777A9}"/>
                  </a:ext>
                </a:extLst>
              </p:cNvPr>
              <p:cNvSpPr txBox="1"/>
              <p:nvPr/>
            </p:nvSpPr>
            <p:spPr>
              <a:xfrm>
                <a:off x="869475" y="17351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C5FE3288-FE4F-45ED-B939-9835B9337854}"/>
                </a:ext>
              </a:extLst>
            </p:cNvPr>
            <p:cNvSpPr txBox="1"/>
            <p:nvPr/>
          </p:nvSpPr>
          <p:spPr>
            <a:xfrm>
              <a:off x="894334" y="2164509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7" name="Freeform: Shape 51">
            <a:extLst>
              <a:ext uri="{FF2B5EF4-FFF2-40B4-BE49-F238E27FC236}">
                <a16:creationId xmlns:a16="http://schemas.microsoft.com/office/drawing/2014/main" id="{91550D04-96A9-4428-8C0E-1B2E14146C2F}"/>
              </a:ext>
            </a:extLst>
          </p:cNvPr>
          <p:cNvSpPr/>
          <p:nvPr/>
        </p:nvSpPr>
        <p:spPr>
          <a:xfrm>
            <a:off x="8364033" y="4299233"/>
            <a:ext cx="652865" cy="655754"/>
          </a:xfrm>
          <a:custGeom>
            <a:avLst/>
            <a:gdLst>
              <a:gd name="connsiteX0" fmla="*/ 466711 w 1037961"/>
              <a:gd name="connsiteY0" fmla="*/ 738588 h 1042554"/>
              <a:gd name="connsiteX1" fmla="*/ 495415 w 1037961"/>
              <a:gd name="connsiteY1" fmla="*/ 763361 h 1042554"/>
              <a:gd name="connsiteX2" fmla="*/ 498102 w 1037961"/>
              <a:gd name="connsiteY2" fmla="*/ 962920 h 1042554"/>
              <a:gd name="connsiteX3" fmla="*/ 473985 w 1037961"/>
              <a:gd name="connsiteY3" fmla="*/ 993066 h 1042554"/>
              <a:gd name="connsiteX4" fmla="*/ 271215 w 1037961"/>
              <a:gd name="connsiteY4" fmla="*/ 990117 h 1042554"/>
              <a:gd name="connsiteX5" fmla="*/ 171338 w 1037961"/>
              <a:gd name="connsiteY5" fmla="*/ 870055 h 1042554"/>
              <a:gd name="connsiteX6" fmla="*/ 316173 w 1037961"/>
              <a:gd name="connsiteY6" fmla="*/ 739178 h 1042554"/>
              <a:gd name="connsiteX7" fmla="*/ 466711 w 1037961"/>
              <a:gd name="connsiteY7" fmla="*/ 738588 h 1042554"/>
              <a:gd name="connsiteX8" fmla="*/ 671776 w 1037961"/>
              <a:gd name="connsiteY8" fmla="*/ 654508 h 1042554"/>
              <a:gd name="connsiteX9" fmla="*/ 676625 w 1037961"/>
              <a:gd name="connsiteY9" fmla="*/ 674431 h 1042554"/>
              <a:gd name="connsiteX10" fmla="*/ 727482 w 1037961"/>
              <a:gd name="connsiteY10" fmla="*/ 725550 h 1042554"/>
              <a:gd name="connsiteX11" fmla="*/ 848003 w 1037961"/>
              <a:gd name="connsiteY11" fmla="*/ 736166 h 1042554"/>
              <a:gd name="connsiteX12" fmla="*/ 1011321 w 1037961"/>
              <a:gd name="connsiteY12" fmla="*/ 711132 h 1042554"/>
              <a:gd name="connsiteX13" fmla="*/ 847086 w 1037961"/>
              <a:gd name="connsiteY13" fmla="*/ 951256 h 1042554"/>
              <a:gd name="connsiteX14" fmla="*/ 785416 w 1037961"/>
              <a:gd name="connsiteY14" fmla="*/ 980224 h 1042554"/>
              <a:gd name="connsiteX15" fmla="*/ 681017 w 1037961"/>
              <a:gd name="connsiteY15" fmla="*/ 972360 h 1042554"/>
              <a:gd name="connsiteX16" fmla="*/ 650476 w 1037961"/>
              <a:gd name="connsiteY16" fmla="*/ 999098 h 1042554"/>
              <a:gd name="connsiteX17" fmla="*/ 647462 w 1037961"/>
              <a:gd name="connsiteY17" fmla="*/ 1042418 h 1042554"/>
              <a:gd name="connsiteX18" fmla="*/ 632454 w 1037961"/>
              <a:gd name="connsiteY18" fmla="*/ 1030228 h 1042554"/>
              <a:gd name="connsiteX19" fmla="*/ 546012 w 1037961"/>
              <a:gd name="connsiteY19" fmla="*/ 857867 h 1042554"/>
              <a:gd name="connsiteX20" fmla="*/ 548174 w 1037961"/>
              <a:gd name="connsiteY20" fmla="*/ 815859 h 1042554"/>
              <a:gd name="connsiteX21" fmla="*/ 655129 w 1037961"/>
              <a:gd name="connsiteY21" fmla="*/ 667091 h 1042554"/>
              <a:gd name="connsiteX22" fmla="*/ 671776 w 1037961"/>
              <a:gd name="connsiteY22" fmla="*/ 654508 h 1042554"/>
              <a:gd name="connsiteX23" fmla="*/ 226651 w 1037961"/>
              <a:gd name="connsiteY23" fmla="*/ 434501 h 1042554"/>
              <a:gd name="connsiteX24" fmla="*/ 258632 w 1037961"/>
              <a:gd name="connsiteY24" fmla="*/ 451409 h 1042554"/>
              <a:gd name="connsiteX25" fmla="*/ 349466 w 1037961"/>
              <a:gd name="connsiteY25" fmla="*/ 617610 h 1042554"/>
              <a:gd name="connsiteX26" fmla="*/ 351170 w 1037961"/>
              <a:gd name="connsiteY26" fmla="*/ 637730 h 1042554"/>
              <a:gd name="connsiteX27" fmla="*/ 333737 w 1037961"/>
              <a:gd name="connsiteY27" fmla="*/ 632159 h 1042554"/>
              <a:gd name="connsiteX28" fmla="*/ 265055 w 1037961"/>
              <a:gd name="connsiteY28" fmla="*/ 651886 h 1042554"/>
              <a:gd name="connsiteX29" fmla="*/ 196308 w 1037961"/>
              <a:gd name="connsiteY29" fmla="*/ 770573 h 1042554"/>
              <a:gd name="connsiteX30" fmla="*/ 159344 w 1037961"/>
              <a:gd name="connsiteY30" fmla="*/ 916588 h 1042554"/>
              <a:gd name="connsiteX31" fmla="*/ 140077 w 1037961"/>
              <a:gd name="connsiteY31" fmla="*/ 892012 h 1042554"/>
              <a:gd name="connsiteX32" fmla="*/ 12281 w 1037961"/>
              <a:gd name="connsiteY32" fmla="*/ 671612 h 1042554"/>
              <a:gd name="connsiteX33" fmla="*/ 12347 w 1037961"/>
              <a:gd name="connsiteY33" fmla="*/ 591986 h 1042554"/>
              <a:gd name="connsiteX34" fmla="*/ 64841 w 1037961"/>
              <a:gd name="connsiteY34" fmla="*/ 501676 h 1042554"/>
              <a:gd name="connsiteX35" fmla="*/ 55469 w 1037961"/>
              <a:gd name="connsiteY35" fmla="*/ 470088 h 1042554"/>
              <a:gd name="connsiteX36" fmla="*/ 15034 w 1037961"/>
              <a:gd name="connsiteY36" fmla="*/ 447871 h 1042554"/>
              <a:gd name="connsiteX37" fmla="*/ 27092 w 1037961"/>
              <a:gd name="connsiteY37" fmla="*/ 436926 h 1042554"/>
              <a:gd name="connsiteX38" fmla="*/ 226651 w 1037961"/>
              <a:gd name="connsiteY38" fmla="*/ 434501 h 1042554"/>
              <a:gd name="connsiteX39" fmla="*/ 927981 w 1037961"/>
              <a:gd name="connsiteY39" fmla="*/ 376112 h 1042554"/>
              <a:gd name="connsiteX40" fmla="*/ 942899 w 1037961"/>
              <a:gd name="connsiteY40" fmla="*/ 393078 h 1042554"/>
              <a:gd name="connsiteX41" fmla="*/ 1023443 w 1037961"/>
              <a:gd name="connsiteY41" fmla="*/ 564128 h 1042554"/>
              <a:gd name="connsiteX42" fmla="*/ 950698 w 1037961"/>
              <a:gd name="connsiteY42" fmla="*/ 719712 h 1042554"/>
              <a:gd name="connsiteX43" fmla="*/ 798326 w 1037961"/>
              <a:gd name="connsiteY43" fmla="*/ 677245 h 1042554"/>
              <a:gd name="connsiteX44" fmla="*/ 716274 w 1037961"/>
              <a:gd name="connsiteY44" fmla="*/ 507046 h 1042554"/>
              <a:gd name="connsiteX45" fmla="*/ 729577 w 1037961"/>
              <a:gd name="connsiteY45" fmla="*/ 467069 h 1042554"/>
              <a:gd name="connsiteX46" fmla="*/ 905346 w 1037961"/>
              <a:gd name="connsiteY46" fmla="*/ 381019 h 1042554"/>
              <a:gd name="connsiteX47" fmla="*/ 927981 w 1037961"/>
              <a:gd name="connsiteY47" fmla="*/ 376112 h 1042554"/>
              <a:gd name="connsiteX48" fmla="*/ 379467 w 1037961"/>
              <a:gd name="connsiteY48" fmla="*/ 224 h 1042554"/>
              <a:gd name="connsiteX49" fmla="*/ 461732 w 1037961"/>
              <a:gd name="connsiteY49" fmla="*/ 53726 h 1042554"/>
              <a:gd name="connsiteX50" fmla="*/ 476347 w 1037961"/>
              <a:gd name="connsiteY50" fmla="*/ 211210 h 1042554"/>
              <a:gd name="connsiteX51" fmla="*/ 346518 w 1037961"/>
              <a:gd name="connsiteY51" fmla="*/ 348509 h 1042554"/>
              <a:gd name="connsiteX52" fmla="*/ 304379 w 1037961"/>
              <a:gd name="connsiteY52" fmla="*/ 350278 h 1042554"/>
              <a:gd name="connsiteX53" fmla="*/ 161378 w 1037961"/>
              <a:gd name="connsiteY53" fmla="*/ 216650 h 1042554"/>
              <a:gd name="connsiteX54" fmla="*/ 159281 w 1037961"/>
              <a:gd name="connsiteY54" fmla="*/ 177262 h 1042554"/>
              <a:gd name="connsiteX55" fmla="*/ 290419 w 1037961"/>
              <a:gd name="connsiteY55" fmla="*/ 41143 h 1042554"/>
              <a:gd name="connsiteX56" fmla="*/ 379467 w 1037961"/>
              <a:gd name="connsiteY56" fmla="*/ 224 h 1042554"/>
              <a:gd name="connsiteX57" fmla="*/ 432238 w 1037961"/>
              <a:gd name="connsiteY57" fmla="*/ 120 h 1042554"/>
              <a:gd name="connsiteX58" fmla="*/ 715094 w 1037961"/>
              <a:gd name="connsiteY58" fmla="*/ 68081 h 1042554"/>
              <a:gd name="connsiteX59" fmla="*/ 764115 w 1037961"/>
              <a:gd name="connsiteY59" fmla="*/ 115399 h 1042554"/>
              <a:gd name="connsiteX60" fmla="*/ 793934 w 1037961"/>
              <a:gd name="connsiteY60" fmla="*/ 215801 h 1042554"/>
              <a:gd name="connsiteX61" fmla="*/ 829782 w 1037961"/>
              <a:gd name="connsiteY61" fmla="*/ 234806 h 1042554"/>
              <a:gd name="connsiteX62" fmla="*/ 871332 w 1037961"/>
              <a:gd name="connsiteY62" fmla="*/ 222223 h 1042554"/>
              <a:gd name="connsiteX63" fmla="*/ 865303 w 1037961"/>
              <a:gd name="connsiteY63" fmla="*/ 240573 h 1042554"/>
              <a:gd name="connsiteX64" fmla="*/ 735017 w 1037961"/>
              <a:gd name="connsiteY64" fmla="*/ 382722 h 1042554"/>
              <a:gd name="connsiteX65" fmla="*/ 694974 w 1037961"/>
              <a:gd name="connsiteY65" fmla="*/ 395698 h 1042554"/>
              <a:gd name="connsiteX66" fmla="*/ 517894 w 1037961"/>
              <a:gd name="connsiteY66" fmla="*/ 348709 h 1042554"/>
              <a:gd name="connsiteX67" fmla="*/ 500199 w 1037961"/>
              <a:gd name="connsiteY67" fmla="*/ 337633 h 1042554"/>
              <a:gd name="connsiteX68" fmla="*/ 517108 w 1037961"/>
              <a:gd name="connsiteY68" fmla="*/ 326033 h 1042554"/>
              <a:gd name="connsiteX69" fmla="*/ 546796 w 1037961"/>
              <a:gd name="connsiteY69" fmla="*/ 260300 h 1042554"/>
              <a:gd name="connsiteX70" fmla="*/ 513831 w 1037961"/>
              <a:gd name="connsiteY70" fmla="*/ 143907 h 1042554"/>
              <a:gd name="connsiteX71" fmla="*/ 432238 w 1037961"/>
              <a:gd name="connsiteY71" fmla="*/ 120 h 1042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1037961" h="1042554">
                <a:moveTo>
                  <a:pt x="466711" y="738588"/>
                </a:moveTo>
                <a:cubicBezTo>
                  <a:pt x="484209" y="738392"/>
                  <a:pt x="495481" y="741209"/>
                  <a:pt x="495415" y="763361"/>
                </a:cubicBezTo>
                <a:cubicBezTo>
                  <a:pt x="495219" y="829881"/>
                  <a:pt x="496726" y="896400"/>
                  <a:pt x="498102" y="962920"/>
                </a:cubicBezTo>
                <a:cubicBezTo>
                  <a:pt x="498431" y="980353"/>
                  <a:pt x="495415" y="993329"/>
                  <a:pt x="473985" y="993066"/>
                </a:cubicBezTo>
                <a:cubicBezTo>
                  <a:pt x="406351" y="992215"/>
                  <a:pt x="338455" y="995360"/>
                  <a:pt x="271215" y="990117"/>
                </a:cubicBezTo>
                <a:cubicBezTo>
                  <a:pt x="195520" y="984219"/>
                  <a:pt x="166291" y="945356"/>
                  <a:pt x="171338" y="870055"/>
                </a:cubicBezTo>
                <a:cubicBezTo>
                  <a:pt x="190671" y="779811"/>
                  <a:pt x="220752" y="739506"/>
                  <a:pt x="316173" y="739178"/>
                </a:cubicBezTo>
                <a:cubicBezTo>
                  <a:pt x="366374" y="738982"/>
                  <a:pt x="416509" y="739112"/>
                  <a:pt x="466711" y="738588"/>
                </a:cubicBezTo>
                <a:close/>
                <a:moveTo>
                  <a:pt x="671776" y="654508"/>
                </a:moveTo>
                <a:cubicBezTo>
                  <a:pt x="681803" y="657719"/>
                  <a:pt x="676625" y="667615"/>
                  <a:pt x="676625" y="674431"/>
                </a:cubicBezTo>
                <a:cubicBezTo>
                  <a:pt x="676363" y="723321"/>
                  <a:pt x="676233" y="722535"/>
                  <a:pt x="727482" y="725550"/>
                </a:cubicBezTo>
                <a:cubicBezTo>
                  <a:pt x="767721" y="727909"/>
                  <a:pt x="807829" y="732431"/>
                  <a:pt x="848003" y="736166"/>
                </a:cubicBezTo>
                <a:cubicBezTo>
                  <a:pt x="904102" y="741344"/>
                  <a:pt x="958040" y="734200"/>
                  <a:pt x="1011321" y="711132"/>
                </a:cubicBezTo>
                <a:cubicBezTo>
                  <a:pt x="956597" y="791151"/>
                  <a:pt x="901874" y="871237"/>
                  <a:pt x="847086" y="951256"/>
                </a:cubicBezTo>
                <a:cubicBezTo>
                  <a:pt x="832274" y="972949"/>
                  <a:pt x="811893" y="982452"/>
                  <a:pt x="785416" y="980224"/>
                </a:cubicBezTo>
                <a:cubicBezTo>
                  <a:pt x="750616" y="977275"/>
                  <a:pt x="715619" y="976685"/>
                  <a:pt x="681017" y="972360"/>
                </a:cubicBezTo>
                <a:cubicBezTo>
                  <a:pt x="658275" y="969476"/>
                  <a:pt x="649232" y="975112"/>
                  <a:pt x="650476" y="999098"/>
                </a:cubicBezTo>
                <a:cubicBezTo>
                  <a:pt x="651263" y="1013451"/>
                  <a:pt x="653884" y="1029048"/>
                  <a:pt x="647462" y="1042418"/>
                </a:cubicBezTo>
                <a:cubicBezTo>
                  <a:pt x="635600" y="1043729"/>
                  <a:pt x="635010" y="1035275"/>
                  <a:pt x="632454" y="1030228"/>
                </a:cubicBezTo>
                <a:cubicBezTo>
                  <a:pt x="603421" y="972884"/>
                  <a:pt x="575175" y="915146"/>
                  <a:pt x="546012" y="857867"/>
                </a:cubicBezTo>
                <a:cubicBezTo>
                  <a:pt x="538343" y="842794"/>
                  <a:pt x="537360" y="830473"/>
                  <a:pt x="548174" y="815859"/>
                </a:cubicBezTo>
                <a:cubicBezTo>
                  <a:pt x="584482" y="766706"/>
                  <a:pt x="619412" y="716636"/>
                  <a:pt x="655129" y="667091"/>
                </a:cubicBezTo>
                <a:cubicBezTo>
                  <a:pt x="659323" y="661323"/>
                  <a:pt x="662534" y="651493"/>
                  <a:pt x="671776" y="654508"/>
                </a:cubicBezTo>
                <a:close/>
                <a:moveTo>
                  <a:pt x="226651" y="434501"/>
                </a:moveTo>
                <a:cubicBezTo>
                  <a:pt x="240872" y="434304"/>
                  <a:pt x="251293" y="437582"/>
                  <a:pt x="258632" y="451409"/>
                </a:cubicBezTo>
                <a:cubicBezTo>
                  <a:pt x="288452" y="507050"/>
                  <a:pt x="319188" y="562232"/>
                  <a:pt x="349466" y="617610"/>
                </a:cubicBezTo>
                <a:cubicBezTo>
                  <a:pt x="353005" y="624033"/>
                  <a:pt x="359690" y="631504"/>
                  <a:pt x="351170" y="637730"/>
                </a:cubicBezTo>
                <a:cubicBezTo>
                  <a:pt x="345010" y="642252"/>
                  <a:pt x="339177" y="635240"/>
                  <a:pt x="333737" y="632159"/>
                </a:cubicBezTo>
                <a:cubicBezTo>
                  <a:pt x="290483" y="608107"/>
                  <a:pt x="290483" y="608042"/>
                  <a:pt x="265055" y="651886"/>
                </a:cubicBezTo>
                <a:cubicBezTo>
                  <a:pt x="242052" y="691405"/>
                  <a:pt x="218721" y="730726"/>
                  <a:pt x="196308" y="770573"/>
                </a:cubicBezTo>
                <a:cubicBezTo>
                  <a:pt x="146565" y="848233"/>
                  <a:pt x="159738" y="886507"/>
                  <a:pt x="159344" y="916588"/>
                </a:cubicBezTo>
                <a:cubicBezTo>
                  <a:pt x="146827" y="912263"/>
                  <a:pt x="144992" y="900532"/>
                  <a:pt x="140077" y="892012"/>
                </a:cubicBezTo>
                <a:cubicBezTo>
                  <a:pt x="97217" y="818742"/>
                  <a:pt x="55207" y="744882"/>
                  <a:pt x="12281" y="671612"/>
                </a:cubicBezTo>
                <a:cubicBezTo>
                  <a:pt x="-3644" y="644480"/>
                  <a:pt x="-4562" y="619117"/>
                  <a:pt x="12347" y="591986"/>
                </a:cubicBezTo>
                <a:cubicBezTo>
                  <a:pt x="30697" y="562429"/>
                  <a:pt x="46294" y="531102"/>
                  <a:pt x="64841" y="501676"/>
                </a:cubicBezTo>
                <a:cubicBezTo>
                  <a:pt x="75000" y="485620"/>
                  <a:pt x="72378" y="477493"/>
                  <a:pt x="55469" y="470088"/>
                </a:cubicBezTo>
                <a:cubicBezTo>
                  <a:pt x="40921" y="463730"/>
                  <a:pt x="27486" y="454817"/>
                  <a:pt x="15034" y="447871"/>
                </a:cubicBezTo>
                <a:cubicBezTo>
                  <a:pt x="15755" y="436205"/>
                  <a:pt x="21980" y="436991"/>
                  <a:pt x="27092" y="436926"/>
                </a:cubicBezTo>
                <a:cubicBezTo>
                  <a:pt x="93612" y="436074"/>
                  <a:pt x="160131" y="435550"/>
                  <a:pt x="226651" y="434501"/>
                </a:cubicBezTo>
                <a:close/>
                <a:moveTo>
                  <a:pt x="927981" y="376112"/>
                </a:moveTo>
                <a:cubicBezTo>
                  <a:pt x="933871" y="377955"/>
                  <a:pt x="938475" y="383444"/>
                  <a:pt x="942899" y="393078"/>
                </a:cubicBezTo>
                <a:cubicBezTo>
                  <a:pt x="969244" y="450357"/>
                  <a:pt x="997818" y="506522"/>
                  <a:pt x="1023443" y="564128"/>
                </a:cubicBezTo>
                <a:cubicBezTo>
                  <a:pt x="1057456" y="640675"/>
                  <a:pt x="1031110" y="696447"/>
                  <a:pt x="950698" y="719712"/>
                </a:cubicBezTo>
                <a:cubicBezTo>
                  <a:pt x="875396" y="737669"/>
                  <a:pt x="814905" y="720695"/>
                  <a:pt x="798326" y="677245"/>
                </a:cubicBezTo>
                <a:cubicBezTo>
                  <a:pt x="775977" y="618589"/>
                  <a:pt x="744716" y="563276"/>
                  <a:pt x="716274" y="507046"/>
                </a:cubicBezTo>
                <a:cubicBezTo>
                  <a:pt x="706443" y="487647"/>
                  <a:pt x="707361" y="477161"/>
                  <a:pt x="729577" y="467069"/>
                </a:cubicBezTo>
                <a:cubicBezTo>
                  <a:pt x="788954" y="440068"/>
                  <a:pt x="847412" y="411035"/>
                  <a:pt x="905346" y="381019"/>
                </a:cubicBezTo>
                <a:cubicBezTo>
                  <a:pt x="914915" y="376071"/>
                  <a:pt x="922091" y="374269"/>
                  <a:pt x="927981" y="376112"/>
                </a:cubicBezTo>
                <a:close/>
                <a:moveTo>
                  <a:pt x="379467" y="224"/>
                </a:moveTo>
                <a:cubicBezTo>
                  <a:pt x="408566" y="2394"/>
                  <a:pt x="436534" y="20302"/>
                  <a:pt x="461732" y="53726"/>
                </a:cubicBezTo>
                <a:cubicBezTo>
                  <a:pt x="505379" y="117624"/>
                  <a:pt x="511081" y="180211"/>
                  <a:pt x="476347" y="211210"/>
                </a:cubicBezTo>
                <a:cubicBezTo>
                  <a:pt x="429488" y="252957"/>
                  <a:pt x="388921" y="301847"/>
                  <a:pt x="346518" y="348509"/>
                </a:cubicBezTo>
                <a:cubicBezTo>
                  <a:pt x="331904" y="364631"/>
                  <a:pt x="321746" y="367449"/>
                  <a:pt x="304379" y="350278"/>
                </a:cubicBezTo>
                <a:cubicBezTo>
                  <a:pt x="257979" y="304469"/>
                  <a:pt x="210072" y="260100"/>
                  <a:pt x="161378" y="216650"/>
                </a:cubicBezTo>
                <a:cubicBezTo>
                  <a:pt x="145322" y="202297"/>
                  <a:pt x="144404" y="192401"/>
                  <a:pt x="159281" y="177262"/>
                </a:cubicBezTo>
                <a:cubicBezTo>
                  <a:pt x="203387" y="132304"/>
                  <a:pt x="245789" y="85511"/>
                  <a:pt x="290419" y="41143"/>
                </a:cubicBezTo>
                <a:cubicBezTo>
                  <a:pt x="320140" y="11619"/>
                  <a:pt x="350369" y="-1947"/>
                  <a:pt x="379467" y="224"/>
                </a:cubicBezTo>
                <a:close/>
                <a:moveTo>
                  <a:pt x="432238" y="120"/>
                </a:moveTo>
                <a:cubicBezTo>
                  <a:pt x="526545" y="22795"/>
                  <a:pt x="620852" y="45406"/>
                  <a:pt x="715094" y="68081"/>
                </a:cubicBezTo>
                <a:cubicBezTo>
                  <a:pt x="740653" y="74242"/>
                  <a:pt x="756775" y="89839"/>
                  <a:pt x="764115" y="115399"/>
                </a:cubicBezTo>
                <a:cubicBezTo>
                  <a:pt x="773749" y="148954"/>
                  <a:pt x="785676" y="181919"/>
                  <a:pt x="793934" y="215801"/>
                </a:cubicBezTo>
                <a:cubicBezTo>
                  <a:pt x="799373" y="238083"/>
                  <a:pt x="807828" y="244571"/>
                  <a:pt x="829782" y="234806"/>
                </a:cubicBezTo>
                <a:cubicBezTo>
                  <a:pt x="842889" y="228973"/>
                  <a:pt x="856586" y="220912"/>
                  <a:pt x="871332" y="222223"/>
                </a:cubicBezTo>
                <a:cubicBezTo>
                  <a:pt x="876772" y="232840"/>
                  <a:pt x="869104" y="236444"/>
                  <a:pt x="865303" y="240573"/>
                </a:cubicBezTo>
                <a:cubicBezTo>
                  <a:pt x="822049" y="288088"/>
                  <a:pt x="778139" y="335077"/>
                  <a:pt x="735017" y="382722"/>
                </a:cubicBezTo>
                <a:cubicBezTo>
                  <a:pt x="723679" y="395239"/>
                  <a:pt x="712538" y="400548"/>
                  <a:pt x="694974" y="395698"/>
                </a:cubicBezTo>
                <a:cubicBezTo>
                  <a:pt x="636122" y="379315"/>
                  <a:pt x="576877" y="364438"/>
                  <a:pt x="517894" y="348709"/>
                </a:cubicBezTo>
                <a:cubicBezTo>
                  <a:pt x="511013" y="346874"/>
                  <a:pt x="500723" y="347332"/>
                  <a:pt x="500199" y="337633"/>
                </a:cubicBezTo>
                <a:cubicBezTo>
                  <a:pt x="499610" y="327147"/>
                  <a:pt x="510751" y="328392"/>
                  <a:pt x="517108" y="326033"/>
                </a:cubicBezTo>
                <a:cubicBezTo>
                  <a:pt x="562918" y="308863"/>
                  <a:pt x="562197" y="309255"/>
                  <a:pt x="546796" y="260300"/>
                </a:cubicBezTo>
                <a:cubicBezTo>
                  <a:pt x="534671" y="221830"/>
                  <a:pt x="524645" y="182770"/>
                  <a:pt x="513831" y="143907"/>
                </a:cubicBezTo>
                <a:cubicBezTo>
                  <a:pt x="498626" y="89512"/>
                  <a:pt x="472674" y="41670"/>
                  <a:pt x="432238" y="120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BA31199C-BFCA-4125-BE29-72ABF23F6388}"/>
              </a:ext>
            </a:extLst>
          </p:cNvPr>
          <p:cNvSpPr txBox="1"/>
          <p:nvPr/>
        </p:nvSpPr>
        <p:spPr>
          <a:xfrm>
            <a:off x="8041883" y="3462022"/>
            <a:ext cx="207705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4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/>
    </p:bldLst>
  </p:timing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177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2022-10-28T04:53:10Z</dcterms:modified>
</cp:coreProperties>
</file>