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46" name="Graphic 57">
            <a:extLst>
              <a:ext uri="{FF2B5EF4-FFF2-40B4-BE49-F238E27FC236}">
                <a16:creationId xmlns:a16="http://schemas.microsoft.com/office/drawing/2014/main" id="{8C843CEF-5CA0-4189-9597-794987EAF0F5}"/>
              </a:ext>
            </a:extLst>
          </p:cNvPr>
          <p:cNvGrpSpPr/>
          <p:nvPr/>
        </p:nvGrpSpPr>
        <p:grpSpPr>
          <a:xfrm>
            <a:off x="1406820" y="1729609"/>
            <a:ext cx="1069994" cy="4677988"/>
            <a:chOff x="1579977" y="960685"/>
            <a:chExt cx="1250472" cy="5467034"/>
          </a:xfrm>
        </p:grpSpPr>
        <p:sp>
          <p:nvSpPr>
            <p:cNvPr id="747" name="Graphic 57">
              <a:extLst>
                <a:ext uri="{FF2B5EF4-FFF2-40B4-BE49-F238E27FC236}">
                  <a16:creationId xmlns:a16="http://schemas.microsoft.com/office/drawing/2014/main" id="{53B7888B-859C-44FE-92E2-16E6145A2CD9}"/>
                </a:ext>
              </a:extLst>
            </p:cNvPr>
            <p:cNvSpPr/>
            <p:nvPr/>
          </p:nvSpPr>
          <p:spPr>
            <a:xfrm>
              <a:off x="1650424" y="6027559"/>
              <a:ext cx="798348" cy="400160"/>
            </a:xfrm>
            <a:custGeom>
              <a:avLst/>
              <a:gdLst>
                <a:gd name="connsiteX0" fmla="*/ 27131 w 798348"/>
                <a:gd name="connsiteY0" fmla="*/ 76873 h 400160"/>
                <a:gd name="connsiteX1" fmla="*/ 76624 w 798348"/>
                <a:gd name="connsiteY1" fmla="*/ 133224 h 400160"/>
                <a:gd name="connsiteX2" fmla="*/ 105540 w 798348"/>
                <a:gd name="connsiteY2" fmla="*/ 137010 h 400160"/>
                <a:gd name="connsiteX3" fmla="*/ 464060 w 798348"/>
                <a:gd name="connsiteY3" fmla="*/ 0 h 400160"/>
                <a:gd name="connsiteX4" fmla="*/ 591961 w 798348"/>
                <a:gd name="connsiteY4" fmla="*/ 131688 h 400160"/>
                <a:gd name="connsiteX5" fmla="*/ 706145 w 798348"/>
                <a:gd name="connsiteY5" fmla="*/ 175089 h 400160"/>
                <a:gd name="connsiteX6" fmla="*/ 761729 w 798348"/>
                <a:gd name="connsiteY6" fmla="*/ 203238 h 400160"/>
                <a:gd name="connsiteX7" fmla="*/ 777696 w 798348"/>
                <a:gd name="connsiteY7" fmla="*/ 318190 h 400160"/>
                <a:gd name="connsiteX8" fmla="*/ 652867 w 798348"/>
                <a:gd name="connsiteY8" fmla="*/ 387491 h 400160"/>
                <a:gd name="connsiteX9" fmla="*/ 496817 w 798348"/>
                <a:gd name="connsiteY9" fmla="*/ 392813 h 400160"/>
                <a:gd name="connsiteX10" fmla="*/ 343785 w 798348"/>
                <a:gd name="connsiteY10" fmla="*/ 339535 h 400160"/>
                <a:gd name="connsiteX11" fmla="*/ 203702 w 798348"/>
                <a:gd name="connsiteY11" fmla="*/ 283183 h 400160"/>
                <a:gd name="connsiteX12" fmla="*/ 148887 w 798348"/>
                <a:gd name="connsiteY12" fmla="*/ 269466 h 400160"/>
                <a:gd name="connsiteX13" fmla="*/ 77337 w 798348"/>
                <a:gd name="connsiteY13" fmla="*/ 249658 h 400160"/>
                <a:gd name="connsiteX14" fmla="*/ 46884 w 798348"/>
                <a:gd name="connsiteY14" fmla="*/ 238245 h 400160"/>
                <a:gd name="connsiteX15" fmla="*/ 1946 w 798348"/>
                <a:gd name="connsiteY15" fmla="*/ 152977 h 400160"/>
                <a:gd name="connsiteX16" fmla="*/ 27131 w 798348"/>
                <a:gd name="connsiteY16" fmla="*/ 76873 h 400160"/>
                <a:gd name="connsiteX17" fmla="*/ 27131 w 798348"/>
                <a:gd name="connsiteY17" fmla="*/ 76873 h 400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98348" h="400160">
                  <a:moveTo>
                    <a:pt x="27131" y="76873"/>
                  </a:moveTo>
                  <a:cubicBezTo>
                    <a:pt x="45403" y="92840"/>
                    <a:pt x="55280" y="121043"/>
                    <a:pt x="76624" y="133224"/>
                  </a:cubicBezTo>
                  <a:cubicBezTo>
                    <a:pt x="86500" y="139314"/>
                    <a:pt x="94896" y="140851"/>
                    <a:pt x="105540" y="137010"/>
                  </a:cubicBezTo>
                  <a:cubicBezTo>
                    <a:pt x="225047" y="91358"/>
                    <a:pt x="344553" y="45652"/>
                    <a:pt x="464060" y="0"/>
                  </a:cubicBezTo>
                  <a:cubicBezTo>
                    <a:pt x="483100" y="66996"/>
                    <a:pt x="528751" y="107325"/>
                    <a:pt x="591961" y="131688"/>
                  </a:cubicBezTo>
                  <a:cubicBezTo>
                    <a:pt x="630041" y="146173"/>
                    <a:pt x="668066" y="160604"/>
                    <a:pt x="706145" y="175089"/>
                  </a:cubicBezTo>
                  <a:cubicBezTo>
                    <a:pt x="725953" y="182716"/>
                    <a:pt x="744225" y="191825"/>
                    <a:pt x="761729" y="203238"/>
                  </a:cubicBezTo>
                  <a:cubicBezTo>
                    <a:pt x="803594" y="232922"/>
                    <a:pt x="810453" y="278574"/>
                    <a:pt x="777696" y="318190"/>
                  </a:cubicBezTo>
                  <a:cubicBezTo>
                    <a:pt x="745707" y="357751"/>
                    <a:pt x="700055" y="374541"/>
                    <a:pt x="652867" y="387491"/>
                  </a:cubicBezTo>
                  <a:cubicBezTo>
                    <a:pt x="603374" y="401208"/>
                    <a:pt x="547078" y="404994"/>
                    <a:pt x="496817" y="392813"/>
                  </a:cubicBezTo>
                  <a:cubicBezTo>
                    <a:pt x="444307" y="379864"/>
                    <a:pt x="394046" y="359342"/>
                    <a:pt x="343785" y="339535"/>
                  </a:cubicBezTo>
                  <a:cubicBezTo>
                    <a:pt x="297365" y="320495"/>
                    <a:pt x="250177" y="301455"/>
                    <a:pt x="203702" y="283183"/>
                  </a:cubicBezTo>
                  <a:cubicBezTo>
                    <a:pt x="185431" y="275556"/>
                    <a:pt x="167927" y="274788"/>
                    <a:pt x="148887" y="269466"/>
                  </a:cubicBezTo>
                  <a:cubicBezTo>
                    <a:pt x="125293" y="263375"/>
                    <a:pt x="101699" y="256516"/>
                    <a:pt x="77337" y="249658"/>
                  </a:cubicBezTo>
                  <a:cubicBezTo>
                    <a:pt x="66692" y="246585"/>
                    <a:pt x="56761" y="242799"/>
                    <a:pt x="46884" y="238245"/>
                  </a:cubicBezTo>
                  <a:cubicBezTo>
                    <a:pt x="8805" y="221509"/>
                    <a:pt x="-5626" y="194075"/>
                    <a:pt x="1946" y="152977"/>
                  </a:cubicBezTo>
                  <a:cubicBezTo>
                    <a:pt x="5842" y="130151"/>
                    <a:pt x="19559" y="98217"/>
                    <a:pt x="27131" y="76873"/>
                  </a:cubicBezTo>
                  <a:lnTo>
                    <a:pt x="27131" y="76873"/>
                  </a:lnTo>
                  <a:close/>
                </a:path>
              </a:pathLst>
            </a:custGeom>
            <a:solidFill>
              <a:srgbClr val="B9C2CD"/>
            </a:solidFill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8" name="Graphic 57">
              <a:extLst>
                <a:ext uri="{FF2B5EF4-FFF2-40B4-BE49-F238E27FC236}">
                  <a16:creationId xmlns:a16="http://schemas.microsoft.com/office/drawing/2014/main" id="{4DE37F40-AFD8-4B65-A179-6638584CA935}"/>
                </a:ext>
              </a:extLst>
            </p:cNvPr>
            <p:cNvSpPr/>
            <p:nvPr/>
          </p:nvSpPr>
          <p:spPr>
            <a:xfrm>
              <a:off x="2019855" y="6045112"/>
              <a:ext cx="534347" cy="220050"/>
            </a:xfrm>
            <a:custGeom>
              <a:avLst/>
              <a:gdLst>
                <a:gd name="connsiteX0" fmla="*/ 2412 w 534347"/>
                <a:gd name="connsiteY0" fmla="*/ 219699 h 220050"/>
                <a:gd name="connsiteX1" fmla="*/ 6198 w 534347"/>
                <a:gd name="connsiteY1" fmla="*/ 181564 h 220050"/>
                <a:gd name="connsiteX2" fmla="*/ 35169 w 534347"/>
                <a:gd name="connsiteY2" fmla="*/ 167847 h 220050"/>
                <a:gd name="connsiteX3" fmla="*/ 125814 w 534347"/>
                <a:gd name="connsiteY3" fmla="*/ 117476 h 220050"/>
                <a:gd name="connsiteX4" fmla="*/ 230176 w 534347"/>
                <a:gd name="connsiteY4" fmla="*/ 0 h 220050"/>
                <a:gd name="connsiteX5" fmla="*/ 389408 w 534347"/>
                <a:gd name="connsiteY5" fmla="*/ 52620 h 220050"/>
                <a:gd name="connsiteX6" fmla="*/ 470177 w 534347"/>
                <a:gd name="connsiteY6" fmla="*/ 59479 h 220050"/>
                <a:gd name="connsiteX7" fmla="*/ 532619 w 534347"/>
                <a:gd name="connsiteY7" fmla="*/ 160165 h 220050"/>
                <a:gd name="connsiteX8" fmla="*/ 371850 w 534347"/>
                <a:gd name="connsiteY8" fmla="*/ 219644 h 220050"/>
                <a:gd name="connsiteX9" fmla="*/ 144854 w 534347"/>
                <a:gd name="connsiteY9" fmla="*/ 211249 h 220050"/>
                <a:gd name="connsiteX10" fmla="*/ 2412 w 534347"/>
                <a:gd name="connsiteY10" fmla="*/ 219699 h 220050"/>
                <a:gd name="connsiteX11" fmla="*/ 2412 w 534347"/>
                <a:gd name="connsiteY11" fmla="*/ 219699 h 22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34347" h="220050">
                  <a:moveTo>
                    <a:pt x="2412" y="219699"/>
                  </a:moveTo>
                  <a:cubicBezTo>
                    <a:pt x="-2143" y="209767"/>
                    <a:pt x="107" y="188423"/>
                    <a:pt x="6198" y="181564"/>
                  </a:cubicBezTo>
                  <a:cubicBezTo>
                    <a:pt x="11520" y="175474"/>
                    <a:pt x="29792" y="169383"/>
                    <a:pt x="35169" y="167847"/>
                  </a:cubicBezTo>
                  <a:cubicBezTo>
                    <a:pt x="70999" y="160220"/>
                    <a:pt x="97611" y="138876"/>
                    <a:pt x="125814" y="117476"/>
                  </a:cubicBezTo>
                  <a:cubicBezTo>
                    <a:pt x="170752" y="83128"/>
                    <a:pt x="195883" y="43457"/>
                    <a:pt x="230176" y="0"/>
                  </a:cubicBezTo>
                  <a:cubicBezTo>
                    <a:pt x="280437" y="41975"/>
                    <a:pt x="325375" y="53388"/>
                    <a:pt x="389408" y="52620"/>
                  </a:cubicBezTo>
                  <a:cubicBezTo>
                    <a:pt x="416075" y="52620"/>
                    <a:pt x="443510" y="51852"/>
                    <a:pt x="470177" y="59479"/>
                  </a:cubicBezTo>
                  <a:cubicBezTo>
                    <a:pt x="513579" y="71660"/>
                    <a:pt x="541782" y="115940"/>
                    <a:pt x="532619" y="160165"/>
                  </a:cubicBezTo>
                  <a:cubicBezTo>
                    <a:pt x="518901" y="228807"/>
                    <a:pt x="424415" y="219644"/>
                    <a:pt x="371850" y="219644"/>
                  </a:cubicBezTo>
                  <a:cubicBezTo>
                    <a:pt x="296404" y="218876"/>
                    <a:pt x="220245" y="211249"/>
                    <a:pt x="144854" y="211249"/>
                  </a:cubicBezTo>
                  <a:cubicBezTo>
                    <a:pt x="96129" y="210535"/>
                    <a:pt x="52672" y="216626"/>
                    <a:pt x="2412" y="219699"/>
                  </a:cubicBezTo>
                  <a:lnTo>
                    <a:pt x="2412" y="219699"/>
                  </a:lnTo>
                  <a:close/>
                </a:path>
              </a:pathLst>
            </a:custGeom>
            <a:solidFill>
              <a:srgbClr val="B9C2CD"/>
            </a:solidFill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9" name="Graphic 57">
              <a:extLst>
                <a:ext uri="{FF2B5EF4-FFF2-40B4-BE49-F238E27FC236}">
                  <a16:creationId xmlns:a16="http://schemas.microsoft.com/office/drawing/2014/main" id="{BC41D358-9127-4919-B66B-A3ED7D0F1144}"/>
                </a:ext>
              </a:extLst>
            </p:cNvPr>
            <p:cNvSpPr/>
            <p:nvPr/>
          </p:nvSpPr>
          <p:spPr>
            <a:xfrm>
              <a:off x="1579977" y="1732934"/>
              <a:ext cx="1250472" cy="4563994"/>
            </a:xfrm>
            <a:custGeom>
              <a:avLst/>
              <a:gdLst>
                <a:gd name="connsiteX0" fmla="*/ 488965 w 1250472"/>
                <a:gd name="connsiteY0" fmla="*/ 4460817 h 4563994"/>
                <a:gd name="connsiteX1" fmla="*/ 248799 w 1250472"/>
                <a:gd name="connsiteY1" fmla="*/ 4513821 h 4563994"/>
                <a:gd name="connsiteX2" fmla="*/ 156563 w 1250472"/>
                <a:gd name="connsiteY2" fmla="*/ 4549651 h 4563994"/>
                <a:gd name="connsiteX3" fmla="*/ 115411 w 1250472"/>
                <a:gd name="connsiteY3" fmla="*/ 4563369 h 4563994"/>
                <a:gd name="connsiteX4" fmla="*/ 55164 w 1250472"/>
                <a:gd name="connsiteY4" fmla="*/ 4504713 h 4563994"/>
                <a:gd name="connsiteX5" fmla="*/ 46769 w 1250472"/>
                <a:gd name="connsiteY5" fmla="*/ 4382847 h 4563994"/>
                <a:gd name="connsiteX6" fmla="*/ 87153 w 1250472"/>
                <a:gd name="connsiteY6" fmla="*/ 4222079 h 4563994"/>
                <a:gd name="connsiteX7" fmla="*/ 88689 w 1250472"/>
                <a:gd name="connsiteY7" fmla="*/ 4201502 h 4563994"/>
                <a:gd name="connsiteX8" fmla="*/ 89457 w 1250472"/>
                <a:gd name="connsiteY8" fmla="*/ 4126824 h 4563994"/>
                <a:gd name="connsiteX9" fmla="*/ 87921 w 1250472"/>
                <a:gd name="connsiteY9" fmla="*/ 3988168 h 4563994"/>
                <a:gd name="connsiteX10" fmla="*/ 90226 w 1250472"/>
                <a:gd name="connsiteY10" fmla="*/ 3972914 h 4563994"/>
                <a:gd name="connsiteX11" fmla="*/ 92530 w 1250472"/>
                <a:gd name="connsiteY11" fmla="*/ 3959197 h 4563994"/>
                <a:gd name="connsiteX12" fmla="*/ 93298 w 1250472"/>
                <a:gd name="connsiteY12" fmla="*/ 3947784 h 4563994"/>
                <a:gd name="connsiteX13" fmla="*/ 108552 w 1250472"/>
                <a:gd name="connsiteY13" fmla="*/ 3822077 h 4563994"/>
                <a:gd name="connsiteX14" fmla="*/ 115411 w 1250472"/>
                <a:gd name="connsiteY14" fmla="*/ 3642269 h 4563994"/>
                <a:gd name="connsiteX15" fmla="*/ 116179 w 1250472"/>
                <a:gd name="connsiteY15" fmla="*/ 3630088 h 4563994"/>
                <a:gd name="connsiteX16" fmla="*/ 116947 w 1250472"/>
                <a:gd name="connsiteY16" fmla="*/ 3140978 h 4563994"/>
                <a:gd name="connsiteX17" fmla="*/ 118484 w 1250472"/>
                <a:gd name="connsiteY17" fmla="*/ 3172967 h 4563994"/>
                <a:gd name="connsiteX18" fmla="*/ 124574 w 1250472"/>
                <a:gd name="connsiteY18" fmla="*/ 2997000 h 4563994"/>
                <a:gd name="connsiteX19" fmla="*/ 139060 w 1250472"/>
                <a:gd name="connsiteY19" fmla="*/ 2865971 h 4563994"/>
                <a:gd name="connsiteX20" fmla="*/ 197770 w 1250472"/>
                <a:gd name="connsiteY20" fmla="*/ 2475133 h 4563994"/>
                <a:gd name="connsiteX21" fmla="*/ 195466 w 1250472"/>
                <a:gd name="connsiteY21" fmla="*/ 2411923 h 4563994"/>
                <a:gd name="connsiteX22" fmla="*/ 142078 w 1250472"/>
                <a:gd name="connsiteY22" fmla="*/ 2223006 h 4563994"/>
                <a:gd name="connsiteX23" fmla="*/ 126824 w 1250472"/>
                <a:gd name="connsiteY23" fmla="*/ 2001332 h 4563994"/>
                <a:gd name="connsiteX24" fmla="*/ 158100 w 1250472"/>
                <a:gd name="connsiteY24" fmla="*/ 1906078 h 4563994"/>
                <a:gd name="connsiteX25" fmla="*/ 203093 w 1250472"/>
                <a:gd name="connsiteY25" fmla="*/ 1412414 h 4563994"/>
                <a:gd name="connsiteX26" fmla="*/ 134506 w 1250472"/>
                <a:gd name="connsiteY26" fmla="*/ 1060424 h 4563994"/>
                <a:gd name="connsiteX27" fmla="*/ 349 w 1250472"/>
                <a:gd name="connsiteY27" fmla="*/ 501246 h 4563994"/>
                <a:gd name="connsiteX28" fmla="*/ 49128 w 1250472"/>
                <a:gd name="connsiteY28" fmla="*/ 265086 h 4563994"/>
                <a:gd name="connsiteX29" fmla="*/ 166550 w 1250472"/>
                <a:gd name="connsiteY29" fmla="*/ 131752 h 4563994"/>
                <a:gd name="connsiteX30" fmla="*/ 187126 w 1250472"/>
                <a:gd name="connsiteY30" fmla="*/ 102013 h 4563994"/>
                <a:gd name="connsiteX31" fmla="*/ 213792 w 1250472"/>
                <a:gd name="connsiteY31" fmla="*/ 10600 h 4563994"/>
                <a:gd name="connsiteX32" fmla="*/ 390638 w 1250472"/>
                <a:gd name="connsiteY32" fmla="*/ 31176 h 4563994"/>
                <a:gd name="connsiteX33" fmla="*/ 591900 w 1250472"/>
                <a:gd name="connsiteY33" fmla="*/ 114962 h 4563994"/>
                <a:gd name="connsiteX34" fmla="*/ 625426 w 1250472"/>
                <a:gd name="connsiteY34" fmla="*/ 166759 h 4563994"/>
                <a:gd name="connsiteX35" fmla="*/ 723753 w 1250472"/>
                <a:gd name="connsiteY35" fmla="*/ 233810 h 4563994"/>
                <a:gd name="connsiteX36" fmla="*/ 739775 w 1250472"/>
                <a:gd name="connsiteY36" fmla="*/ 250545 h 4563994"/>
                <a:gd name="connsiteX37" fmla="*/ 1008143 w 1250472"/>
                <a:gd name="connsiteY37" fmla="*/ 613948 h 4563994"/>
                <a:gd name="connsiteX38" fmla="*/ 1154536 w 1250472"/>
                <a:gd name="connsiteY38" fmla="*/ 749532 h 4563994"/>
                <a:gd name="connsiteX39" fmla="*/ 1217801 w 1250472"/>
                <a:gd name="connsiteY39" fmla="*/ 822673 h 4563994"/>
                <a:gd name="connsiteX40" fmla="*/ 1249845 w 1250472"/>
                <a:gd name="connsiteY40" fmla="*/ 936967 h 4563994"/>
                <a:gd name="connsiteX41" fmla="*/ 1200297 w 1250472"/>
                <a:gd name="connsiteY41" fmla="*/ 1042866 h 4563994"/>
                <a:gd name="connsiteX42" fmla="*/ 1070695 w 1250472"/>
                <a:gd name="connsiteY42" fmla="*/ 1111453 h 4563994"/>
                <a:gd name="connsiteX43" fmla="*/ 1050118 w 1250472"/>
                <a:gd name="connsiteY43" fmla="*/ 1131261 h 4563994"/>
                <a:gd name="connsiteX44" fmla="*/ 1011216 w 1250472"/>
                <a:gd name="connsiteY44" fmla="*/ 1228765 h 4563994"/>
                <a:gd name="connsiteX45" fmla="*/ 1009679 w 1250472"/>
                <a:gd name="connsiteY45" fmla="*/ 1282866 h 4563994"/>
                <a:gd name="connsiteX46" fmla="*/ 1019611 w 1250472"/>
                <a:gd name="connsiteY46" fmla="*/ 1519794 h 4563994"/>
                <a:gd name="connsiteX47" fmla="*/ 1021147 w 1250472"/>
                <a:gd name="connsiteY47" fmla="*/ 1507613 h 4563994"/>
                <a:gd name="connsiteX48" fmla="*/ 1044796 w 1250472"/>
                <a:gd name="connsiteY48" fmla="*/ 1911400 h 4563994"/>
                <a:gd name="connsiteX49" fmla="*/ 1044796 w 1250472"/>
                <a:gd name="connsiteY49" fmla="*/ 1920564 h 4563994"/>
                <a:gd name="connsiteX50" fmla="*/ 1042491 w 1250472"/>
                <a:gd name="connsiteY50" fmla="*/ 1954857 h 4563994"/>
                <a:gd name="connsiteX51" fmla="*/ 964741 w 1250472"/>
                <a:gd name="connsiteY51" fmla="*/ 1973897 h 4563994"/>
                <a:gd name="connsiteX52" fmla="*/ 950255 w 1250472"/>
                <a:gd name="connsiteY52" fmla="*/ 1990632 h 4563994"/>
                <a:gd name="connsiteX53" fmla="*/ 912121 w 1250472"/>
                <a:gd name="connsiteY53" fmla="*/ 2509427 h 4563994"/>
                <a:gd name="connsiteX54" fmla="*/ 858732 w 1250472"/>
                <a:gd name="connsiteY54" fmla="*/ 3009949 h 4563994"/>
                <a:gd name="connsiteX55" fmla="*/ 708554 w 1250472"/>
                <a:gd name="connsiteY55" fmla="*/ 3633874 h 4563994"/>
                <a:gd name="connsiteX56" fmla="*/ 668170 w 1250472"/>
                <a:gd name="connsiteY56" fmla="*/ 3823559 h 4563994"/>
                <a:gd name="connsiteX57" fmla="*/ 644521 w 1250472"/>
                <a:gd name="connsiteY57" fmla="*/ 4072284 h 4563994"/>
                <a:gd name="connsiteX58" fmla="*/ 652916 w 1250472"/>
                <a:gd name="connsiteY58" fmla="*/ 4095164 h 4563994"/>
                <a:gd name="connsiteX59" fmla="*/ 734452 w 1250472"/>
                <a:gd name="connsiteY59" fmla="*/ 4235686 h 4563994"/>
                <a:gd name="connsiteX60" fmla="*/ 739775 w 1250472"/>
                <a:gd name="connsiteY60" fmla="*/ 4264657 h 4563994"/>
                <a:gd name="connsiteX61" fmla="*/ 738238 w 1250472"/>
                <a:gd name="connsiteY61" fmla="*/ 4270748 h 4563994"/>
                <a:gd name="connsiteX62" fmla="*/ 725289 w 1250472"/>
                <a:gd name="connsiteY62" fmla="*/ 4298183 h 4563994"/>
                <a:gd name="connsiteX63" fmla="*/ 566715 w 1250472"/>
                <a:gd name="connsiteY63" fmla="*/ 4436071 h 4563994"/>
                <a:gd name="connsiteX64" fmla="*/ 528581 w 1250472"/>
                <a:gd name="connsiteY64" fmla="*/ 4447484 h 4563994"/>
                <a:gd name="connsiteX65" fmla="*/ 517881 w 1250472"/>
                <a:gd name="connsiteY65" fmla="*/ 4453574 h 4563994"/>
                <a:gd name="connsiteX66" fmla="*/ 488965 w 1250472"/>
                <a:gd name="connsiteY66" fmla="*/ 4460817 h 456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1250472" h="4563994">
                  <a:moveTo>
                    <a:pt x="488965" y="4460817"/>
                  </a:moveTo>
                  <a:cubicBezTo>
                    <a:pt x="402819" y="4492806"/>
                    <a:pt x="334945" y="4481064"/>
                    <a:pt x="248799" y="4513821"/>
                  </a:cubicBezTo>
                  <a:cubicBezTo>
                    <a:pt x="223669" y="4523698"/>
                    <a:pt x="180925" y="4539720"/>
                    <a:pt x="156563" y="4549651"/>
                  </a:cubicBezTo>
                  <a:cubicBezTo>
                    <a:pt x="148936" y="4552669"/>
                    <a:pt x="123038" y="4567155"/>
                    <a:pt x="115411" y="4563369"/>
                  </a:cubicBezTo>
                  <a:cubicBezTo>
                    <a:pt x="87976" y="4550419"/>
                    <a:pt x="67400" y="4535166"/>
                    <a:pt x="55164" y="4504713"/>
                  </a:cubicBezTo>
                  <a:cubicBezTo>
                    <a:pt x="25424" y="4465097"/>
                    <a:pt x="33819" y="4427017"/>
                    <a:pt x="46769" y="4382847"/>
                  </a:cubicBezTo>
                  <a:cubicBezTo>
                    <a:pt x="62023" y="4329513"/>
                    <a:pt x="81831" y="4277716"/>
                    <a:pt x="87153" y="4222079"/>
                  </a:cubicBezTo>
                  <a:cubicBezTo>
                    <a:pt x="87921" y="4215220"/>
                    <a:pt x="87921" y="4208361"/>
                    <a:pt x="88689" y="4201502"/>
                  </a:cubicBezTo>
                  <a:cubicBezTo>
                    <a:pt x="88689" y="4176372"/>
                    <a:pt x="88689" y="4152010"/>
                    <a:pt x="89457" y="4126824"/>
                  </a:cubicBezTo>
                  <a:cubicBezTo>
                    <a:pt x="90226" y="4080350"/>
                    <a:pt x="87153" y="4034643"/>
                    <a:pt x="87921" y="3988168"/>
                  </a:cubicBezTo>
                  <a:cubicBezTo>
                    <a:pt x="87921" y="3982846"/>
                    <a:pt x="86385" y="3977524"/>
                    <a:pt x="90226" y="3972914"/>
                  </a:cubicBezTo>
                  <a:cubicBezTo>
                    <a:pt x="92530" y="3968360"/>
                    <a:pt x="92530" y="3963751"/>
                    <a:pt x="92530" y="3959197"/>
                  </a:cubicBezTo>
                  <a:cubicBezTo>
                    <a:pt x="91762" y="3955411"/>
                    <a:pt x="90226" y="3951570"/>
                    <a:pt x="93298" y="3947784"/>
                  </a:cubicBezTo>
                  <a:cubicBezTo>
                    <a:pt x="100925" y="3905864"/>
                    <a:pt x="103230" y="3863998"/>
                    <a:pt x="108552" y="3822077"/>
                  </a:cubicBezTo>
                  <a:cubicBezTo>
                    <a:pt x="116179" y="3762653"/>
                    <a:pt x="114643" y="3702461"/>
                    <a:pt x="115411" y="3642269"/>
                  </a:cubicBezTo>
                  <a:cubicBezTo>
                    <a:pt x="116947" y="3638483"/>
                    <a:pt x="116179" y="3633874"/>
                    <a:pt x="116179" y="3630088"/>
                  </a:cubicBezTo>
                  <a:cubicBezTo>
                    <a:pt x="116179" y="3467069"/>
                    <a:pt x="116179" y="3304051"/>
                    <a:pt x="116947" y="3140978"/>
                  </a:cubicBezTo>
                  <a:cubicBezTo>
                    <a:pt x="117715" y="3151623"/>
                    <a:pt x="117715" y="3162323"/>
                    <a:pt x="118484" y="3172967"/>
                  </a:cubicBezTo>
                  <a:cubicBezTo>
                    <a:pt x="118484" y="3115080"/>
                    <a:pt x="117715" y="3054119"/>
                    <a:pt x="124574" y="2997000"/>
                  </a:cubicBezTo>
                  <a:cubicBezTo>
                    <a:pt x="129128" y="2953598"/>
                    <a:pt x="134506" y="2910141"/>
                    <a:pt x="139060" y="2865971"/>
                  </a:cubicBezTo>
                  <a:cubicBezTo>
                    <a:pt x="154314" y="2734941"/>
                    <a:pt x="174890" y="2605449"/>
                    <a:pt x="197770" y="2475133"/>
                  </a:cubicBezTo>
                  <a:cubicBezTo>
                    <a:pt x="201557" y="2453789"/>
                    <a:pt x="201557" y="2433212"/>
                    <a:pt x="195466" y="2411923"/>
                  </a:cubicBezTo>
                  <a:cubicBezTo>
                    <a:pt x="176426" y="2349426"/>
                    <a:pt x="158868" y="2286216"/>
                    <a:pt x="142078" y="2223006"/>
                  </a:cubicBezTo>
                  <a:cubicBezTo>
                    <a:pt x="123038" y="2149864"/>
                    <a:pt x="113106" y="2076723"/>
                    <a:pt x="126824" y="2001332"/>
                  </a:cubicBezTo>
                  <a:cubicBezTo>
                    <a:pt x="132914" y="1967806"/>
                    <a:pt x="146632" y="1937354"/>
                    <a:pt x="158100" y="1906078"/>
                  </a:cubicBezTo>
                  <a:cubicBezTo>
                    <a:pt x="216810" y="1746846"/>
                    <a:pt x="224437" y="1579273"/>
                    <a:pt x="203093" y="1412414"/>
                  </a:cubicBezTo>
                  <a:cubicBezTo>
                    <a:pt x="187839" y="1293566"/>
                    <a:pt x="162709" y="1177023"/>
                    <a:pt x="134506" y="1060424"/>
                  </a:cubicBezTo>
                  <a:cubicBezTo>
                    <a:pt x="89512" y="877598"/>
                    <a:pt x="-6510" y="694003"/>
                    <a:pt x="349" y="501246"/>
                  </a:cubicBezTo>
                  <a:cubicBezTo>
                    <a:pt x="3422" y="419709"/>
                    <a:pt x="16371" y="340477"/>
                    <a:pt x="49128" y="265086"/>
                  </a:cubicBezTo>
                  <a:cubicBezTo>
                    <a:pt x="73545" y="208735"/>
                    <a:pt x="117715" y="166814"/>
                    <a:pt x="166550" y="131752"/>
                  </a:cubicBezTo>
                  <a:cubicBezTo>
                    <a:pt x="177249" y="124125"/>
                    <a:pt x="184108" y="115017"/>
                    <a:pt x="187126" y="102013"/>
                  </a:cubicBezTo>
                  <a:cubicBezTo>
                    <a:pt x="195521" y="71560"/>
                    <a:pt x="204684" y="41053"/>
                    <a:pt x="213792" y="10600"/>
                  </a:cubicBezTo>
                  <a:cubicBezTo>
                    <a:pt x="222956" y="-20621"/>
                    <a:pt x="371598" y="26622"/>
                    <a:pt x="390638" y="31176"/>
                  </a:cubicBezTo>
                  <a:cubicBezTo>
                    <a:pt x="435631" y="42589"/>
                    <a:pt x="583505" y="61629"/>
                    <a:pt x="591900" y="114962"/>
                  </a:cubicBezTo>
                  <a:cubicBezTo>
                    <a:pt x="594973" y="137075"/>
                    <a:pt x="604850" y="154578"/>
                    <a:pt x="625426" y="166759"/>
                  </a:cubicBezTo>
                  <a:cubicBezTo>
                    <a:pt x="658951" y="188104"/>
                    <a:pt x="690995" y="211698"/>
                    <a:pt x="723753" y="233810"/>
                  </a:cubicBezTo>
                  <a:cubicBezTo>
                    <a:pt x="730611" y="238364"/>
                    <a:pt x="735166" y="244455"/>
                    <a:pt x="739775" y="250545"/>
                  </a:cubicBezTo>
                  <a:cubicBezTo>
                    <a:pt x="828225" y="372466"/>
                    <a:pt x="915852" y="495100"/>
                    <a:pt x="1008143" y="613948"/>
                  </a:cubicBezTo>
                  <a:cubicBezTo>
                    <a:pt x="1049295" y="667282"/>
                    <a:pt x="1095057" y="716061"/>
                    <a:pt x="1154536" y="749532"/>
                  </a:cubicBezTo>
                  <a:cubicBezTo>
                    <a:pt x="1185043" y="767035"/>
                    <a:pt x="1203315" y="792220"/>
                    <a:pt x="1217801" y="822673"/>
                  </a:cubicBezTo>
                  <a:cubicBezTo>
                    <a:pt x="1235359" y="858503"/>
                    <a:pt x="1246004" y="896583"/>
                    <a:pt x="1249845" y="936967"/>
                  </a:cubicBezTo>
                  <a:cubicBezTo>
                    <a:pt x="1254399" y="982673"/>
                    <a:pt x="1233823" y="1015431"/>
                    <a:pt x="1200297" y="1042866"/>
                  </a:cubicBezTo>
                  <a:cubicBezTo>
                    <a:pt x="1161394" y="1074087"/>
                    <a:pt x="1117224" y="1094663"/>
                    <a:pt x="1070695" y="1111453"/>
                  </a:cubicBezTo>
                  <a:cubicBezTo>
                    <a:pt x="1060763" y="1115239"/>
                    <a:pt x="1054673" y="1120616"/>
                    <a:pt x="1050118" y="1131261"/>
                  </a:cubicBezTo>
                  <a:cubicBezTo>
                    <a:pt x="1037937" y="1164018"/>
                    <a:pt x="1024220" y="1196007"/>
                    <a:pt x="1011216" y="1228765"/>
                  </a:cubicBezTo>
                  <a:cubicBezTo>
                    <a:pt x="1004357" y="1246268"/>
                    <a:pt x="1008911" y="1264595"/>
                    <a:pt x="1009679" y="1282866"/>
                  </a:cubicBezTo>
                  <a:cubicBezTo>
                    <a:pt x="1013465" y="1362098"/>
                    <a:pt x="1018843" y="1440562"/>
                    <a:pt x="1019611" y="1519794"/>
                  </a:cubicBezTo>
                  <a:cubicBezTo>
                    <a:pt x="1020379" y="1516008"/>
                    <a:pt x="1021147" y="1512167"/>
                    <a:pt x="1021147" y="1507613"/>
                  </a:cubicBezTo>
                  <a:cubicBezTo>
                    <a:pt x="1021147" y="1641715"/>
                    <a:pt x="1037937" y="1778067"/>
                    <a:pt x="1044796" y="1911400"/>
                  </a:cubicBezTo>
                  <a:cubicBezTo>
                    <a:pt x="1044796" y="1914473"/>
                    <a:pt x="1044796" y="1917491"/>
                    <a:pt x="1044796" y="1920564"/>
                  </a:cubicBezTo>
                  <a:cubicBezTo>
                    <a:pt x="1042491" y="1931976"/>
                    <a:pt x="1045564" y="1943444"/>
                    <a:pt x="1042491" y="1954857"/>
                  </a:cubicBezTo>
                  <a:cubicBezTo>
                    <a:pt x="1016593" y="1960948"/>
                    <a:pt x="990640" y="1967806"/>
                    <a:pt x="964741" y="1973897"/>
                  </a:cubicBezTo>
                  <a:cubicBezTo>
                    <a:pt x="954810" y="1976201"/>
                    <a:pt x="951023" y="1979987"/>
                    <a:pt x="950255" y="1990632"/>
                  </a:cubicBezTo>
                  <a:cubicBezTo>
                    <a:pt x="939556" y="2163582"/>
                    <a:pt x="926606" y="2336477"/>
                    <a:pt x="912121" y="2509427"/>
                  </a:cubicBezTo>
                  <a:cubicBezTo>
                    <a:pt x="897635" y="2676286"/>
                    <a:pt x="882381" y="2843858"/>
                    <a:pt x="858732" y="3009949"/>
                  </a:cubicBezTo>
                  <a:cubicBezTo>
                    <a:pt x="828993" y="3222515"/>
                    <a:pt x="777909" y="3430471"/>
                    <a:pt x="708554" y="3633874"/>
                  </a:cubicBezTo>
                  <a:cubicBezTo>
                    <a:pt x="687978" y="3695602"/>
                    <a:pt x="681119" y="3760349"/>
                    <a:pt x="668170" y="3823559"/>
                  </a:cubicBezTo>
                  <a:cubicBezTo>
                    <a:pt x="659774" y="3866247"/>
                    <a:pt x="652916" y="4029595"/>
                    <a:pt x="644521" y="4072284"/>
                  </a:cubicBezTo>
                  <a:cubicBezTo>
                    <a:pt x="642216" y="4082928"/>
                    <a:pt x="645289" y="4089019"/>
                    <a:pt x="652916" y="4095164"/>
                  </a:cubicBezTo>
                  <a:cubicBezTo>
                    <a:pt x="671187" y="4110418"/>
                    <a:pt x="716181" y="4220432"/>
                    <a:pt x="734452" y="4235686"/>
                  </a:cubicBezTo>
                  <a:cubicBezTo>
                    <a:pt x="744384" y="4244081"/>
                    <a:pt x="752011" y="4251708"/>
                    <a:pt x="739775" y="4264657"/>
                  </a:cubicBezTo>
                  <a:cubicBezTo>
                    <a:pt x="738238" y="4266194"/>
                    <a:pt x="739006" y="4268443"/>
                    <a:pt x="738238" y="4270748"/>
                  </a:cubicBezTo>
                  <a:cubicBezTo>
                    <a:pt x="739006" y="4282161"/>
                    <a:pt x="731380" y="4289788"/>
                    <a:pt x="725289" y="4298183"/>
                  </a:cubicBezTo>
                  <a:cubicBezTo>
                    <a:pt x="683368" y="4356071"/>
                    <a:pt x="632285" y="4404850"/>
                    <a:pt x="566715" y="4436071"/>
                  </a:cubicBezTo>
                  <a:cubicBezTo>
                    <a:pt x="556784" y="4440625"/>
                    <a:pt x="530117" y="4445234"/>
                    <a:pt x="528581" y="4447484"/>
                  </a:cubicBezTo>
                  <a:cubicBezTo>
                    <a:pt x="525508" y="4450556"/>
                    <a:pt x="521722" y="4451270"/>
                    <a:pt x="517881" y="4453574"/>
                  </a:cubicBezTo>
                  <a:cubicBezTo>
                    <a:pt x="504218" y="4464219"/>
                    <a:pt x="491269" y="4468444"/>
                    <a:pt x="488965" y="4460817"/>
                  </a:cubicBezTo>
                  <a:close/>
                </a:path>
              </a:pathLst>
            </a:custGeom>
            <a:solidFill>
              <a:srgbClr val="72CCD1"/>
            </a:solidFill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50" name="Graphic 57">
              <a:extLst>
                <a:ext uri="{FF2B5EF4-FFF2-40B4-BE49-F238E27FC236}">
                  <a16:creationId xmlns:a16="http://schemas.microsoft.com/office/drawing/2014/main" id="{00DC2DF0-2F6D-4E3F-8BB2-3905BA616D91}"/>
                </a:ext>
              </a:extLst>
            </p:cNvPr>
            <p:cNvSpPr/>
            <p:nvPr/>
          </p:nvSpPr>
          <p:spPr>
            <a:xfrm>
              <a:off x="1748721" y="1925646"/>
              <a:ext cx="911168" cy="4251315"/>
            </a:xfrm>
            <a:custGeom>
              <a:avLst/>
              <a:gdLst>
                <a:gd name="connsiteX0" fmla="*/ 314185 w 911168"/>
                <a:gd name="connsiteY0" fmla="*/ 3879626 h 4251315"/>
                <a:gd name="connsiteX1" fmla="*/ 340083 w 911168"/>
                <a:gd name="connsiteY1" fmla="*/ 4230738 h 4251315"/>
                <a:gd name="connsiteX2" fmla="*/ 348478 w 911168"/>
                <a:gd name="connsiteY2" fmla="*/ 4251314 h 4251315"/>
                <a:gd name="connsiteX3" fmla="*/ 314185 w 911168"/>
                <a:gd name="connsiteY3" fmla="*/ 3879626 h 4251315"/>
                <a:gd name="connsiteX4" fmla="*/ 314185 w 911168"/>
                <a:gd name="connsiteY4" fmla="*/ 3879626 h 4251315"/>
                <a:gd name="connsiteX5" fmla="*/ 354569 w 911168"/>
                <a:gd name="connsiteY5" fmla="*/ 3577238 h 4251315"/>
                <a:gd name="connsiteX6" fmla="*/ 314130 w 911168"/>
                <a:gd name="connsiteY6" fmla="*/ 3851478 h 4251315"/>
                <a:gd name="connsiteX7" fmla="*/ 354569 w 911168"/>
                <a:gd name="connsiteY7" fmla="*/ 3577238 h 4251315"/>
                <a:gd name="connsiteX8" fmla="*/ 354569 w 911168"/>
                <a:gd name="connsiteY8" fmla="*/ 3577238 h 4251315"/>
                <a:gd name="connsiteX9" fmla="*/ 575694 w 911168"/>
                <a:gd name="connsiteY9" fmla="*/ 2627332 h 4251315"/>
                <a:gd name="connsiteX10" fmla="*/ 362964 w 911168"/>
                <a:gd name="connsiteY10" fmla="*/ 3549035 h 4251315"/>
                <a:gd name="connsiteX11" fmla="*/ 407957 w 911168"/>
                <a:gd name="connsiteY11" fmla="*/ 3439350 h 4251315"/>
                <a:gd name="connsiteX12" fmla="*/ 497176 w 911168"/>
                <a:gd name="connsiteY12" fmla="*/ 3079020 h 4251315"/>
                <a:gd name="connsiteX13" fmla="*/ 562745 w 911168"/>
                <a:gd name="connsiteY13" fmla="*/ 2708813 h 4251315"/>
                <a:gd name="connsiteX14" fmla="*/ 575694 w 911168"/>
                <a:gd name="connsiteY14" fmla="*/ 2627332 h 4251315"/>
                <a:gd name="connsiteX15" fmla="*/ 575694 w 911168"/>
                <a:gd name="connsiteY15" fmla="*/ 2627332 h 4251315"/>
                <a:gd name="connsiteX16" fmla="*/ 642800 w 911168"/>
                <a:gd name="connsiteY16" fmla="*/ 2197701 h 4251315"/>
                <a:gd name="connsiteX17" fmla="*/ 585626 w 911168"/>
                <a:gd name="connsiteY17" fmla="*/ 2566372 h 4251315"/>
                <a:gd name="connsiteX18" fmla="*/ 642800 w 911168"/>
                <a:gd name="connsiteY18" fmla="*/ 2197701 h 4251315"/>
                <a:gd name="connsiteX19" fmla="*/ 642800 w 911168"/>
                <a:gd name="connsiteY19" fmla="*/ 2197701 h 4251315"/>
                <a:gd name="connsiteX20" fmla="*/ 232593 w 911168"/>
                <a:gd name="connsiteY20" fmla="*/ 1828592 h 4251315"/>
                <a:gd name="connsiteX21" fmla="*/ 265405 w 911168"/>
                <a:gd name="connsiteY21" fmla="*/ 1836328 h 4251315"/>
                <a:gd name="connsiteX22" fmla="*/ 266777 w 911168"/>
                <a:gd name="connsiteY22" fmla="*/ 1834627 h 4251315"/>
                <a:gd name="connsiteX23" fmla="*/ 360769 w 911168"/>
                <a:gd name="connsiteY23" fmla="*/ 1853393 h 4251315"/>
                <a:gd name="connsiteX24" fmla="*/ 494213 w 911168"/>
                <a:gd name="connsiteY24" fmla="*/ 1840444 h 4251315"/>
                <a:gd name="connsiteX25" fmla="*/ 268533 w 911168"/>
                <a:gd name="connsiteY25" fmla="*/ 1831280 h 4251315"/>
                <a:gd name="connsiteX26" fmla="*/ 267490 w 911168"/>
                <a:gd name="connsiteY26" fmla="*/ 1832323 h 4251315"/>
                <a:gd name="connsiteX27" fmla="*/ 232593 w 911168"/>
                <a:gd name="connsiteY27" fmla="*/ 1828592 h 4251315"/>
                <a:gd name="connsiteX28" fmla="*/ 232593 w 911168"/>
                <a:gd name="connsiteY28" fmla="*/ 1828592 h 4251315"/>
                <a:gd name="connsiteX29" fmla="*/ 0 w 911168"/>
                <a:gd name="connsiteY29" fmla="*/ 1781020 h 4251315"/>
                <a:gd name="connsiteX30" fmla="*/ 95309 w 911168"/>
                <a:gd name="connsiteY30" fmla="*/ 1803132 h 4251315"/>
                <a:gd name="connsiteX31" fmla="*/ 95309 w 911168"/>
                <a:gd name="connsiteY31" fmla="*/ 1803132 h 4251315"/>
                <a:gd name="connsiteX32" fmla="*/ 182991 w 911168"/>
                <a:gd name="connsiteY32" fmla="*/ 1819154 h 4251315"/>
                <a:gd name="connsiteX33" fmla="*/ 98930 w 911168"/>
                <a:gd name="connsiteY33" fmla="*/ 1800224 h 4251315"/>
                <a:gd name="connsiteX34" fmla="*/ 99095 w 911168"/>
                <a:gd name="connsiteY34" fmla="*/ 1800114 h 4251315"/>
                <a:gd name="connsiteX35" fmla="*/ 0 w 911168"/>
                <a:gd name="connsiteY35" fmla="*/ 1781020 h 4251315"/>
                <a:gd name="connsiteX36" fmla="*/ 0 w 911168"/>
                <a:gd name="connsiteY36" fmla="*/ 1781020 h 4251315"/>
                <a:gd name="connsiteX37" fmla="*/ 535310 w 911168"/>
                <a:gd name="connsiteY37" fmla="*/ 1091635 h 4251315"/>
                <a:gd name="connsiteX38" fmla="*/ 534542 w 911168"/>
                <a:gd name="connsiteY38" fmla="*/ 1097726 h 4251315"/>
                <a:gd name="connsiteX39" fmla="*/ 612292 w 911168"/>
                <a:gd name="connsiteY39" fmla="*/ 1518193 h 4251315"/>
                <a:gd name="connsiteX40" fmla="*/ 651195 w 911168"/>
                <a:gd name="connsiteY40" fmla="*/ 1730704 h 4251315"/>
                <a:gd name="connsiteX41" fmla="*/ 654542 w 911168"/>
                <a:gd name="connsiteY41" fmla="*/ 1747055 h 4251315"/>
                <a:gd name="connsiteX42" fmla="*/ 659590 w 911168"/>
                <a:gd name="connsiteY42" fmla="*/ 1763406 h 4251315"/>
                <a:gd name="connsiteX43" fmla="*/ 658054 w 911168"/>
                <a:gd name="connsiteY43" fmla="*/ 1743983 h 4251315"/>
                <a:gd name="connsiteX44" fmla="*/ 655201 w 911168"/>
                <a:gd name="connsiteY44" fmla="*/ 1729387 h 4251315"/>
                <a:gd name="connsiteX45" fmla="*/ 655969 w 911168"/>
                <a:gd name="connsiteY45" fmla="*/ 1729168 h 4251315"/>
                <a:gd name="connsiteX46" fmla="*/ 655036 w 911168"/>
                <a:gd name="connsiteY46" fmla="*/ 1725382 h 4251315"/>
                <a:gd name="connsiteX47" fmla="*/ 645105 w 911168"/>
                <a:gd name="connsiteY47" fmla="*/ 1526588 h 4251315"/>
                <a:gd name="connsiteX48" fmla="*/ 644336 w 911168"/>
                <a:gd name="connsiteY48" fmla="*/ 1518961 h 4251315"/>
                <a:gd name="connsiteX49" fmla="*/ 610811 w 911168"/>
                <a:gd name="connsiteY49" fmla="*/ 1411526 h 4251315"/>
                <a:gd name="connsiteX50" fmla="*/ 577999 w 911168"/>
                <a:gd name="connsiteY50" fmla="*/ 1305627 h 4251315"/>
                <a:gd name="connsiteX51" fmla="*/ 576462 w 911168"/>
                <a:gd name="connsiteY51" fmla="*/ 1209660 h 4251315"/>
                <a:gd name="connsiteX52" fmla="*/ 535310 w 911168"/>
                <a:gd name="connsiteY52" fmla="*/ 1091635 h 4251315"/>
                <a:gd name="connsiteX53" fmla="*/ 535310 w 911168"/>
                <a:gd name="connsiteY53" fmla="*/ 1091635 h 4251315"/>
                <a:gd name="connsiteX54" fmla="*/ 805983 w 911168"/>
                <a:gd name="connsiteY54" fmla="*/ 975805 h 4251315"/>
                <a:gd name="connsiteX55" fmla="*/ 755667 w 911168"/>
                <a:gd name="connsiteY55" fmla="*/ 1044337 h 4251315"/>
                <a:gd name="connsiteX56" fmla="*/ 805983 w 911168"/>
                <a:gd name="connsiteY56" fmla="*/ 975805 h 4251315"/>
                <a:gd name="connsiteX57" fmla="*/ 805983 w 911168"/>
                <a:gd name="connsiteY57" fmla="*/ 975805 h 4251315"/>
                <a:gd name="connsiteX58" fmla="*/ 288231 w 911168"/>
                <a:gd name="connsiteY58" fmla="*/ 878301 h 4251315"/>
                <a:gd name="connsiteX59" fmla="*/ 285159 w 911168"/>
                <a:gd name="connsiteY59" fmla="*/ 881374 h 4251315"/>
                <a:gd name="connsiteX60" fmla="*/ 293554 w 911168"/>
                <a:gd name="connsiteY60" fmla="*/ 887465 h 4251315"/>
                <a:gd name="connsiteX61" fmla="*/ 588643 w 911168"/>
                <a:gd name="connsiteY61" fmla="*/ 1112925 h 4251315"/>
                <a:gd name="connsiteX62" fmla="*/ 616847 w 911168"/>
                <a:gd name="connsiteY62" fmla="*/ 1117479 h 4251315"/>
                <a:gd name="connsiteX63" fmla="*/ 688507 w 911168"/>
                <a:gd name="connsiteY63" fmla="*/ 1093885 h 4251315"/>
                <a:gd name="connsiteX64" fmla="*/ 689275 w 911168"/>
                <a:gd name="connsiteY64" fmla="*/ 1092349 h 4251315"/>
                <a:gd name="connsiteX65" fmla="*/ 688507 w 911168"/>
                <a:gd name="connsiteY65" fmla="*/ 1090044 h 4251315"/>
                <a:gd name="connsiteX66" fmla="*/ 641977 w 911168"/>
                <a:gd name="connsiteY66" fmla="*/ 1094598 h 4251315"/>
                <a:gd name="connsiteX67" fmla="*/ 520001 w 911168"/>
                <a:gd name="connsiteY67" fmla="*/ 1038960 h 4251315"/>
                <a:gd name="connsiteX68" fmla="*/ 320220 w 911168"/>
                <a:gd name="connsiteY68" fmla="*/ 901072 h 4251315"/>
                <a:gd name="connsiteX69" fmla="*/ 288231 w 911168"/>
                <a:gd name="connsiteY69" fmla="*/ 878301 h 4251315"/>
                <a:gd name="connsiteX70" fmla="*/ 288231 w 911168"/>
                <a:gd name="connsiteY70" fmla="*/ 878301 h 4251315"/>
                <a:gd name="connsiteX71" fmla="*/ 840276 w 911168"/>
                <a:gd name="connsiteY71" fmla="*/ 854707 h 4251315"/>
                <a:gd name="connsiteX72" fmla="*/ 911168 w 911168"/>
                <a:gd name="connsiteY72" fmla="*/ 876820 h 4251315"/>
                <a:gd name="connsiteX73" fmla="*/ 840276 w 911168"/>
                <a:gd name="connsiteY73" fmla="*/ 854707 h 4251315"/>
                <a:gd name="connsiteX74" fmla="*/ 840276 w 911168"/>
                <a:gd name="connsiteY74" fmla="*/ 854707 h 4251315"/>
                <a:gd name="connsiteX75" fmla="*/ 731250 w 911168"/>
                <a:gd name="connsiteY75" fmla="*/ 722142 h 4251315"/>
                <a:gd name="connsiteX76" fmla="*/ 825023 w 911168"/>
                <a:gd name="connsiteY76" fmla="*/ 837917 h 4251315"/>
                <a:gd name="connsiteX77" fmla="*/ 731250 w 911168"/>
                <a:gd name="connsiteY77" fmla="*/ 722142 h 4251315"/>
                <a:gd name="connsiteX78" fmla="*/ 731250 w 911168"/>
                <a:gd name="connsiteY78" fmla="*/ 722142 h 4251315"/>
                <a:gd name="connsiteX79" fmla="*/ 666449 w 911168"/>
                <a:gd name="connsiteY79" fmla="*/ 604062 h 4251315"/>
                <a:gd name="connsiteX80" fmla="*/ 753363 w 911168"/>
                <a:gd name="connsiteY80" fmla="*/ 633033 h 4251315"/>
                <a:gd name="connsiteX81" fmla="*/ 666449 w 911168"/>
                <a:gd name="connsiteY81" fmla="*/ 604062 h 4251315"/>
                <a:gd name="connsiteX82" fmla="*/ 666449 w 911168"/>
                <a:gd name="connsiteY82" fmla="*/ 604062 h 4251315"/>
                <a:gd name="connsiteX83" fmla="*/ 857835 w 911168"/>
                <a:gd name="connsiteY83" fmla="*/ 574377 h 4251315"/>
                <a:gd name="connsiteX84" fmla="*/ 760221 w 911168"/>
                <a:gd name="connsiteY84" fmla="*/ 632265 h 4251315"/>
                <a:gd name="connsiteX85" fmla="*/ 798356 w 911168"/>
                <a:gd name="connsiteY85" fmla="*/ 629192 h 4251315"/>
                <a:gd name="connsiteX86" fmla="*/ 845654 w 911168"/>
                <a:gd name="connsiteY86" fmla="*/ 590345 h 4251315"/>
                <a:gd name="connsiteX87" fmla="*/ 857835 w 911168"/>
                <a:gd name="connsiteY87" fmla="*/ 574377 h 4251315"/>
                <a:gd name="connsiteX88" fmla="*/ 857835 w 911168"/>
                <a:gd name="connsiteY88" fmla="*/ 574377 h 4251315"/>
                <a:gd name="connsiteX89" fmla="*/ 710674 w 911168"/>
                <a:gd name="connsiteY89" fmla="*/ 399178 h 4251315"/>
                <a:gd name="connsiteX90" fmla="*/ 707601 w 911168"/>
                <a:gd name="connsiteY90" fmla="*/ 400714 h 4251315"/>
                <a:gd name="connsiteX91" fmla="*/ 719782 w 911168"/>
                <a:gd name="connsiteY91" fmla="*/ 468533 h 4251315"/>
                <a:gd name="connsiteX92" fmla="*/ 742663 w 911168"/>
                <a:gd name="connsiteY92" fmla="*/ 593472 h 4251315"/>
                <a:gd name="connsiteX93" fmla="*/ 760221 w 911168"/>
                <a:gd name="connsiteY93" fmla="*/ 604885 h 4251315"/>
                <a:gd name="connsiteX94" fmla="*/ 769385 w 911168"/>
                <a:gd name="connsiteY94" fmla="*/ 602580 h 4251315"/>
                <a:gd name="connsiteX95" fmla="*/ 777780 w 911168"/>
                <a:gd name="connsiteY95" fmla="*/ 588095 h 4251315"/>
                <a:gd name="connsiteX96" fmla="*/ 748809 w 911168"/>
                <a:gd name="connsiteY96" fmla="*/ 505077 h 4251315"/>
                <a:gd name="connsiteX97" fmla="*/ 710674 w 911168"/>
                <a:gd name="connsiteY97" fmla="*/ 399178 h 4251315"/>
                <a:gd name="connsiteX98" fmla="*/ 710674 w 911168"/>
                <a:gd name="connsiteY98" fmla="*/ 399178 h 4251315"/>
                <a:gd name="connsiteX99" fmla="*/ 387107 w 911168"/>
                <a:gd name="connsiteY99" fmla="*/ 243787 h 4251315"/>
                <a:gd name="connsiteX100" fmla="*/ 403403 w 911168"/>
                <a:gd name="connsiteY100" fmla="*/ 277696 h 4251315"/>
                <a:gd name="connsiteX101" fmla="*/ 412237 w 911168"/>
                <a:gd name="connsiteY101" fmla="*/ 293169 h 4251315"/>
                <a:gd name="connsiteX102" fmla="*/ 397258 w 911168"/>
                <a:gd name="connsiteY102" fmla="*/ 278080 h 4251315"/>
                <a:gd name="connsiteX103" fmla="*/ 404116 w 911168"/>
                <a:gd name="connsiteY103" fmla="*/ 290261 h 4251315"/>
                <a:gd name="connsiteX104" fmla="*/ 561209 w 911168"/>
                <a:gd name="connsiteY104" fmla="*/ 481483 h 4251315"/>
                <a:gd name="connsiteX105" fmla="*/ 638959 w 911168"/>
                <a:gd name="connsiteY105" fmla="*/ 573664 h 4251315"/>
                <a:gd name="connsiteX106" fmla="*/ 648891 w 911168"/>
                <a:gd name="connsiteY106" fmla="*/ 582827 h 4251315"/>
                <a:gd name="connsiteX107" fmla="*/ 638959 w 911168"/>
                <a:gd name="connsiteY107" fmla="*/ 569878 h 4251315"/>
                <a:gd name="connsiteX108" fmla="*/ 638959 w 911168"/>
                <a:gd name="connsiteY108" fmla="*/ 570646 h 4251315"/>
                <a:gd name="connsiteX109" fmla="*/ 597039 w 911168"/>
                <a:gd name="connsiteY109" fmla="*/ 508204 h 4251315"/>
                <a:gd name="connsiteX110" fmla="*/ 487244 w 911168"/>
                <a:gd name="connsiteY110" fmla="*/ 374157 h 4251315"/>
                <a:gd name="connsiteX111" fmla="*/ 443403 w 911168"/>
                <a:gd name="connsiteY111" fmla="*/ 324720 h 4251315"/>
                <a:gd name="connsiteX112" fmla="*/ 420303 w 911168"/>
                <a:gd name="connsiteY112" fmla="*/ 301400 h 4251315"/>
                <a:gd name="connsiteX113" fmla="*/ 415749 w 911168"/>
                <a:gd name="connsiteY113" fmla="*/ 269191 h 4251315"/>
                <a:gd name="connsiteX114" fmla="*/ 387107 w 911168"/>
                <a:gd name="connsiteY114" fmla="*/ 243787 h 4251315"/>
                <a:gd name="connsiteX115" fmla="*/ 387107 w 911168"/>
                <a:gd name="connsiteY115" fmla="*/ 243787 h 4251315"/>
                <a:gd name="connsiteX116" fmla="*/ 293334 w 911168"/>
                <a:gd name="connsiteY116" fmla="*/ 136352 h 4251315"/>
                <a:gd name="connsiteX117" fmla="*/ 375694 w 911168"/>
                <a:gd name="connsiteY117" fmla="*/ 223979 h 4251315"/>
                <a:gd name="connsiteX118" fmla="*/ 293334 w 911168"/>
                <a:gd name="connsiteY118" fmla="*/ 136352 h 4251315"/>
                <a:gd name="connsiteX119" fmla="*/ 293334 w 911168"/>
                <a:gd name="connsiteY119" fmla="*/ 136352 h 4251315"/>
                <a:gd name="connsiteX120" fmla="*/ 96626 w 911168"/>
                <a:gd name="connsiteY120" fmla="*/ 0 h 4251315"/>
                <a:gd name="connsiteX121" fmla="*/ 223979 w 911168"/>
                <a:gd name="connsiteY121" fmla="*/ 99040 h 4251315"/>
                <a:gd name="connsiteX122" fmla="*/ 274294 w 911168"/>
                <a:gd name="connsiteY122" fmla="*/ 123402 h 4251315"/>
                <a:gd name="connsiteX123" fmla="*/ 96626 w 911168"/>
                <a:gd name="connsiteY123" fmla="*/ 0 h 4251315"/>
                <a:gd name="connsiteX124" fmla="*/ 96626 w 911168"/>
                <a:gd name="connsiteY124" fmla="*/ 0 h 4251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</a:cxnLst>
              <a:rect l="l" t="t" r="r" b="b"/>
              <a:pathLst>
                <a:path w="911168" h="4251315">
                  <a:moveTo>
                    <a:pt x="314185" y="3879626"/>
                  </a:moveTo>
                  <a:cubicBezTo>
                    <a:pt x="308094" y="3925332"/>
                    <a:pt x="334761" y="4185031"/>
                    <a:pt x="340083" y="4230738"/>
                  </a:cubicBezTo>
                  <a:cubicBezTo>
                    <a:pt x="340851" y="4238365"/>
                    <a:pt x="340083" y="4246705"/>
                    <a:pt x="348478" y="4251314"/>
                  </a:cubicBezTo>
                  <a:cubicBezTo>
                    <a:pt x="355337" y="4252082"/>
                    <a:pt x="321043" y="3930710"/>
                    <a:pt x="314185" y="3879626"/>
                  </a:cubicBezTo>
                  <a:lnTo>
                    <a:pt x="314185" y="3879626"/>
                  </a:lnTo>
                  <a:close/>
                  <a:moveTo>
                    <a:pt x="354569" y="3577238"/>
                  </a:moveTo>
                  <a:cubicBezTo>
                    <a:pt x="309576" y="3645826"/>
                    <a:pt x="290536" y="3779872"/>
                    <a:pt x="314130" y="3851478"/>
                  </a:cubicBezTo>
                  <a:cubicBezTo>
                    <a:pt x="323293" y="3759296"/>
                    <a:pt x="339315" y="3668651"/>
                    <a:pt x="354569" y="3577238"/>
                  </a:cubicBezTo>
                  <a:lnTo>
                    <a:pt x="354569" y="3577238"/>
                  </a:lnTo>
                  <a:close/>
                  <a:moveTo>
                    <a:pt x="575694" y="2627332"/>
                  </a:moveTo>
                  <a:cubicBezTo>
                    <a:pt x="499425" y="2933560"/>
                    <a:pt x="423211" y="3239021"/>
                    <a:pt x="362964" y="3549035"/>
                  </a:cubicBezTo>
                  <a:cubicBezTo>
                    <a:pt x="382004" y="3513974"/>
                    <a:pt x="395008" y="3476662"/>
                    <a:pt x="407957" y="3439350"/>
                  </a:cubicBezTo>
                  <a:cubicBezTo>
                    <a:pt x="448396" y="3322039"/>
                    <a:pt x="473527" y="3200941"/>
                    <a:pt x="497176" y="3079020"/>
                  </a:cubicBezTo>
                  <a:cubicBezTo>
                    <a:pt x="521593" y="2955618"/>
                    <a:pt x="542169" y="2832216"/>
                    <a:pt x="562745" y="2708813"/>
                  </a:cubicBezTo>
                  <a:cubicBezTo>
                    <a:pt x="567299" y="2681379"/>
                    <a:pt x="571140" y="2654767"/>
                    <a:pt x="575694" y="2627332"/>
                  </a:cubicBezTo>
                  <a:lnTo>
                    <a:pt x="575694" y="2627332"/>
                  </a:lnTo>
                  <a:close/>
                  <a:moveTo>
                    <a:pt x="642800" y="2197701"/>
                  </a:moveTo>
                  <a:cubicBezTo>
                    <a:pt x="623760" y="2321103"/>
                    <a:pt x="604666" y="2443737"/>
                    <a:pt x="585626" y="2566372"/>
                  </a:cubicBezTo>
                  <a:cubicBezTo>
                    <a:pt x="629083" y="2447523"/>
                    <a:pt x="629851" y="2321872"/>
                    <a:pt x="642800" y="2197701"/>
                  </a:cubicBezTo>
                  <a:lnTo>
                    <a:pt x="642800" y="2197701"/>
                  </a:lnTo>
                  <a:close/>
                  <a:moveTo>
                    <a:pt x="232593" y="1828592"/>
                  </a:moveTo>
                  <a:cubicBezTo>
                    <a:pt x="243293" y="1830512"/>
                    <a:pt x="254706" y="1833420"/>
                    <a:pt x="265405" y="1836328"/>
                  </a:cubicBezTo>
                  <a:lnTo>
                    <a:pt x="266777" y="1834627"/>
                  </a:lnTo>
                  <a:lnTo>
                    <a:pt x="360769" y="1853393"/>
                  </a:lnTo>
                  <a:cubicBezTo>
                    <a:pt x="399672" y="1862556"/>
                    <a:pt x="453773" y="1857947"/>
                    <a:pt x="494213" y="1840444"/>
                  </a:cubicBezTo>
                  <a:cubicBezTo>
                    <a:pt x="417175" y="1842748"/>
                    <a:pt x="342497" y="1841212"/>
                    <a:pt x="268533" y="1831280"/>
                  </a:cubicBezTo>
                  <a:lnTo>
                    <a:pt x="267490" y="1832323"/>
                  </a:lnTo>
                  <a:lnTo>
                    <a:pt x="232593" y="1828592"/>
                  </a:lnTo>
                  <a:lnTo>
                    <a:pt x="232593" y="1828592"/>
                  </a:lnTo>
                  <a:close/>
                  <a:moveTo>
                    <a:pt x="0" y="1781020"/>
                  </a:moveTo>
                  <a:cubicBezTo>
                    <a:pt x="31276" y="1787878"/>
                    <a:pt x="63265" y="1795505"/>
                    <a:pt x="95309" y="1803132"/>
                  </a:cubicBezTo>
                  <a:lnTo>
                    <a:pt x="95309" y="1803132"/>
                  </a:lnTo>
                  <a:lnTo>
                    <a:pt x="182991" y="1819154"/>
                  </a:lnTo>
                  <a:lnTo>
                    <a:pt x="98930" y="1800224"/>
                  </a:lnTo>
                  <a:lnTo>
                    <a:pt x="99095" y="1800114"/>
                  </a:lnTo>
                  <a:cubicBezTo>
                    <a:pt x="67106" y="1789415"/>
                    <a:pt x="33580" y="1785574"/>
                    <a:pt x="0" y="1781020"/>
                  </a:cubicBezTo>
                  <a:lnTo>
                    <a:pt x="0" y="1781020"/>
                  </a:lnTo>
                  <a:close/>
                  <a:moveTo>
                    <a:pt x="535310" y="1091635"/>
                  </a:moveTo>
                  <a:cubicBezTo>
                    <a:pt x="533774" y="1093940"/>
                    <a:pt x="534542" y="1095421"/>
                    <a:pt x="534542" y="1097726"/>
                  </a:cubicBezTo>
                  <a:cubicBezTo>
                    <a:pt x="560440" y="1237918"/>
                    <a:pt x="586394" y="1378056"/>
                    <a:pt x="612292" y="1518193"/>
                  </a:cubicBezTo>
                  <a:cubicBezTo>
                    <a:pt x="625242" y="1589030"/>
                    <a:pt x="638191" y="1659867"/>
                    <a:pt x="651195" y="1730704"/>
                  </a:cubicBezTo>
                  <a:lnTo>
                    <a:pt x="654542" y="1747055"/>
                  </a:lnTo>
                  <a:cubicBezTo>
                    <a:pt x="655420" y="1752597"/>
                    <a:pt x="656518" y="1758084"/>
                    <a:pt x="659590" y="1763406"/>
                  </a:cubicBezTo>
                  <a:cubicBezTo>
                    <a:pt x="658822" y="1756932"/>
                    <a:pt x="658657" y="1750457"/>
                    <a:pt x="658054" y="1743983"/>
                  </a:cubicBezTo>
                  <a:lnTo>
                    <a:pt x="655201" y="1729387"/>
                  </a:lnTo>
                  <a:lnTo>
                    <a:pt x="655969" y="1729168"/>
                  </a:lnTo>
                  <a:cubicBezTo>
                    <a:pt x="656353" y="1728235"/>
                    <a:pt x="655804" y="1726863"/>
                    <a:pt x="655036" y="1725382"/>
                  </a:cubicBezTo>
                  <a:cubicBezTo>
                    <a:pt x="649714" y="1659099"/>
                    <a:pt x="644336" y="1592816"/>
                    <a:pt x="645105" y="1526588"/>
                  </a:cubicBezTo>
                  <a:cubicBezTo>
                    <a:pt x="645105" y="1524284"/>
                    <a:pt x="644336" y="1521266"/>
                    <a:pt x="644336" y="1518961"/>
                  </a:cubicBezTo>
                  <a:cubicBezTo>
                    <a:pt x="639782" y="1480882"/>
                    <a:pt x="624528" y="1446588"/>
                    <a:pt x="610811" y="1411526"/>
                  </a:cubicBezTo>
                  <a:cubicBezTo>
                    <a:pt x="597862" y="1376464"/>
                    <a:pt x="580303" y="1343707"/>
                    <a:pt x="577999" y="1305627"/>
                  </a:cubicBezTo>
                  <a:cubicBezTo>
                    <a:pt x="576462" y="1273638"/>
                    <a:pt x="577999" y="1241649"/>
                    <a:pt x="576462" y="1209660"/>
                  </a:cubicBezTo>
                  <a:cubicBezTo>
                    <a:pt x="574158" y="1166258"/>
                    <a:pt x="554350" y="1128947"/>
                    <a:pt x="535310" y="1091635"/>
                  </a:cubicBezTo>
                  <a:lnTo>
                    <a:pt x="535310" y="1091635"/>
                  </a:lnTo>
                  <a:close/>
                  <a:moveTo>
                    <a:pt x="805983" y="975805"/>
                  </a:moveTo>
                  <a:cubicBezTo>
                    <a:pt x="789961" y="999399"/>
                    <a:pt x="774707" y="1023048"/>
                    <a:pt x="755667" y="1044337"/>
                  </a:cubicBezTo>
                  <a:cubicBezTo>
                    <a:pt x="786120" y="1031443"/>
                    <a:pt x="793747" y="1002472"/>
                    <a:pt x="805983" y="975805"/>
                  </a:cubicBezTo>
                  <a:lnTo>
                    <a:pt x="805983" y="975805"/>
                  </a:lnTo>
                  <a:close/>
                  <a:moveTo>
                    <a:pt x="288231" y="878301"/>
                  </a:moveTo>
                  <a:cubicBezTo>
                    <a:pt x="287463" y="879070"/>
                    <a:pt x="285927" y="880606"/>
                    <a:pt x="285159" y="881374"/>
                  </a:cubicBezTo>
                  <a:cubicBezTo>
                    <a:pt x="288231" y="883679"/>
                    <a:pt x="290481" y="885160"/>
                    <a:pt x="293554" y="887465"/>
                  </a:cubicBezTo>
                  <a:cubicBezTo>
                    <a:pt x="391935" y="962856"/>
                    <a:pt x="490262" y="1037534"/>
                    <a:pt x="588643" y="1112925"/>
                  </a:cubicBezTo>
                  <a:cubicBezTo>
                    <a:pt x="597807" y="1120552"/>
                    <a:pt x="606202" y="1121320"/>
                    <a:pt x="616847" y="1117479"/>
                  </a:cubicBezTo>
                  <a:cubicBezTo>
                    <a:pt x="640496" y="1109084"/>
                    <a:pt x="664858" y="1101457"/>
                    <a:pt x="688507" y="1093885"/>
                  </a:cubicBezTo>
                  <a:cubicBezTo>
                    <a:pt x="689275" y="1093885"/>
                    <a:pt x="689275" y="1093885"/>
                    <a:pt x="689275" y="1092349"/>
                  </a:cubicBezTo>
                  <a:cubicBezTo>
                    <a:pt x="690043" y="1091580"/>
                    <a:pt x="689275" y="1090812"/>
                    <a:pt x="688507" y="1090044"/>
                  </a:cubicBezTo>
                  <a:cubicBezTo>
                    <a:pt x="673253" y="1091580"/>
                    <a:pt x="658767" y="1097671"/>
                    <a:pt x="641977" y="1094598"/>
                  </a:cubicBezTo>
                  <a:cubicBezTo>
                    <a:pt x="596216" y="1086203"/>
                    <a:pt x="558081" y="1062609"/>
                    <a:pt x="520001" y="1038960"/>
                  </a:cubicBezTo>
                  <a:cubicBezTo>
                    <a:pt x="451359" y="995558"/>
                    <a:pt x="385790" y="949083"/>
                    <a:pt x="320220" y="901072"/>
                  </a:cubicBezTo>
                  <a:cubicBezTo>
                    <a:pt x="309576" y="893555"/>
                    <a:pt x="298931" y="885928"/>
                    <a:pt x="288231" y="878301"/>
                  </a:cubicBezTo>
                  <a:lnTo>
                    <a:pt x="288231" y="878301"/>
                  </a:lnTo>
                  <a:close/>
                  <a:moveTo>
                    <a:pt x="840276" y="854707"/>
                  </a:moveTo>
                  <a:cubicBezTo>
                    <a:pt x="867711" y="892019"/>
                    <a:pt x="860084" y="890537"/>
                    <a:pt x="911168" y="876820"/>
                  </a:cubicBezTo>
                  <a:cubicBezTo>
                    <a:pt x="884502" y="874515"/>
                    <a:pt x="863925" y="866888"/>
                    <a:pt x="840276" y="854707"/>
                  </a:cubicBezTo>
                  <a:lnTo>
                    <a:pt x="840276" y="854707"/>
                  </a:lnTo>
                  <a:close/>
                  <a:moveTo>
                    <a:pt x="731250" y="722142"/>
                  </a:moveTo>
                  <a:cubicBezTo>
                    <a:pt x="756435" y="766312"/>
                    <a:pt x="783102" y="809001"/>
                    <a:pt x="825023" y="837917"/>
                  </a:cubicBezTo>
                  <a:cubicBezTo>
                    <a:pt x="793747" y="799837"/>
                    <a:pt x="762526" y="760990"/>
                    <a:pt x="731250" y="722142"/>
                  </a:cubicBezTo>
                  <a:lnTo>
                    <a:pt x="731250" y="722142"/>
                  </a:lnTo>
                  <a:close/>
                  <a:moveTo>
                    <a:pt x="666449" y="604062"/>
                  </a:moveTo>
                  <a:cubicBezTo>
                    <a:pt x="677862" y="634515"/>
                    <a:pt x="725160" y="648232"/>
                    <a:pt x="753363" y="633033"/>
                  </a:cubicBezTo>
                  <a:cubicBezTo>
                    <a:pt x="723623" y="623157"/>
                    <a:pt x="696188" y="613993"/>
                    <a:pt x="666449" y="604062"/>
                  </a:cubicBezTo>
                  <a:lnTo>
                    <a:pt x="666449" y="604062"/>
                  </a:lnTo>
                  <a:close/>
                  <a:moveTo>
                    <a:pt x="857835" y="574377"/>
                  </a:moveTo>
                  <a:cubicBezTo>
                    <a:pt x="825023" y="598740"/>
                    <a:pt x="795283" y="617779"/>
                    <a:pt x="760221" y="632265"/>
                  </a:cubicBezTo>
                  <a:cubicBezTo>
                    <a:pt x="775475" y="644446"/>
                    <a:pt x="786888" y="640660"/>
                    <a:pt x="798356" y="629192"/>
                  </a:cubicBezTo>
                  <a:cubicBezTo>
                    <a:pt x="813610" y="615475"/>
                    <a:pt x="829632" y="603294"/>
                    <a:pt x="845654" y="590345"/>
                  </a:cubicBezTo>
                  <a:cubicBezTo>
                    <a:pt x="849440" y="586558"/>
                    <a:pt x="853994" y="583541"/>
                    <a:pt x="857835" y="574377"/>
                  </a:cubicBezTo>
                  <a:lnTo>
                    <a:pt x="857835" y="574377"/>
                  </a:lnTo>
                  <a:close/>
                  <a:moveTo>
                    <a:pt x="710674" y="399178"/>
                  </a:moveTo>
                  <a:cubicBezTo>
                    <a:pt x="709906" y="399178"/>
                    <a:pt x="709138" y="399946"/>
                    <a:pt x="707601" y="400714"/>
                  </a:cubicBezTo>
                  <a:cubicBezTo>
                    <a:pt x="711387" y="423595"/>
                    <a:pt x="715996" y="445653"/>
                    <a:pt x="719782" y="468533"/>
                  </a:cubicBezTo>
                  <a:cubicBezTo>
                    <a:pt x="727409" y="510454"/>
                    <a:pt x="735036" y="551552"/>
                    <a:pt x="742663" y="593472"/>
                  </a:cubicBezTo>
                  <a:cubicBezTo>
                    <a:pt x="744199" y="604117"/>
                    <a:pt x="748754" y="609494"/>
                    <a:pt x="760221" y="604885"/>
                  </a:cubicBezTo>
                  <a:cubicBezTo>
                    <a:pt x="763294" y="603349"/>
                    <a:pt x="766312" y="602580"/>
                    <a:pt x="769385" y="602580"/>
                  </a:cubicBezTo>
                  <a:cubicBezTo>
                    <a:pt x="779316" y="601812"/>
                    <a:pt x="781566" y="598026"/>
                    <a:pt x="777780" y="588095"/>
                  </a:cubicBezTo>
                  <a:cubicBezTo>
                    <a:pt x="767848" y="560660"/>
                    <a:pt x="758740" y="532457"/>
                    <a:pt x="748809" y="505077"/>
                  </a:cubicBezTo>
                  <a:cubicBezTo>
                    <a:pt x="736573" y="469247"/>
                    <a:pt x="723623" y="434240"/>
                    <a:pt x="710674" y="399178"/>
                  </a:cubicBezTo>
                  <a:lnTo>
                    <a:pt x="710674" y="399178"/>
                  </a:lnTo>
                  <a:close/>
                  <a:moveTo>
                    <a:pt x="387107" y="243787"/>
                  </a:moveTo>
                  <a:cubicBezTo>
                    <a:pt x="393581" y="254815"/>
                    <a:pt x="398355" y="266448"/>
                    <a:pt x="403403" y="277696"/>
                  </a:cubicBezTo>
                  <a:lnTo>
                    <a:pt x="412237" y="293169"/>
                  </a:lnTo>
                  <a:lnTo>
                    <a:pt x="397258" y="278080"/>
                  </a:lnTo>
                  <a:cubicBezTo>
                    <a:pt x="397258" y="283403"/>
                    <a:pt x="401044" y="286475"/>
                    <a:pt x="404116" y="290261"/>
                  </a:cubicBezTo>
                  <a:cubicBezTo>
                    <a:pt x="456736" y="354240"/>
                    <a:pt x="508588" y="418218"/>
                    <a:pt x="561209" y="481483"/>
                  </a:cubicBezTo>
                  <a:cubicBezTo>
                    <a:pt x="587107" y="512704"/>
                    <a:pt x="610756" y="544693"/>
                    <a:pt x="638959" y="573664"/>
                  </a:cubicBezTo>
                  <a:cubicBezTo>
                    <a:pt x="639727" y="577450"/>
                    <a:pt x="640496" y="581291"/>
                    <a:pt x="648891" y="582827"/>
                  </a:cubicBezTo>
                  <a:cubicBezTo>
                    <a:pt x="644336" y="576737"/>
                    <a:pt x="642032" y="573664"/>
                    <a:pt x="638959" y="569878"/>
                  </a:cubicBezTo>
                  <a:lnTo>
                    <a:pt x="638959" y="570646"/>
                  </a:lnTo>
                  <a:cubicBezTo>
                    <a:pt x="625242" y="549302"/>
                    <a:pt x="611524" y="528726"/>
                    <a:pt x="597039" y="508204"/>
                  </a:cubicBezTo>
                  <a:cubicBezTo>
                    <a:pt x="563513" y="460961"/>
                    <a:pt x="526147" y="416791"/>
                    <a:pt x="487244" y="374157"/>
                  </a:cubicBezTo>
                  <a:cubicBezTo>
                    <a:pt x="472374" y="357806"/>
                    <a:pt x="458053" y="341016"/>
                    <a:pt x="443403" y="324720"/>
                  </a:cubicBezTo>
                  <a:lnTo>
                    <a:pt x="420303" y="301400"/>
                  </a:lnTo>
                  <a:lnTo>
                    <a:pt x="415749" y="269191"/>
                  </a:lnTo>
                  <a:cubicBezTo>
                    <a:pt x="409987" y="258272"/>
                    <a:pt x="400440" y="249877"/>
                    <a:pt x="387107" y="243787"/>
                  </a:cubicBezTo>
                  <a:lnTo>
                    <a:pt x="387107" y="243787"/>
                  </a:lnTo>
                  <a:close/>
                  <a:moveTo>
                    <a:pt x="293334" y="136352"/>
                  </a:moveTo>
                  <a:cubicBezTo>
                    <a:pt x="327628" y="159177"/>
                    <a:pt x="341345" y="201098"/>
                    <a:pt x="375694" y="223979"/>
                  </a:cubicBezTo>
                  <a:cubicBezTo>
                    <a:pt x="357367" y="185899"/>
                    <a:pt x="333718" y="153910"/>
                    <a:pt x="293334" y="136352"/>
                  </a:cubicBezTo>
                  <a:lnTo>
                    <a:pt x="293334" y="136352"/>
                  </a:lnTo>
                  <a:close/>
                  <a:moveTo>
                    <a:pt x="96626" y="0"/>
                  </a:moveTo>
                  <a:cubicBezTo>
                    <a:pt x="137778" y="35062"/>
                    <a:pt x="180522" y="67819"/>
                    <a:pt x="223979" y="99040"/>
                  </a:cubicBezTo>
                  <a:cubicBezTo>
                    <a:pt x="238464" y="110453"/>
                    <a:pt x="252182" y="124170"/>
                    <a:pt x="274294" y="123402"/>
                  </a:cubicBezTo>
                  <a:cubicBezTo>
                    <a:pt x="214815" y="82305"/>
                    <a:pt x="155336" y="41152"/>
                    <a:pt x="96626" y="0"/>
                  </a:cubicBezTo>
                  <a:lnTo>
                    <a:pt x="96626" y="0"/>
                  </a:lnTo>
                  <a:close/>
                </a:path>
              </a:pathLst>
            </a:custGeom>
            <a:solidFill>
              <a:srgbClr val="078C87"/>
            </a:solidFill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1" name="Graphic 57">
              <a:extLst>
                <a:ext uri="{FF2B5EF4-FFF2-40B4-BE49-F238E27FC236}">
                  <a16:creationId xmlns:a16="http://schemas.microsoft.com/office/drawing/2014/main" id="{BF9201D6-5854-4867-971A-6C31925B504F}"/>
                </a:ext>
              </a:extLst>
            </p:cNvPr>
            <p:cNvSpPr/>
            <p:nvPr/>
          </p:nvSpPr>
          <p:spPr>
            <a:xfrm>
              <a:off x="1650167" y="963695"/>
              <a:ext cx="605091" cy="860661"/>
            </a:xfrm>
            <a:custGeom>
              <a:avLst/>
              <a:gdLst>
                <a:gd name="connsiteX0" fmla="*/ 529886 w 605091"/>
                <a:gd name="connsiteY0" fmla="*/ 790483 h 860661"/>
                <a:gd name="connsiteX1" fmla="*/ 574824 w 605091"/>
                <a:gd name="connsiteY1" fmla="*/ 724858 h 860661"/>
                <a:gd name="connsiteX2" fmla="*/ 597705 w 605091"/>
                <a:gd name="connsiteY2" fmla="*/ 637121 h 860661"/>
                <a:gd name="connsiteX3" fmla="*/ 600778 w 605091"/>
                <a:gd name="connsiteY3" fmla="*/ 487601 h 860661"/>
                <a:gd name="connsiteX4" fmla="*/ 592383 w 605091"/>
                <a:gd name="connsiteY4" fmla="*/ 447162 h 860661"/>
                <a:gd name="connsiteX5" fmla="*/ 567252 w 605091"/>
                <a:gd name="connsiteY5" fmla="*/ 406723 h 860661"/>
                <a:gd name="connsiteX6" fmla="*/ 562698 w 605091"/>
                <a:gd name="connsiteY6" fmla="*/ 367820 h 860661"/>
                <a:gd name="connsiteX7" fmla="*/ 568020 w 605091"/>
                <a:gd name="connsiteY7" fmla="*/ 299946 h 860661"/>
                <a:gd name="connsiteX8" fmla="*/ 563466 w 605091"/>
                <a:gd name="connsiteY8" fmla="*/ 257203 h 860661"/>
                <a:gd name="connsiteX9" fmla="*/ 545963 w 605091"/>
                <a:gd name="connsiteY9" fmla="*/ 206832 h 860661"/>
                <a:gd name="connsiteX10" fmla="*/ 478912 w 605091"/>
                <a:gd name="connsiteY10" fmla="*/ 90892 h 860661"/>
                <a:gd name="connsiteX11" fmla="*/ 395839 w 605091"/>
                <a:gd name="connsiteY11" fmla="*/ 14623 h 860661"/>
                <a:gd name="connsiteX12" fmla="*/ 360009 w 605091"/>
                <a:gd name="connsiteY12" fmla="*/ 4692 h 860661"/>
                <a:gd name="connsiteX13" fmla="*/ 234247 w 605091"/>
                <a:gd name="connsiteY13" fmla="*/ 10069 h 860661"/>
                <a:gd name="connsiteX14" fmla="*/ 113863 w 605091"/>
                <a:gd name="connsiteY14" fmla="*/ 48972 h 860661"/>
                <a:gd name="connsiteX15" fmla="*/ 34631 w 605091"/>
                <a:gd name="connsiteY15" fmla="*/ 140495 h 860661"/>
                <a:gd name="connsiteX16" fmla="*/ 337 w 605091"/>
                <a:gd name="connsiteY16" fmla="*/ 297642 h 860661"/>
                <a:gd name="connsiteX17" fmla="*/ 39185 w 605091"/>
                <a:gd name="connsiteY17" fmla="*/ 444858 h 860661"/>
                <a:gd name="connsiteX18" fmla="*/ 39185 w 605091"/>
                <a:gd name="connsiteY18" fmla="*/ 444858 h 860661"/>
                <a:gd name="connsiteX19" fmla="*/ 41490 w 605091"/>
                <a:gd name="connsiteY19" fmla="*/ 447930 h 860661"/>
                <a:gd name="connsiteX20" fmla="*/ 42258 w 605091"/>
                <a:gd name="connsiteY20" fmla="*/ 447930 h 860661"/>
                <a:gd name="connsiteX21" fmla="*/ 60529 w 605091"/>
                <a:gd name="connsiteY21" fmla="*/ 522718 h 860661"/>
                <a:gd name="connsiteX22" fmla="*/ 87196 w 605091"/>
                <a:gd name="connsiteY22" fmla="*/ 565461 h 860661"/>
                <a:gd name="connsiteX23" fmla="*/ 118417 w 605091"/>
                <a:gd name="connsiteY23" fmla="*/ 610455 h 860661"/>
                <a:gd name="connsiteX24" fmla="*/ 149638 w 605091"/>
                <a:gd name="connsiteY24" fmla="*/ 772924 h 860661"/>
                <a:gd name="connsiteX25" fmla="*/ 470462 w 605091"/>
                <a:gd name="connsiteY25" fmla="*/ 856820 h 860661"/>
                <a:gd name="connsiteX26" fmla="*/ 484179 w 605091"/>
                <a:gd name="connsiteY26" fmla="*/ 860661 h 860661"/>
                <a:gd name="connsiteX27" fmla="*/ 486484 w 605091"/>
                <a:gd name="connsiteY27" fmla="*/ 830153 h 860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05091" h="860661">
                  <a:moveTo>
                    <a:pt x="529886" y="790483"/>
                  </a:moveTo>
                  <a:cubicBezTo>
                    <a:pt x="549694" y="770620"/>
                    <a:pt x="565716" y="750812"/>
                    <a:pt x="574824" y="724858"/>
                  </a:cubicBezTo>
                  <a:cubicBezTo>
                    <a:pt x="584756" y="695887"/>
                    <a:pt x="593096" y="666861"/>
                    <a:pt x="597705" y="637121"/>
                  </a:cubicBezTo>
                  <a:cubicBezTo>
                    <a:pt x="606100" y="588287"/>
                    <a:pt x="607636" y="537204"/>
                    <a:pt x="600778" y="487601"/>
                  </a:cubicBezTo>
                  <a:cubicBezTo>
                    <a:pt x="598473" y="473884"/>
                    <a:pt x="596223" y="460111"/>
                    <a:pt x="592383" y="447162"/>
                  </a:cubicBezTo>
                  <a:cubicBezTo>
                    <a:pt x="588597" y="431908"/>
                    <a:pt x="580201" y="416655"/>
                    <a:pt x="567252" y="406723"/>
                  </a:cubicBezTo>
                  <a:cubicBezTo>
                    <a:pt x="560393" y="401401"/>
                    <a:pt x="562698" y="374679"/>
                    <a:pt x="562698" y="367820"/>
                  </a:cubicBezTo>
                  <a:cubicBezTo>
                    <a:pt x="564234" y="344940"/>
                    <a:pt x="572629" y="322827"/>
                    <a:pt x="568020" y="299946"/>
                  </a:cubicBezTo>
                  <a:cubicBezTo>
                    <a:pt x="564948" y="286229"/>
                    <a:pt x="565716" y="271743"/>
                    <a:pt x="563466" y="257203"/>
                  </a:cubicBezTo>
                  <a:cubicBezTo>
                    <a:pt x="560393" y="238876"/>
                    <a:pt x="555839" y="222854"/>
                    <a:pt x="545963" y="206832"/>
                  </a:cubicBezTo>
                  <a:cubicBezTo>
                    <a:pt x="522314" y="168698"/>
                    <a:pt x="499488" y="130563"/>
                    <a:pt x="478912" y="90892"/>
                  </a:cubicBezTo>
                  <a:cubicBezTo>
                    <a:pt x="460640" y="55776"/>
                    <a:pt x="434742" y="27573"/>
                    <a:pt x="395839" y="14623"/>
                  </a:cubicBezTo>
                  <a:cubicBezTo>
                    <a:pt x="384426" y="10782"/>
                    <a:pt x="372190" y="7765"/>
                    <a:pt x="360009" y="4692"/>
                  </a:cubicBezTo>
                  <a:cubicBezTo>
                    <a:pt x="318088" y="-5185"/>
                    <a:pt x="276168" y="2442"/>
                    <a:pt x="234247" y="10069"/>
                  </a:cubicBezTo>
                  <a:cubicBezTo>
                    <a:pt x="192327" y="17696"/>
                    <a:pt x="151174" y="29164"/>
                    <a:pt x="113863" y="48972"/>
                  </a:cubicBezTo>
                  <a:cubicBezTo>
                    <a:pt x="76551" y="68780"/>
                    <a:pt x="48348" y="100110"/>
                    <a:pt x="34631" y="140495"/>
                  </a:cubicBezTo>
                  <a:cubicBezTo>
                    <a:pt x="17841" y="190865"/>
                    <a:pt x="3410" y="244254"/>
                    <a:pt x="337" y="297642"/>
                  </a:cubicBezTo>
                  <a:cubicBezTo>
                    <a:pt x="-2736" y="349494"/>
                    <a:pt x="15591" y="399096"/>
                    <a:pt x="39185" y="444858"/>
                  </a:cubicBezTo>
                  <a:lnTo>
                    <a:pt x="39185" y="444858"/>
                  </a:lnTo>
                  <a:cubicBezTo>
                    <a:pt x="39953" y="445626"/>
                    <a:pt x="40721" y="447162"/>
                    <a:pt x="41490" y="447930"/>
                  </a:cubicBezTo>
                  <a:cubicBezTo>
                    <a:pt x="41490" y="447930"/>
                    <a:pt x="41490" y="447930"/>
                    <a:pt x="42258" y="447930"/>
                  </a:cubicBezTo>
                  <a:cubicBezTo>
                    <a:pt x="33094" y="467025"/>
                    <a:pt x="48348" y="502855"/>
                    <a:pt x="60529" y="522718"/>
                  </a:cubicBezTo>
                  <a:cubicBezTo>
                    <a:pt x="63602" y="525791"/>
                    <a:pt x="79569" y="554762"/>
                    <a:pt x="87196" y="565461"/>
                  </a:cubicBezTo>
                  <a:cubicBezTo>
                    <a:pt x="97128" y="580715"/>
                    <a:pt x="108540" y="595201"/>
                    <a:pt x="118417" y="610455"/>
                  </a:cubicBezTo>
                  <a:cubicBezTo>
                    <a:pt x="151942" y="660057"/>
                    <a:pt x="147388" y="715750"/>
                    <a:pt x="149638" y="772924"/>
                  </a:cubicBezTo>
                  <a:cubicBezTo>
                    <a:pt x="165660" y="779015"/>
                    <a:pt x="460530" y="854571"/>
                    <a:pt x="470462" y="856820"/>
                  </a:cubicBezTo>
                  <a:cubicBezTo>
                    <a:pt x="477321" y="858357"/>
                    <a:pt x="477321" y="858357"/>
                    <a:pt x="484179" y="860661"/>
                  </a:cubicBezTo>
                  <a:cubicBezTo>
                    <a:pt x="485716" y="848480"/>
                    <a:pt x="486484" y="838549"/>
                    <a:pt x="486484" y="830153"/>
                  </a:cubicBezTo>
                </a:path>
              </a:pathLst>
            </a:custGeom>
            <a:solidFill>
              <a:srgbClr val="FCBD86"/>
            </a:solidFill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2" name="Graphic 57">
              <a:extLst>
                <a:ext uri="{FF2B5EF4-FFF2-40B4-BE49-F238E27FC236}">
                  <a16:creationId xmlns:a16="http://schemas.microsoft.com/office/drawing/2014/main" id="{A3B3CBC0-27ED-4DAB-AD0F-EE93E35E6E6E}"/>
                </a:ext>
              </a:extLst>
            </p:cNvPr>
            <p:cNvSpPr/>
            <p:nvPr/>
          </p:nvSpPr>
          <p:spPr>
            <a:xfrm>
              <a:off x="1644249" y="960685"/>
              <a:ext cx="602320" cy="446166"/>
            </a:xfrm>
            <a:custGeom>
              <a:avLst/>
              <a:gdLst>
                <a:gd name="connsiteX0" fmla="*/ 381181 w 602320"/>
                <a:gd name="connsiteY0" fmla="*/ 4794 h 446166"/>
                <a:gd name="connsiteX1" fmla="*/ 418931 w 602320"/>
                <a:gd name="connsiteY1" fmla="*/ 14725 h 446166"/>
                <a:gd name="connsiteX2" fmla="*/ 507217 w 602320"/>
                <a:gd name="connsiteY2" fmla="*/ 90940 h 446166"/>
                <a:gd name="connsiteX3" fmla="*/ 578657 w 602320"/>
                <a:gd name="connsiteY3" fmla="*/ 206825 h 446166"/>
                <a:gd name="connsiteX4" fmla="*/ 600331 w 602320"/>
                <a:gd name="connsiteY4" fmla="*/ 277717 h 446166"/>
                <a:gd name="connsiteX5" fmla="*/ 598740 w 602320"/>
                <a:gd name="connsiteY5" fmla="*/ 289898 h 446166"/>
                <a:gd name="connsiteX6" fmla="*/ 551387 w 602320"/>
                <a:gd name="connsiteY6" fmla="*/ 283807 h 446166"/>
                <a:gd name="connsiteX7" fmla="*/ 402086 w 602320"/>
                <a:gd name="connsiteY7" fmla="*/ 298293 h 446166"/>
                <a:gd name="connsiteX8" fmla="*/ 256791 w 602320"/>
                <a:gd name="connsiteY8" fmla="*/ 369185 h 446166"/>
                <a:gd name="connsiteX9" fmla="*/ 194184 w 602320"/>
                <a:gd name="connsiteY9" fmla="*/ 395851 h 446166"/>
                <a:gd name="connsiteX10" fmla="*/ 114733 w 602320"/>
                <a:gd name="connsiteY10" fmla="*/ 420982 h 446166"/>
                <a:gd name="connsiteX11" fmla="*/ 91468 w 602320"/>
                <a:gd name="connsiteY11" fmla="*/ 419445 h 446166"/>
                <a:gd name="connsiteX12" fmla="*/ 50535 w 602320"/>
                <a:gd name="connsiteY12" fmla="*/ 435467 h 446166"/>
                <a:gd name="connsiteX13" fmla="*/ 42524 w 602320"/>
                <a:gd name="connsiteY13" fmla="*/ 446167 h 446166"/>
                <a:gd name="connsiteX14" fmla="*/ 10425 w 602320"/>
                <a:gd name="connsiteY14" fmla="*/ 372202 h 446166"/>
                <a:gd name="connsiteX15" fmla="*/ 0 w 602320"/>
                <a:gd name="connsiteY15" fmla="*/ 328745 h 446166"/>
                <a:gd name="connsiteX16" fmla="*/ 0 w 602320"/>
                <a:gd name="connsiteY16" fmla="*/ 295988 h 446166"/>
                <a:gd name="connsiteX17" fmla="*/ 36927 w 602320"/>
                <a:gd name="connsiteY17" fmla="*/ 138951 h 446166"/>
                <a:gd name="connsiteX18" fmla="*/ 121207 w 602320"/>
                <a:gd name="connsiteY18" fmla="*/ 47483 h 446166"/>
                <a:gd name="connsiteX19" fmla="*/ 248835 w 602320"/>
                <a:gd name="connsiteY19" fmla="*/ 8580 h 446166"/>
                <a:gd name="connsiteX20" fmla="*/ 381181 w 602320"/>
                <a:gd name="connsiteY20" fmla="*/ 4794 h 446166"/>
                <a:gd name="connsiteX21" fmla="*/ 381181 w 602320"/>
                <a:gd name="connsiteY21" fmla="*/ 4794 h 446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02320" h="446166">
                  <a:moveTo>
                    <a:pt x="381181" y="4794"/>
                  </a:moveTo>
                  <a:cubicBezTo>
                    <a:pt x="394020" y="7867"/>
                    <a:pt x="406860" y="10885"/>
                    <a:pt x="418931" y="14725"/>
                  </a:cubicBezTo>
                  <a:cubicBezTo>
                    <a:pt x="459864" y="27675"/>
                    <a:pt x="487134" y="55878"/>
                    <a:pt x="507217" y="90940"/>
                  </a:cubicBezTo>
                  <a:cubicBezTo>
                    <a:pt x="528890" y="130556"/>
                    <a:pt x="553746" y="169458"/>
                    <a:pt x="578657" y="206825"/>
                  </a:cubicBezTo>
                  <a:cubicBezTo>
                    <a:pt x="593911" y="229705"/>
                    <a:pt x="597093" y="248745"/>
                    <a:pt x="600331" y="277717"/>
                  </a:cubicBezTo>
                  <a:cubicBezTo>
                    <a:pt x="601154" y="282271"/>
                    <a:pt x="605159" y="291434"/>
                    <a:pt x="598740" y="289898"/>
                  </a:cubicBezTo>
                  <a:cubicBezTo>
                    <a:pt x="589082" y="287593"/>
                    <a:pt x="562635" y="284575"/>
                    <a:pt x="551387" y="283807"/>
                  </a:cubicBezTo>
                  <a:cubicBezTo>
                    <a:pt x="516051" y="280734"/>
                    <a:pt x="447848" y="280734"/>
                    <a:pt x="402086" y="298293"/>
                  </a:cubicBezTo>
                  <a:cubicBezTo>
                    <a:pt x="350728" y="318869"/>
                    <a:pt x="308204" y="348608"/>
                    <a:pt x="256791" y="369185"/>
                  </a:cubicBezTo>
                  <a:cubicBezTo>
                    <a:pt x="237531" y="376811"/>
                    <a:pt x="214267" y="389761"/>
                    <a:pt x="194184" y="395851"/>
                  </a:cubicBezTo>
                  <a:cubicBezTo>
                    <a:pt x="168505" y="407264"/>
                    <a:pt x="141235" y="412641"/>
                    <a:pt x="114733" y="420982"/>
                  </a:cubicBezTo>
                  <a:cubicBezTo>
                    <a:pt x="108313" y="421750"/>
                    <a:pt x="97888" y="420213"/>
                    <a:pt x="91468" y="419445"/>
                  </a:cubicBezTo>
                  <a:cubicBezTo>
                    <a:pt x="74623" y="417909"/>
                    <a:pt x="61783" y="423286"/>
                    <a:pt x="50535" y="435467"/>
                  </a:cubicBezTo>
                  <a:cubicBezTo>
                    <a:pt x="46530" y="437772"/>
                    <a:pt x="46530" y="440790"/>
                    <a:pt x="42524" y="446167"/>
                  </a:cubicBezTo>
                  <a:cubicBezTo>
                    <a:pt x="29685" y="423286"/>
                    <a:pt x="19259" y="395851"/>
                    <a:pt x="10425" y="372202"/>
                  </a:cubicBezTo>
                  <a:cubicBezTo>
                    <a:pt x="6420" y="361503"/>
                    <a:pt x="0" y="343999"/>
                    <a:pt x="0" y="328745"/>
                  </a:cubicBezTo>
                  <a:cubicBezTo>
                    <a:pt x="0" y="318046"/>
                    <a:pt x="0" y="306633"/>
                    <a:pt x="0" y="295988"/>
                  </a:cubicBezTo>
                  <a:cubicBezTo>
                    <a:pt x="3237" y="242600"/>
                    <a:pt x="18436" y="189266"/>
                    <a:pt x="36927" y="138951"/>
                  </a:cubicBezTo>
                  <a:cubicBezTo>
                    <a:pt x="51358" y="98567"/>
                    <a:pt x="81098" y="67291"/>
                    <a:pt x="121207" y="47483"/>
                  </a:cubicBezTo>
                  <a:cubicBezTo>
                    <a:pt x="161317" y="27675"/>
                    <a:pt x="204664" y="16207"/>
                    <a:pt x="248835" y="8580"/>
                  </a:cubicBezTo>
                  <a:cubicBezTo>
                    <a:pt x="292072" y="2489"/>
                    <a:pt x="337010" y="-5137"/>
                    <a:pt x="381181" y="4794"/>
                  </a:cubicBezTo>
                  <a:lnTo>
                    <a:pt x="381181" y="4794"/>
                  </a:lnTo>
                  <a:close/>
                </a:path>
              </a:pathLst>
            </a:custGeom>
            <a:solidFill>
              <a:srgbClr val="72CCD1"/>
            </a:solidFill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3" name="Graphic 57">
              <a:extLst>
                <a:ext uri="{FF2B5EF4-FFF2-40B4-BE49-F238E27FC236}">
                  <a16:creationId xmlns:a16="http://schemas.microsoft.com/office/drawing/2014/main" id="{79C93CCF-D570-48AD-9629-F3E779594DB4}"/>
                </a:ext>
              </a:extLst>
            </p:cNvPr>
            <p:cNvSpPr/>
            <p:nvPr/>
          </p:nvSpPr>
          <p:spPr>
            <a:xfrm>
              <a:off x="1787569" y="1368481"/>
              <a:ext cx="473489" cy="422619"/>
            </a:xfrm>
            <a:custGeom>
              <a:avLst/>
              <a:gdLst>
                <a:gd name="connsiteX0" fmla="*/ 438739 w 473489"/>
                <a:gd name="connsiteY0" fmla="*/ 840 h 422619"/>
                <a:gd name="connsiteX1" fmla="*/ 435666 w 473489"/>
                <a:gd name="connsiteY1" fmla="*/ 3968 h 422619"/>
                <a:gd name="connsiteX2" fmla="*/ 390673 w 473489"/>
                <a:gd name="connsiteY2" fmla="*/ 18399 h 422619"/>
                <a:gd name="connsiteX3" fmla="*/ 244171 w 473489"/>
                <a:gd name="connsiteY3" fmla="*/ 48851 h 422619"/>
                <a:gd name="connsiteX4" fmla="*/ 164829 w 473489"/>
                <a:gd name="connsiteY4" fmla="*/ 65587 h 422619"/>
                <a:gd name="connsiteX5" fmla="*/ 103814 w 473489"/>
                <a:gd name="connsiteY5" fmla="*/ 80017 h 422619"/>
                <a:gd name="connsiteX6" fmla="*/ 105021 w 473489"/>
                <a:gd name="connsiteY6" fmla="*/ 84242 h 422619"/>
                <a:gd name="connsiteX7" fmla="*/ 3841 w 473489"/>
                <a:gd name="connsiteY7" fmla="*/ 51101 h 422619"/>
                <a:gd name="connsiteX8" fmla="*/ 8395 w 473489"/>
                <a:gd name="connsiteY8" fmla="*/ 60977 h 422619"/>
                <a:gd name="connsiteX9" fmla="*/ 107600 w 473489"/>
                <a:gd name="connsiteY9" fmla="*/ 93680 h 422619"/>
                <a:gd name="connsiteX10" fmla="*/ 107655 w 473489"/>
                <a:gd name="connsiteY10" fmla="*/ 93515 h 422619"/>
                <a:gd name="connsiteX11" fmla="*/ 108368 w 473489"/>
                <a:gd name="connsiteY11" fmla="*/ 95930 h 422619"/>
                <a:gd name="connsiteX12" fmla="*/ 126694 w 473489"/>
                <a:gd name="connsiteY12" fmla="*/ 134723 h 422619"/>
                <a:gd name="connsiteX13" fmla="*/ 141180 w 473489"/>
                <a:gd name="connsiteY13" fmla="*/ 205505 h 422619"/>
                <a:gd name="connsiteX14" fmla="*/ 104582 w 473489"/>
                <a:gd name="connsiteY14" fmla="*/ 276287 h 422619"/>
                <a:gd name="connsiteX15" fmla="*/ 93773 w 473489"/>
                <a:gd name="connsiteY15" fmla="*/ 290059 h 422619"/>
                <a:gd name="connsiteX16" fmla="*/ 0 w 473489"/>
                <a:gd name="connsiteY16" fmla="*/ 241280 h 422619"/>
                <a:gd name="connsiteX17" fmla="*/ 3073 w 473489"/>
                <a:gd name="connsiteY17" fmla="*/ 251925 h 422619"/>
                <a:gd name="connsiteX18" fmla="*/ 88450 w 473489"/>
                <a:gd name="connsiteY18" fmla="*/ 296808 h 422619"/>
                <a:gd name="connsiteX19" fmla="*/ 88231 w 473489"/>
                <a:gd name="connsiteY19" fmla="*/ 297082 h 422619"/>
                <a:gd name="connsiteX20" fmla="*/ 95364 w 473489"/>
                <a:gd name="connsiteY20" fmla="*/ 312775 h 422619"/>
                <a:gd name="connsiteX21" fmla="*/ 254047 w 473489"/>
                <a:gd name="connsiteY21" fmla="*/ 404847 h 422619"/>
                <a:gd name="connsiteX22" fmla="*/ 353252 w 473489"/>
                <a:gd name="connsiteY22" fmla="*/ 421582 h 422619"/>
                <a:gd name="connsiteX23" fmla="*/ 441757 w 473489"/>
                <a:gd name="connsiteY23" fmla="*/ 322652 h 422619"/>
                <a:gd name="connsiteX24" fmla="*/ 472265 w 473489"/>
                <a:gd name="connsiteY24" fmla="*/ 180374 h 422619"/>
                <a:gd name="connsiteX25" fmla="*/ 468424 w 473489"/>
                <a:gd name="connsiteY25" fmla="*/ 79962 h 422619"/>
                <a:gd name="connsiteX26" fmla="*/ 460797 w 473489"/>
                <a:gd name="connsiteY26" fmla="*/ 39633 h 422619"/>
                <a:gd name="connsiteX27" fmla="*/ 444007 w 473489"/>
                <a:gd name="connsiteY27" fmla="*/ 6163 h 422619"/>
                <a:gd name="connsiteX28" fmla="*/ 438739 w 473489"/>
                <a:gd name="connsiteY28" fmla="*/ 840 h 422619"/>
                <a:gd name="connsiteX29" fmla="*/ 438739 w 473489"/>
                <a:gd name="connsiteY29" fmla="*/ 840 h 422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473489" h="422619">
                  <a:moveTo>
                    <a:pt x="438739" y="840"/>
                  </a:moveTo>
                  <a:cubicBezTo>
                    <a:pt x="436654" y="-586"/>
                    <a:pt x="434898" y="-586"/>
                    <a:pt x="435666" y="3968"/>
                  </a:cubicBezTo>
                  <a:cubicBezTo>
                    <a:pt x="433362" y="6272"/>
                    <a:pt x="399782" y="16917"/>
                    <a:pt x="390673" y="18399"/>
                  </a:cubicBezTo>
                  <a:cubicBezTo>
                    <a:pt x="327353" y="30580"/>
                    <a:pt x="306722" y="35134"/>
                    <a:pt x="244171" y="48851"/>
                  </a:cubicBezTo>
                  <a:cubicBezTo>
                    <a:pt x="215199" y="54942"/>
                    <a:pt x="193800" y="61032"/>
                    <a:pt x="164829" y="65587"/>
                  </a:cubicBezTo>
                  <a:cubicBezTo>
                    <a:pt x="147271" y="68604"/>
                    <a:pt x="105295" y="73213"/>
                    <a:pt x="103814" y="80017"/>
                  </a:cubicBezTo>
                  <a:lnTo>
                    <a:pt x="105021" y="84242"/>
                  </a:lnTo>
                  <a:lnTo>
                    <a:pt x="3841" y="51101"/>
                  </a:lnTo>
                  <a:lnTo>
                    <a:pt x="8395" y="60977"/>
                  </a:lnTo>
                  <a:lnTo>
                    <a:pt x="107600" y="93680"/>
                  </a:lnTo>
                  <a:lnTo>
                    <a:pt x="107655" y="93515"/>
                  </a:lnTo>
                  <a:lnTo>
                    <a:pt x="108368" y="95930"/>
                  </a:lnTo>
                  <a:cubicBezTo>
                    <a:pt x="119068" y="113433"/>
                    <a:pt x="119836" y="118755"/>
                    <a:pt x="126694" y="134723"/>
                  </a:cubicBezTo>
                  <a:cubicBezTo>
                    <a:pt x="132785" y="151458"/>
                    <a:pt x="141948" y="188001"/>
                    <a:pt x="141180" y="205505"/>
                  </a:cubicBezTo>
                  <a:cubicBezTo>
                    <a:pt x="138876" y="237439"/>
                    <a:pt x="123622" y="251156"/>
                    <a:pt x="104582" y="276287"/>
                  </a:cubicBezTo>
                  <a:lnTo>
                    <a:pt x="93773" y="290059"/>
                  </a:lnTo>
                  <a:lnTo>
                    <a:pt x="0" y="241280"/>
                  </a:lnTo>
                  <a:lnTo>
                    <a:pt x="3073" y="251925"/>
                  </a:lnTo>
                  <a:lnTo>
                    <a:pt x="88450" y="296808"/>
                  </a:lnTo>
                  <a:lnTo>
                    <a:pt x="88231" y="297082"/>
                  </a:lnTo>
                  <a:cubicBezTo>
                    <a:pt x="85487" y="302514"/>
                    <a:pt x="86585" y="307069"/>
                    <a:pt x="95364" y="312775"/>
                  </a:cubicBezTo>
                  <a:cubicBezTo>
                    <a:pt x="146502" y="346246"/>
                    <a:pt x="199891" y="375162"/>
                    <a:pt x="254047" y="404847"/>
                  </a:cubicBezTo>
                  <a:cubicBezTo>
                    <a:pt x="279233" y="418564"/>
                    <a:pt x="321976" y="425368"/>
                    <a:pt x="353252" y="421582"/>
                  </a:cubicBezTo>
                  <a:cubicBezTo>
                    <a:pt x="374596" y="403310"/>
                    <a:pt x="424967" y="364517"/>
                    <a:pt x="441757" y="322652"/>
                  </a:cubicBezTo>
                  <a:cubicBezTo>
                    <a:pt x="452457" y="295272"/>
                    <a:pt x="471496" y="200127"/>
                    <a:pt x="472265" y="180374"/>
                  </a:cubicBezTo>
                  <a:cubicBezTo>
                    <a:pt x="474569" y="146904"/>
                    <a:pt x="473801" y="113433"/>
                    <a:pt x="468424" y="79962"/>
                  </a:cubicBezTo>
                  <a:cubicBezTo>
                    <a:pt x="466119" y="63227"/>
                    <a:pt x="465351" y="55600"/>
                    <a:pt x="460797" y="39633"/>
                  </a:cubicBezTo>
                  <a:cubicBezTo>
                    <a:pt x="459260" y="33543"/>
                    <a:pt x="449329" y="11485"/>
                    <a:pt x="444007" y="6163"/>
                  </a:cubicBezTo>
                  <a:cubicBezTo>
                    <a:pt x="443293" y="5120"/>
                    <a:pt x="440824" y="2267"/>
                    <a:pt x="438739" y="840"/>
                  </a:cubicBezTo>
                  <a:lnTo>
                    <a:pt x="438739" y="840"/>
                  </a:lnTo>
                  <a:close/>
                </a:path>
              </a:pathLst>
            </a:custGeom>
            <a:solidFill>
              <a:srgbClr val="BDE4E9"/>
            </a:solidFill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4" name="Graphic 57">
              <a:extLst>
                <a:ext uri="{FF2B5EF4-FFF2-40B4-BE49-F238E27FC236}">
                  <a16:creationId xmlns:a16="http://schemas.microsoft.com/office/drawing/2014/main" id="{2C1A7385-4231-433E-ADFB-131A9BB9EECC}"/>
                </a:ext>
              </a:extLst>
            </p:cNvPr>
            <p:cNvSpPr/>
            <p:nvPr/>
          </p:nvSpPr>
          <p:spPr>
            <a:xfrm>
              <a:off x="1762219" y="1358018"/>
              <a:ext cx="75555" cy="103923"/>
            </a:xfrm>
            <a:custGeom>
              <a:avLst/>
              <a:gdLst>
                <a:gd name="connsiteX0" fmla="*/ 75556 w 75555"/>
                <a:gd name="connsiteY0" fmla="*/ 0 h 103923"/>
                <a:gd name="connsiteX1" fmla="*/ 75556 w 75555"/>
                <a:gd name="connsiteY1" fmla="*/ 78135 h 103923"/>
                <a:gd name="connsiteX2" fmla="*/ 59534 w 75555"/>
                <a:gd name="connsiteY2" fmla="*/ 103923 h 103923"/>
                <a:gd name="connsiteX3" fmla="*/ 33580 w 75555"/>
                <a:gd name="connsiteY3" fmla="*/ 62222 h 103923"/>
                <a:gd name="connsiteX4" fmla="*/ 0 w 75555"/>
                <a:gd name="connsiteY4" fmla="*/ 25844 h 103923"/>
                <a:gd name="connsiteX5" fmla="*/ 75556 w 75555"/>
                <a:gd name="connsiteY5" fmla="*/ 0 h 103923"/>
                <a:gd name="connsiteX6" fmla="*/ 75556 w 75555"/>
                <a:gd name="connsiteY6" fmla="*/ 0 h 103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555" h="103923">
                  <a:moveTo>
                    <a:pt x="75556" y="0"/>
                  </a:moveTo>
                  <a:cubicBezTo>
                    <a:pt x="75556" y="25789"/>
                    <a:pt x="75556" y="51578"/>
                    <a:pt x="75556" y="78135"/>
                  </a:cubicBezTo>
                  <a:cubicBezTo>
                    <a:pt x="75556" y="103923"/>
                    <a:pt x="72483" y="103923"/>
                    <a:pt x="59534" y="103923"/>
                  </a:cubicBezTo>
                  <a:cubicBezTo>
                    <a:pt x="49602" y="102387"/>
                    <a:pt x="35885" y="66008"/>
                    <a:pt x="33580" y="62222"/>
                  </a:cubicBezTo>
                  <a:cubicBezTo>
                    <a:pt x="24417" y="47792"/>
                    <a:pt x="14486" y="34897"/>
                    <a:pt x="0" y="25844"/>
                  </a:cubicBezTo>
                  <a:cubicBezTo>
                    <a:pt x="25130" y="16680"/>
                    <a:pt x="50371" y="8340"/>
                    <a:pt x="75556" y="0"/>
                  </a:cubicBezTo>
                  <a:lnTo>
                    <a:pt x="75556" y="0"/>
                  </a:lnTo>
                  <a:close/>
                </a:path>
              </a:pathLst>
            </a:custGeom>
            <a:solidFill>
              <a:srgbClr val="9A6327"/>
            </a:solidFill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55" name="Group 46">
            <a:extLst>
              <a:ext uri="{FF2B5EF4-FFF2-40B4-BE49-F238E27FC236}">
                <a16:creationId xmlns:a16="http://schemas.microsoft.com/office/drawing/2014/main" id="{020CEE20-B3EC-40C3-BC12-839B6199292E}"/>
              </a:ext>
            </a:extLst>
          </p:cNvPr>
          <p:cNvGrpSpPr/>
          <p:nvPr/>
        </p:nvGrpSpPr>
        <p:grpSpPr>
          <a:xfrm flipH="1">
            <a:off x="782525" y="1602928"/>
            <a:ext cx="4816327" cy="4798453"/>
            <a:chOff x="7553325" y="2409776"/>
            <a:chExt cx="4189500" cy="4173952"/>
          </a:xfrm>
        </p:grpSpPr>
        <p:grpSp>
          <p:nvGrpSpPr>
            <p:cNvPr id="756" name="Group 2">
              <a:extLst>
                <a:ext uri="{FF2B5EF4-FFF2-40B4-BE49-F238E27FC236}">
                  <a16:creationId xmlns:a16="http://schemas.microsoft.com/office/drawing/2014/main" id="{31F24B63-BA9A-4169-A4FE-118A0B90EAD3}"/>
                </a:ext>
              </a:extLst>
            </p:cNvPr>
            <p:cNvGrpSpPr/>
            <p:nvPr/>
          </p:nvGrpSpPr>
          <p:grpSpPr>
            <a:xfrm>
              <a:off x="8012117" y="2409776"/>
              <a:ext cx="2527053" cy="3587909"/>
              <a:chOff x="8012117" y="2409776"/>
              <a:chExt cx="2527053" cy="3587909"/>
            </a:xfrm>
          </p:grpSpPr>
          <p:sp>
            <p:nvSpPr>
              <p:cNvPr id="768" name="Rectangle: Rounded Corners 3">
                <a:extLst>
                  <a:ext uri="{FF2B5EF4-FFF2-40B4-BE49-F238E27FC236}">
                    <a16:creationId xmlns:a16="http://schemas.microsoft.com/office/drawing/2014/main" id="{5DE847A4-EE4C-4C38-9824-72CD966C66E2}"/>
                  </a:ext>
                </a:extLst>
              </p:cNvPr>
              <p:cNvSpPr/>
              <p:nvPr/>
            </p:nvSpPr>
            <p:spPr>
              <a:xfrm flipH="1">
                <a:off x="9157217" y="3805193"/>
                <a:ext cx="128054" cy="2192492"/>
              </a:xfrm>
              <a:prstGeom prst="roundRect">
                <a:avLst>
                  <a:gd name="adj" fmla="val 38704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9" name="Rectangle 4">
                <a:extLst>
                  <a:ext uri="{FF2B5EF4-FFF2-40B4-BE49-F238E27FC236}">
                    <a16:creationId xmlns:a16="http://schemas.microsoft.com/office/drawing/2014/main" id="{86C1C9C7-3743-48DA-AA86-CC231F7B1530}"/>
                  </a:ext>
                </a:extLst>
              </p:cNvPr>
              <p:cNvSpPr/>
              <p:nvPr/>
            </p:nvSpPr>
            <p:spPr>
              <a:xfrm flipH="1">
                <a:off x="9184905" y="2409778"/>
                <a:ext cx="72688" cy="141268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0" name="Rectangle 5">
                <a:extLst>
                  <a:ext uri="{FF2B5EF4-FFF2-40B4-BE49-F238E27FC236}">
                    <a16:creationId xmlns:a16="http://schemas.microsoft.com/office/drawing/2014/main" id="{F7E84943-1AEC-4913-8D61-237DCBC4F2CC}"/>
                  </a:ext>
                </a:extLst>
              </p:cNvPr>
              <p:cNvSpPr/>
              <p:nvPr/>
            </p:nvSpPr>
            <p:spPr>
              <a:xfrm rot="2582333" flipH="1">
                <a:off x="9443420" y="2560159"/>
                <a:ext cx="72688" cy="72937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1" name="Rectangle 6">
                <a:extLst>
                  <a:ext uri="{FF2B5EF4-FFF2-40B4-BE49-F238E27FC236}">
                    <a16:creationId xmlns:a16="http://schemas.microsoft.com/office/drawing/2014/main" id="{620DCC91-6B78-4137-9EF6-0ED6171B048F}"/>
                  </a:ext>
                </a:extLst>
              </p:cNvPr>
              <p:cNvSpPr/>
              <p:nvPr/>
            </p:nvSpPr>
            <p:spPr>
              <a:xfrm flipH="1">
                <a:off x="8360724" y="2409776"/>
                <a:ext cx="895634" cy="7268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2" name="Rectangle 7">
                <a:extLst>
                  <a:ext uri="{FF2B5EF4-FFF2-40B4-BE49-F238E27FC236}">
                    <a16:creationId xmlns:a16="http://schemas.microsoft.com/office/drawing/2014/main" id="{8D7A5C93-82D7-4B54-99DC-17D1E280BC1D}"/>
                  </a:ext>
                </a:extLst>
              </p:cNvPr>
              <p:cNvSpPr/>
              <p:nvPr/>
            </p:nvSpPr>
            <p:spPr>
              <a:xfrm flipH="1">
                <a:off x="8359489" y="2414464"/>
                <a:ext cx="72688" cy="72937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73" name="Group 8">
                <a:extLst>
                  <a:ext uri="{FF2B5EF4-FFF2-40B4-BE49-F238E27FC236}">
                    <a16:creationId xmlns:a16="http://schemas.microsoft.com/office/drawing/2014/main" id="{EA824BC2-94B3-42BD-B2A4-3E2D29EE3F4B}"/>
                  </a:ext>
                </a:extLst>
              </p:cNvPr>
              <p:cNvGrpSpPr/>
              <p:nvPr/>
            </p:nvGrpSpPr>
            <p:grpSpPr>
              <a:xfrm flipH="1">
                <a:off x="8012117" y="2895712"/>
                <a:ext cx="767431" cy="520677"/>
                <a:chOff x="9283074" y="1746481"/>
                <a:chExt cx="1223752" cy="830276"/>
              </a:xfrm>
            </p:grpSpPr>
            <p:sp>
              <p:nvSpPr>
                <p:cNvPr id="798" name="Rectangle 33">
                  <a:extLst>
                    <a:ext uri="{FF2B5EF4-FFF2-40B4-BE49-F238E27FC236}">
                      <a16:creationId xmlns:a16="http://schemas.microsoft.com/office/drawing/2014/main" id="{C29F0ACA-9F34-40F8-A93B-AE9C1A5AAFEE}"/>
                    </a:ext>
                  </a:extLst>
                </p:cNvPr>
                <p:cNvSpPr/>
                <p:nvPr/>
              </p:nvSpPr>
              <p:spPr>
                <a:xfrm>
                  <a:off x="9283074" y="1746481"/>
                  <a:ext cx="1223752" cy="830276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9" name="Rectangle 34">
                  <a:extLst>
                    <a:ext uri="{FF2B5EF4-FFF2-40B4-BE49-F238E27FC236}">
                      <a16:creationId xmlns:a16="http://schemas.microsoft.com/office/drawing/2014/main" id="{6501BA2B-23AF-4B90-8B72-CDEB6C896400}"/>
                    </a:ext>
                  </a:extLst>
                </p:cNvPr>
                <p:cNvSpPr/>
                <p:nvPr/>
              </p:nvSpPr>
              <p:spPr>
                <a:xfrm>
                  <a:off x="9372505" y="1807157"/>
                  <a:ext cx="1044888" cy="708924"/>
                </a:xfrm>
                <a:prstGeom prst="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74" name="Rectangle: Rounded Corners 9">
                <a:extLst>
                  <a:ext uri="{FF2B5EF4-FFF2-40B4-BE49-F238E27FC236}">
                    <a16:creationId xmlns:a16="http://schemas.microsoft.com/office/drawing/2014/main" id="{52BDBEAA-8EFE-41E7-9954-B08EB822DB6B}"/>
                  </a:ext>
                </a:extLst>
              </p:cNvPr>
              <p:cNvSpPr/>
              <p:nvPr/>
            </p:nvSpPr>
            <p:spPr>
              <a:xfrm flipH="1">
                <a:off x="9129528" y="3112935"/>
                <a:ext cx="183441" cy="150766"/>
              </a:xfrm>
              <a:prstGeom prst="roundRect">
                <a:avLst>
                  <a:gd name="adj" fmla="val 38704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5" name="Rectangle 10">
                <a:extLst>
                  <a:ext uri="{FF2B5EF4-FFF2-40B4-BE49-F238E27FC236}">
                    <a16:creationId xmlns:a16="http://schemas.microsoft.com/office/drawing/2014/main" id="{5B542633-067D-4AFF-8E8B-D8EB536507E6}"/>
                  </a:ext>
                </a:extLst>
              </p:cNvPr>
              <p:cNvSpPr/>
              <p:nvPr/>
            </p:nvSpPr>
            <p:spPr>
              <a:xfrm rot="7295575" flipH="1">
                <a:off x="9956225" y="2490817"/>
                <a:ext cx="72688" cy="72937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76" name="Group 11">
                <a:extLst>
                  <a:ext uri="{FF2B5EF4-FFF2-40B4-BE49-F238E27FC236}">
                    <a16:creationId xmlns:a16="http://schemas.microsoft.com/office/drawing/2014/main" id="{085A6405-0C31-4B74-9567-418C2C956E06}"/>
                  </a:ext>
                </a:extLst>
              </p:cNvPr>
              <p:cNvGrpSpPr/>
              <p:nvPr/>
            </p:nvGrpSpPr>
            <p:grpSpPr>
              <a:xfrm rot="20277078">
                <a:off x="10088767" y="2999399"/>
                <a:ext cx="450403" cy="206578"/>
                <a:chOff x="9094561" y="2013721"/>
                <a:chExt cx="566597" cy="259871"/>
              </a:xfrm>
            </p:grpSpPr>
            <p:sp>
              <p:nvSpPr>
                <p:cNvPr id="796" name="Rectangle: Top Corners Rounded 31">
                  <a:extLst>
                    <a:ext uri="{FF2B5EF4-FFF2-40B4-BE49-F238E27FC236}">
                      <a16:creationId xmlns:a16="http://schemas.microsoft.com/office/drawing/2014/main" id="{6AA488CA-8E31-46EA-A07E-1338A5C7B5CA}"/>
                    </a:ext>
                  </a:extLst>
                </p:cNvPr>
                <p:cNvSpPr/>
                <p:nvPr/>
              </p:nvSpPr>
              <p:spPr>
                <a:xfrm rot="20511467" flipH="1">
                  <a:off x="9094561" y="2013721"/>
                  <a:ext cx="561926" cy="196545"/>
                </a:xfrm>
                <a:prstGeom prst="round2SameRect">
                  <a:avLst>
                    <a:gd name="adj1" fmla="val 42297"/>
                    <a:gd name="adj2" fmla="val 0"/>
                  </a:avLst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7" name="Rectangle: Top Corners Rounded 32">
                  <a:extLst>
                    <a:ext uri="{FF2B5EF4-FFF2-40B4-BE49-F238E27FC236}">
                      <a16:creationId xmlns:a16="http://schemas.microsoft.com/office/drawing/2014/main" id="{97112439-B2E7-417F-B0A2-E6CF4986F9B4}"/>
                    </a:ext>
                  </a:extLst>
                </p:cNvPr>
                <p:cNvSpPr/>
                <p:nvPr/>
              </p:nvSpPr>
              <p:spPr>
                <a:xfrm rot="9669696" flipH="1">
                  <a:off x="9153601" y="2206613"/>
                  <a:ext cx="507557" cy="66979"/>
                </a:xfrm>
                <a:prstGeom prst="round2SameRect">
                  <a:avLst>
                    <a:gd name="adj1" fmla="val 42297"/>
                    <a:gd name="adj2" fmla="val 0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7" name="Group 12">
                <a:extLst>
                  <a:ext uri="{FF2B5EF4-FFF2-40B4-BE49-F238E27FC236}">
                    <a16:creationId xmlns:a16="http://schemas.microsoft.com/office/drawing/2014/main" id="{65893359-867B-4093-9474-C878CE86752D}"/>
                  </a:ext>
                </a:extLst>
              </p:cNvPr>
              <p:cNvGrpSpPr/>
              <p:nvPr/>
            </p:nvGrpSpPr>
            <p:grpSpPr>
              <a:xfrm>
                <a:off x="8134121" y="3063432"/>
                <a:ext cx="523421" cy="233793"/>
                <a:chOff x="2104451" y="2044380"/>
                <a:chExt cx="7289009" cy="3255735"/>
              </a:xfrm>
              <a:solidFill>
                <a:schemeClr val="bg1"/>
              </a:solidFill>
            </p:grpSpPr>
            <p:sp>
              <p:nvSpPr>
                <p:cNvPr id="778" name="Freeform: Shape 13">
                  <a:extLst>
                    <a:ext uri="{FF2B5EF4-FFF2-40B4-BE49-F238E27FC236}">
                      <a16:creationId xmlns:a16="http://schemas.microsoft.com/office/drawing/2014/main" id="{DCBC48D5-AE1E-43B3-9F82-EBFDD8B5D92D}"/>
                    </a:ext>
                  </a:extLst>
                </p:cNvPr>
                <p:cNvSpPr/>
                <p:nvPr/>
              </p:nvSpPr>
              <p:spPr>
                <a:xfrm flipH="1">
                  <a:off x="7852533" y="3439983"/>
                  <a:ext cx="935096" cy="1860132"/>
                </a:xfrm>
                <a:custGeom>
                  <a:avLst/>
                  <a:gdLst>
                    <a:gd name="connsiteX0" fmla="*/ 1514128 w 1512816"/>
                    <a:gd name="connsiteY0" fmla="*/ 1125666 h 2944299"/>
                    <a:gd name="connsiteX1" fmla="*/ 1453127 w 1512816"/>
                    <a:gd name="connsiteY1" fmla="*/ 939410 h 2944299"/>
                    <a:gd name="connsiteX2" fmla="*/ 1437674 w 1512816"/>
                    <a:gd name="connsiteY2" fmla="*/ 681581 h 2944299"/>
                    <a:gd name="connsiteX3" fmla="*/ 1347393 w 1512816"/>
                    <a:gd name="connsiteY3" fmla="*/ 652301 h 2944299"/>
                    <a:gd name="connsiteX4" fmla="*/ 807333 w 1512816"/>
                    <a:gd name="connsiteY4" fmla="*/ 352991 h 2944299"/>
                    <a:gd name="connsiteX5" fmla="*/ 741453 w 1512816"/>
                    <a:gd name="connsiteY5" fmla="*/ 0 h 2944299"/>
                    <a:gd name="connsiteX6" fmla="*/ 618638 w 1512816"/>
                    <a:gd name="connsiteY6" fmla="*/ 106548 h 2944299"/>
                    <a:gd name="connsiteX7" fmla="*/ 498 w 1512816"/>
                    <a:gd name="connsiteY7" fmla="*/ 480685 h 2944299"/>
                    <a:gd name="connsiteX8" fmla="*/ 30592 w 1512816"/>
                    <a:gd name="connsiteY8" fmla="*/ 795449 h 2944299"/>
                    <a:gd name="connsiteX9" fmla="*/ 100539 w 1512816"/>
                    <a:gd name="connsiteY9" fmla="*/ 1594151 h 2944299"/>
                    <a:gd name="connsiteX10" fmla="*/ 153406 w 1512816"/>
                    <a:gd name="connsiteY10" fmla="*/ 2048809 h 2944299"/>
                    <a:gd name="connsiteX11" fmla="*/ 270528 w 1512816"/>
                    <a:gd name="connsiteY11" fmla="*/ 2545761 h 2944299"/>
                    <a:gd name="connsiteX12" fmla="*/ 401476 w 1512816"/>
                    <a:gd name="connsiteY12" fmla="*/ 2791391 h 2944299"/>
                    <a:gd name="connsiteX13" fmla="*/ 784560 w 1512816"/>
                    <a:gd name="connsiteY13" fmla="*/ 2922339 h 2944299"/>
                    <a:gd name="connsiteX14" fmla="*/ 988709 w 1512816"/>
                    <a:gd name="connsiteY14" fmla="*/ 2697857 h 2944299"/>
                    <a:gd name="connsiteX15" fmla="*/ 1183911 w 1512816"/>
                    <a:gd name="connsiteY15" fmla="*/ 2237505 h 2944299"/>
                    <a:gd name="connsiteX16" fmla="*/ 1371793 w 1512816"/>
                    <a:gd name="connsiteY16" fmla="*/ 1715339 h 2944299"/>
                    <a:gd name="connsiteX17" fmla="*/ 1449874 w 1512816"/>
                    <a:gd name="connsiteY17" fmla="*/ 1459949 h 2944299"/>
                    <a:gd name="connsiteX18" fmla="*/ 1517381 w 1512816"/>
                    <a:gd name="connsiteY18" fmla="*/ 1202120 h 2944299"/>
                    <a:gd name="connsiteX19" fmla="*/ 1514128 w 1512816"/>
                    <a:gd name="connsiteY19" fmla="*/ 1125666 h 2944299"/>
                    <a:gd name="connsiteX0" fmla="*/ 1517381 w 1517385"/>
                    <a:gd name="connsiteY0" fmla="*/ 1202120 h 2952207"/>
                    <a:gd name="connsiteX1" fmla="*/ 1453127 w 1517385"/>
                    <a:gd name="connsiteY1" fmla="*/ 939410 h 2952207"/>
                    <a:gd name="connsiteX2" fmla="*/ 1437674 w 1517385"/>
                    <a:gd name="connsiteY2" fmla="*/ 681581 h 2952207"/>
                    <a:gd name="connsiteX3" fmla="*/ 1347393 w 1517385"/>
                    <a:gd name="connsiteY3" fmla="*/ 652301 h 2952207"/>
                    <a:gd name="connsiteX4" fmla="*/ 807333 w 1517385"/>
                    <a:gd name="connsiteY4" fmla="*/ 352991 h 2952207"/>
                    <a:gd name="connsiteX5" fmla="*/ 741453 w 1517385"/>
                    <a:gd name="connsiteY5" fmla="*/ 0 h 2952207"/>
                    <a:gd name="connsiteX6" fmla="*/ 618638 w 1517385"/>
                    <a:gd name="connsiteY6" fmla="*/ 106548 h 2952207"/>
                    <a:gd name="connsiteX7" fmla="*/ 498 w 1517385"/>
                    <a:gd name="connsiteY7" fmla="*/ 480685 h 2952207"/>
                    <a:gd name="connsiteX8" fmla="*/ 30592 w 1517385"/>
                    <a:gd name="connsiteY8" fmla="*/ 795449 h 2952207"/>
                    <a:gd name="connsiteX9" fmla="*/ 100539 w 1517385"/>
                    <a:gd name="connsiteY9" fmla="*/ 1594151 h 2952207"/>
                    <a:gd name="connsiteX10" fmla="*/ 153406 w 1517385"/>
                    <a:gd name="connsiteY10" fmla="*/ 2048809 h 2952207"/>
                    <a:gd name="connsiteX11" fmla="*/ 270528 w 1517385"/>
                    <a:gd name="connsiteY11" fmla="*/ 2545761 h 2952207"/>
                    <a:gd name="connsiteX12" fmla="*/ 401476 w 1517385"/>
                    <a:gd name="connsiteY12" fmla="*/ 2791391 h 2952207"/>
                    <a:gd name="connsiteX13" fmla="*/ 784560 w 1517385"/>
                    <a:gd name="connsiteY13" fmla="*/ 2922339 h 2952207"/>
                    <a:gd name="connsiteX14" fmla="*/ 988709 w 1517385"/>
                    <a:gd name="connsiteY14" fmla="*/ 2697857 h 2952207"/>
                    <a:gd name="connsiteX15" fmla="*/ 1183911 w 1517385"/>
                    <a:gd name="connsiteY15" fmla="*/ 2237505 h 2952207"/>
                    <a:gd name="connsiteX16" fmla="*/ 1371793 w 1517385"/>
                    <a:gd name="connsiteY16" fmla="*/ 1715339 h 2952207"/>
                    <a:gd name="connsiteX17" fmla="*/ 1449874 w 1517385"/>
                    <a:gd name="connsiteY17" fmla="*/ 1459949 h 2952207"/>
                    <a:gd name="connsiteX18" fmla="*/ 1517381 w 1517385"/>
                    <a:gd name="connsiteY18" fmla="*/ 1202120 h 2952207"/>
                    <a:gd name="connsiteX0" fmla="*/ 1517381 w 1517380"/>
                    <a:gd name="connsiteY0" fmla="*/ 1202120 h 2952207"/>
                    <a:gd name="connsiteX1" fmla="*/ 1437674 w 1517380"/>
                    <a:gd name="connsiteY1" fmla="*/ 681581 h 2952207"/>
                    <a:gd name="connsiteX2" fmla="*/ 1347393 w 1517380"/>
                    <a:gd name="connsiteY2" fmla="*/ 652301 h 2952207"/>
                    <a:gd name="connsiteX3" fmla="*/ 807333 w 1517380"/>
                    <a:gd name="connsiteY3" fmla="*/ 352991 h 2952207"/>
                    <a:gd name="connsiteX4" fmla="*/ 741453 w 1517380"/>
                    <a:gd name="connsiteY4" fmla="*/ 0 h 2952207"/>
                    <a:gd name="connsiteX5" fmla="*/ 618638 w 1517380"/>
                    <a:gd name="connsiteY5" fmla="*/ 106548 h 2952207"/>
                    <a:gd name="connsiteX6" fmla="*/ 498 w 1517380"/>
                    <a:gd name="connsiteY6" fmla="*/ 480685 h 2952207"/>
                    <a:gd name="connsiteX7" fmla="*/ 30592 w 1517380"/>
                    <a:gd name="connsiteY7" fmla="*/ 795449 h 2952207"/>
                    <a:gd name="connsiteX8" fmla="*/ 100539 w 1517380"/>
                    <a:gd name="connsiteY8" fmla="*/ 1594151 h 2952207"/>
                    <a:gd name="connsiteX9" fmla="*/ 153406 w 1517380"/>
                    <a:gd name="connsiteY9" fmla="*/ 2048809 h 2952207"/>
                    <a:gd name="connsiteX10" fmla="*/ 270528 w 1517380"/>
                    <a:gd name="connsiteY10" fmla="*/ 2545761 h 2952207"/>
                    <a:gd name="connsiteX11" fmla="*/ 401476 w 1517380"/>
                    <a:gd name="connsiteY11" fmla="*/ 2791391 h 2952207"/>
                    <a:gd name="connsiteX12" fmla="*/ 784560 w 1517380"/>
                    <a:gd name="connsiteY12" fmla="*/ 2922339 h 2952207"/>
                    <a:gd name="connsiteX13" fmla="*/ 988709 w 1517380"/>
                    <a:gd name="connsiteY13" fmla="*/ 2697857 h 2952207"/>
                    <a:gd name="connsiteX14" fmla="*/ 1183911 w 1517380"/>
                    <a:gd name="connsiteY14" fmla="*/ 2237505 h 2952207"/>
                    <a:gd name="connsiteX15" fmla="*/ 1371793 w 1517380"/>
                    <a:gd name="connsiteY15" fmla="*/ 1715339 h 2952207"/>
                    <a:gd name="connsiteX16" fmla="*/ 1449874 w 1517380"/>
                    <a:gd name="connsiteY16" fmla="*/ 1459949 h 2952207"/>
                    <a:gd name="connsiteX17" fmla="*/ 1517381 w 1517380"/>
                    <a:gd name="connsiteY17" fmla="*/ 1202120 h 2952207"/>
                    <a:gd name="connsiteX0" fmla="*/ 1517381 w 1517382"/>
                    <a:gd name="connsiteY0" fmla="*/ 1202120 h 2952207"/>
                    <a:gd name="connsiteX1" fmla="*/ 1347393 w 1517382"/>
                    <a:gd name="connsiteY1" fmla="*/ 652301 h 2952207"/>
                    <a:gd name="connsiteX2" fmla="*/ 807333 w 1517382"/>
                    <a:gd name="connsiteY2" fmla="*/ 352991 h 2952207"/>
                    <a:gd name="connsiteX3" fmla="*/ 741453 w 1517382"/>
                    <a:gd name="connsiteY3" fmla="*/ 0 h 2952207"/>
                    <a:gd name="connsiteX4" fmla="*/ 618638 w 1517382"/>
                    <a:gd name="connsiteY4" fmla="*/ 106548 h 2952207"/>
                    <a:gd name="connsiteX5" fmla="*/ 498 w 1517382"/>
                    <a:gd name="connsiteY5" fmla="*/ 480685 h 2952207"/>
                    <a:gd name="connsiteX6" fmla="*/ 30592 w 1517382"/>
                    <a:gd name="connsiteY6" fmla="*/ 795449 h 2952207"/>
                    <a:gd name="connsiteX7" fmla="*/ 100539 w 1517382"/>
                    <a:gd name="connsiteY7" fmla="*/ 1594151 h 2952207"/>
                    <a:gd name="connsiteX8" fmla="*/ 153406 w 1517382"/>
                    <a:gd name="connsiteY8" fmla="*/ 2048809 h 2952207"/>
                    <a:gd name="connsiteX9" fmla="*/ 270528 w 1517382"/>
                    <a:gd name="connsiteY9" fmla="*/ 2545761 h 2952207"/>
                    <a:gd name="connsiteX10" fmla="*/ 401476 w 1517382"/>
                    <a:gd name="connsiteY10" fmla="*/ 2791391 h 2952207"/>
                    <a:gd name="connsiteX11" fmla="*/ 784560 w 1517382"/>
                    <a:gd name="connsiteY11" fmla="*/ 2922339 h 2952207"/>
                    <a:gd name="connsiteX12" fmla="*/ 988709 w 1517382"/>
                    <a:gd name="connsiteY12" fmla="*/ 2697857 h 2952207"/>
                    <a:gd name="connsiteX13" fmla="*/ 1183911 w 1517382"/>
                    <a:gd name="connsiteY13" fmla="*/ 2237505 h 2952207"/>
                    <a:gd name="connsiteX14" fmla="*/ 1371793 w 1517382"/>
                    <a:gd name="connsiteY14" fmla="*/ 1715339 h 2952207"/>
                    <a:gd name="connsiteX15" fmla="*/ 1449874 w 1517382"/>
                    <a:gd name="connsiteY15" fmla="*/ 1459949 h 2952207"/>
                    <a:gd name="connsiteX16" fmla="*/ 1517381 w 1517382"/>
                    <a:gd name="connsiteY16" fmla="*/ 1202120 h 2952207"/>
                    <a:gd name="connsiteX0" fmla="*/ 1517381 w 1517380"/>
                    <a:gd name="connsiteY0" fmla="*/ 1202120 h 2952207"/>
                    <a:gd name="connsiteX1" fmla="*/ 1347393 w 1517380"/>
                    <a:gd name="connsiteY1" fmla="*/ 652301 h 2952207"/>
                    <a:gd name="connsiteX2" fmla="*/ 807333 w 1517380"/>
                    <a:gd name="connsiteY2" fmla="*/ 352991 h 2952207"/>
                    <a:gd name="connsiteX3" fmla="*/ 741453 w 1517380"/>
                    <a:gd name="connsiteY3" fmla="*/ 0 h 2952207"/>
                    <a:gd name="connsiteX4" fmla="*/ 618638 w 1517380"/>
                    <a:gd name="connsiteY4" fmla="*/ 106548 h 2952207"/>
                    <a:gd name="connsiteX5" fmla="*/ 498 w 1517380"/>
                    <a:gd name="connsiteY5" fmla="*/ 480685 h 2952207"/>
                    <a:gd name="connsiteX6" fmla="*/ 30592 w 1517380"/>
                    <a:gd name="connsiteY6" fmla="*/ 795449 h 2952207"/>
                    <a:gd name="connsiteX7" fmla="*/ 100539 w 1517380"/>
                    <a:gd name="connsiteY7" fmla="*/ 1594151 h 2952207"/>
                    <a:gd name="connsiteX8" fmla="*/ 153406 w 1517380"/>
                    <a:gd name="connsiteY8" fmla="*/ 2048809 h 2952207"/>
                    <a:gd name="connsiteX9" fmla="*/ 270528 w 1517380"/>
                    <a:gd name="connsiteY9" fmla="*/ 2545761 h 2952207"/>
                    <a:gd name="connsiteX10" fmla="*/ 401476 w 1517380"/>
                    <a:gd name="connsiteY10" fmla="*/ 2791391 h 2952207"/>
                    <a:gd name="connsiteX11" fmla="*/ 784560 w 1517380"/>
                    <a:gd name="connsiteY11" fmla="*/ 2922339 h 2952207"/>
                    <a:gd name="connsiteX12" fmla="*/ 988709 w 1517380"/>
                    <a:gd name="connsiteY12" fmla="*/ 2697857 h 2952207"/>
                    <a:gd name="connsiteX13" fmla="*/ 1183911 w 1517380"/>
                    <a:gd name="connsiteY13" fmla="*/ 2237505 h 2952207"/>
                    <a:gd name="connsiteX14" fmla="*/ 1371793 w 1517380"/>
                    <a:gd name="connsiteY14" fmla="*/ 1715339 h 2952207"/>
                    <a:gd name="connsiteX15" fmla="*/ 1449874 w 1517380"/>
                    <a:gd name="connsiteY15" fmla="*/ 1459949 h 2952207"/>
                    <a:gd name="connsiteX16" fmla="*/ 1517381 w 1517380"/>
                    <a:gd name="connsiteY16" fmla="*/ 1202120 h 2952207"/>
                    <a:gd name="connsiteX0" fmla="*/ 1517381 w 1517382"/>
                    <a:gd name="connsiteY0" fmla="*/ 1202120 h 2952207"/>
                    <a:gd name="connsiteX1" fmla="*/ 1347393 w 1517382"/>
                    <a:gd name="connsiteY1" fmla="*/ 652301 h 2952207"/>
                    <a:gd name="connsiteX2" fmla="*/ 807333 w 1517382"/>
                    <a:gd name="connsiteY2" fmla="*/ 352991 h 2952207"/>
                    <a:gd name="connsiteX3" fmla="*/ 741453 w 1517382"/>
                    <a:gd name="connsiteY3" fmla="*/ 0 h 2952207"/>
                    <a:gd name="connsiteX4" fmla="*/ 618638 w 1517382"/>
                    <a:gd name="connsiteY4" fmla="*/ 106548 h 2952207"/>
                    <a:gd name="connsiteX5" fmla="*/ 498 w 1517382"/>
                    <a:gd name="connsiteY5" fmla="*/ 480685 h 2952207"/>
                    <a:gd name="connsiteX6" fmla="*/ 30592 w 1517382"/>
                    <a:gd name="connsiteY6" fmla="*/ 795449 h 2952207"/>
                    <a:gd name="connsiteX7" fmla="*/ 100539 w 1517382"/>
                    <a:gd name="connsiteY7" fmla="*/ 1594151 h 2952207"/>
                    <a:gd name="connsiteX8" fmla="*/ 153406 w 1517382"/>
                    <a:gd name="connsiteY8" fmla="*/ 2048809 h 2952207"/>
                    <a:gd name="connsiteX9" fmla="*/ 270528 w 1517382"/>
                    <a:gd name="connsiteY9" fmla="*/ 2545761 h 2952207"/>
                    <a:gd name="connsiteX10" fmla="*/ 401476 w 1517382"/>
                    <a:gd name="connsiteY10" fmla="*/ 2791391 h 2952207"/>
                    <a:gd name="connsiteX11" fmla="*/ 784560 w 1517382"/>
                    <a:gd name="connsiteY11" fmla="*/ 2922339 h 2952207"/>
                    <a:gd name="connsiteX12" fmla="*/ 988709 w 1517382"/>
                    <a:gd name="connsiteY12" fmla="*/ 2697857 h 2952207"/>
                    <a:gd name="connsiteX13" fmla="*/ 1183911 w 1517382"/>
                    <a:gd name="connsiteY13" fmla="*/ 2237505 h 2952207"/>
                    <a:gd name="connsiteX14" fmla="*/ 1371793 w 1517382"/>
                    <a:gd name="connsiteY14" fmla="*/ 1715339 h 2952207"/>
                    <a:gd name="connsiteX15" fmla="*/ 1449874 w 1517382"/>
                    <a:gd name="connsiteY15" fmla="*/ 1459949 h 2952207"/>
                    <a:gd name="connsiteX16" fmla="*/ 1517381 w 1517382"/>
                    <a:gd name="connsiteY16" fmla="*/ 1202120 h 2952207"/>
                    <a:gd name="connsiteX0" fmla="*/ 1517381 w 1517380"/>
                    <a:gd name="connsiteY0" fmla="*/ 1202120 h 2952207"/>
                    <a:gd name="connsiteX1" fmla="*/ 1347393 w 1517380"/>
                    <a:gd name="connsiteY1" fmla="*/ 652301 h 2952207"/>
                    <a:gd name="connsiteX2" fmla="*/ 807333 w 1517380"/>
                    <a:gd name="connsiteY2" fmla="*/ 352991 h 2952207"/>
                    <a:gd name="connsiteX3" fmla="*/ 741453 w 1517380"/>
                    <a:gd name="connsiteY3" fmla="*/ 0 h 2952207"/>
                    <a:gd name="connsiteX4" fmla="*/ 618638 w 1517380"/>
                    <a:gd name="connsiteY4" fmla="*/ 106548 h 2952207"/>
                    <a:gd name="connsiteX5" fmla="*/ 498 w 1517380"/>
                    <a:gd name="connsiteY5" fmla="*/ 480685 h 2952207"/>
                    <a:gd name="connsiteX6" fmla="*/ 30592 w 1517380"/>
                    <a:gd name="connsiteY6" fmla="*/ 795449 h 2952207"/>
                    <a:gd name="connsiteX7" fmla="*/ 100539 w 1517380"/>
                    <a:gd name="connsiteY7" fmla="*/ 1594151 h 2952207"/>
                    <a:gd name="connsiteX8" fmla="*/ 153406 w 1517380"/>
                    <a:gd name="connsiteY8" fmla="*/ 2048809 h 2952207"/>
                    <a:gd name="connsiteX9" fmla="*/ 270528 w 1517380"/>
                    <a:gd name="connsiteY9" fmla="*/ 2545761 h 2952207"/>
                    <a:gd name="connsiteX10" fmla="*/ 401476 w 1517380"/>
                    <a:gd name="connsiteY10" fmla="*/ 2791391 h 2952207"/>
                    <a:gd name="connsiteX11" fmla="*/ 784560 w 1517380"/>
                    <a:gd name="connsiteY11" fmla="*/ 2922339 h 2952207"/>
                    <a:gd name="connsiteX12" fmla="*/ 988709 w 1517380"/>
                    <a:gd name="connsiteY12" fmla="*/ 2697857 h 2952207"/>
                    <a:gd name="connsiteX13" fmla="*/ 1183911 w 1517380"/>
                    <a:gd name="connsiteY13" fmla="*/ 2237505 h 2952207"/>
                    <a:gd name="connsiteX14" fmla="*/ 1371793 w 1517380"/>
                    <a:gd name="connsiteY14" fmla="*/ 1715339 h 2952207"/>
                    <a:gd name="connsiteX15" fmla="*/ 1449874 w 1517380"/>
                    <a:gd name="connsiteY15" fmla="*/ 1459949 h 2952207"/>
                    <a:gd name="connsiteX16" fmla="*/ 1517381 w 1517380"/>
                    <a:gd name="connsiteY16" fmla="*/ 1202120 h 2952207"/>
                    <a:gd name="connsiteX0" fmla="*/ 1487096 w 1487096"/>
                    <a:gd name="connsiteY0" fmla="*/ 1232406 h 2952207"/>
                    <a:gd name="connsiteX1" fmla="*/ 1347393 w 1487096"/>
                    <a:gd name="connsiteY1" fmla="*/ 652301 h 2952207"/>
                    <a:gd name="connsiteX2" fmla="*/ 807333 w 1487096"/>
                    <a:gd name="connsiteY2" fmla="*/ 352991 h 2952207"/>
                    <a:gd name="connsiteX3" fmla="*/ 741453 w 1487096"/>
                    <a:gd name="connsiteY3" fmla="*/ 0 h 2952207"/>
                    <a:gd name="connsiteX4" fmla="*/ 618638 w 1487096"/>
                    <a:gd name="connsiteY4" fmla="*/ 106548 h 2952207"/>
                    <a:gd name="connsiteX5" fmla="*/ 498 w 1487096"/>
                    <a:gd name="connsiteY5" fmla="*/ 480685 h 2952207"/>
                    <a:gd name="connsiteX6" fmla="*/ 30592 w 1487096"/>
                    <a:gd name="connsiteY6" fmla="*/ 795449 h 2952207"/>
                    <a:gd name="connsiteX7" fmla="*/ 100539 w 1487096"/>
                    <a:gd name="connsiteY7" fmla="*/ 1594151 h 2952207"/>
                    <a:gd name="connsiteX8" fmla="*/ 153406 w 1487096"/>
                    <a:gd name="connsiteY8" fmla="*/ 2048809 h 2952207"/>
                    <a:gd name="connsiteX9" fmla="*/ 270528 w 1487096"/>
                    <a:gd name="connsiteY9" fmla="*/ 2545761 h 2952207"/>
                    <a:gd name="connsiteX10" fmla="*/ 401476 w 1487096"/>
                    <a:gd name="connsiteY10" fmla="*/ 2791391 h 2952207"/>
                    <a:gd name="connsiteX11" fmla="*/ 784560 w 1487096"/>
                    <a:gd name="connsiteY11" fmla="*/ 2922339 h 2952207"/>
                    <a:gd name="connsiteX12" fmla="*/ 988709 w 1487096"/>
                    <a:gd name="connsiteY12" fmla="*/ 2697857 h 2952207"/>
                    <a:gd name="connsiteX13" fmla="*/ 1183911 w 1487096"/>
                    <a:gd name="connsiteY13" fmla="*/ 2237505 h 2952207"/>
                    <a:gd name="connsiteX14" fmla="*/ 1371793 w 1487096"/>
                    <a:gd name="connsiteY14" fmla="*/ 1715339 h 2952207"/>
                    <a:gd name="connsiteX15" fmla="*/ 1449874 w 1487096"/>
                    <a:gd name="connsiteY15" fmla="*/ 1459949 h 2952207"/>
                    <a:gd name="connsiteX16" fmla="*/ 1487096 w 1487096"/>
                    <a:gd name="connsiteY16" fmla="*/ 1232406 h 2952207"/>
                    <a:gd name="connsiteX0" fmla="*/ 1487096 w 1487096"/>
                    <a:gd name="connsiteY0" fmla="*/ 1232406 h 2952207"/>
                    <a:gd name="connsiteX1" fmla="*/ 1347393 w 1487096"/>
                    <a:gd name="connsiteY1" fmla="*/ 652301 h 2952207"/>
                    <a:gd name="connsiteX2" fmla="*/ 807333 w 1487096"/>
                    <a:gd name="connsiteY2" fmla="*/ 352991 h 2952207"/>
                    <a:gd name="connsiteX3" fmla="*/ 741453 w 1487096"/>
                    <a:gd name="connsiteY3" fmla="*/ 0 h 2952207"/>
                    <a:gd name="connsiteX4" fmla="*/ 618638 w 1487096"/>
                    <a:gd name="connsiteY4" fmla="*/ 106548 h 2952207"/>
                    <a:gd name="connsiteX5" fmla="*/ 498 w 1487096"/>
                    <a:gd name="connsiteY5" fmla="*/ 480685 h 2952207"/>
                    <a:gd name="connsiteX6" fmla="*/ 30592 w 1487096"/>
                    <a:gd name="connsiteY6" fmla="*/ 795449 h 2952207"/>
                    <a:gd name="connsiteX7" fmla="*/ 100539 w 1487096"/>
                    <a:gd name="connsiteY7" fmla="*/ 1594151 h 2952207"/>
                    <a:gd name="connsiteX8" fmla="*/ 153406 w 1487096"/>
                    <a:gd name="connsiteY8" fmla="*/ 2048809 h 2952207"/>
                    <a:gd name="connsiteX9" fmla="*/ 270528 w 1487096"/>
                    <a:gd name="connsiteY9" fmla="*/ 2545761 h 2952207"/>
                    <a:gd name="connsiteX10" fmla="*/ 401476 w 1487096"/>
                    <a:gd name="connsiteY10" fmla="*/ 2791391 h 2952207"/>
                    <a:gd name="connsiteX11" fmla="*/ 784560 w 1487096"/>
                    <a:gd name="connsiteY11" fmla="*/ 2922339 h 2952207"/>
                    <a:gd name="connsiteX12" fmla="*/ 988709 w 1487096"/>
                    <a:gd name="connsiteY12" fmla="*/ 2697857 h 2952207"/>
                    <a:gd name="connsiteX13" fmla="*/ 1183911 w 1487096"/>
                    <a:gd name="connsiteY13" fmla="*/ 2237505 h 2952207"/>
                    <a:gd name="connsiteX14" fmla="*/ 1371793 w 1487096"/>
                    <a:gd name="connsiteY14" fmla="*/ 1715339 h 2952207"/>
                    <a:gd name="connsiteX15" fmla="*/ 1449874 w 1487096"/>
                    <a:gd name="connsiteY15" fmla="*/ 1459949 h 2952207"/>
                    <a:gd name="connsiteX16" fmla="*/ 1487096 w 1487096"/>
                    <a:gd name="connsiteY16" fmla="*/ 1232406 h 2952207"/>
                    <a:gd name="connsiteX0" fmla="*/ 1487096 w 1487096"/>
                    <a:gd name="connsiteY0" fmla="*/ 1147788 h 2867589"/>
                    <a:gd name="connsiteX1" fmla="*/ 1347393 w 1487096"/>
                    <a:gd name="connsiteY1" fmla="*/ 567683 h 2867589"/>
                    <a:gd name="connsiteX2" fmla="*/ 807333 w 1487096"/>
                    <a:gd name="connsiteY2" fmla="*/ 268373 h 2867589"/>
                    <a:gd name="connsiteX3" fmla="*/ 756440 w 1487096"/>
                    <a:gd name="connsiteY3" fmla="*/ 25284 h 2867589"/>
                    <a:gd name="connsiteX4" fmla="*/ 618638 w 1487096"/>
                    <a:gd name="connsiteY4" fmla="*/ 21930 h 2867589"/>
                    <a:gd name="connsiteX5" fmla="*/ 498 w 1487096"/>
                    <a:gd name="connsiteY5" fmla="*/ 396067 h 2867589"/>
                    <a:gd name="connsiteX6" fmla="*/ 30592 w 1487096"/>
                    <a:gd name="connsiteY6" fmla="*/ 710831 h 2867589"/>
                    <a:gd name="connsiteX7" fmla="*/ 100539 w 1487096"/>
                    <a:gd name="connsiteY7" fmla="*/ 1509533 h 2867589"/>
                    <a:gd name="connsiteX8" fmla="*/ 153406 w 1487096"/>
                    <a:gd name="connsiteY8" fmla="*/ 1964191 h 2867589"/>
                    <a:gd name="connsiteX9" fmla="*/ 270528 w 1487096"/>
                    <a:gd name="connsiteY9" fmla="*/ 2461143 h 2867589"/>
                    <a:gd name="connsiteX10" fmla="*/ 401476 w 1487096"/>
                    <a:gd name="connsiteY10" fmla="*/ 2706773 h 2867589"/>
                    <a:gd name="connsiteX11" fmla="*/ 784560 w 1487096"/>
                    <a:gd name="connsiteY11" fmla="*/ 2837721 h 2867589"/>
                    <a:gd name="connsiteX12" fmla="*/ 988709 w 1487096"/>
                    <a:gd name="connsiteY12" fmla="*/ 2613239 h 2867589"/>
                    <a:gd name="connsiteX13" fmla="*/ 1183911 w 1487096"/>
                    <a:gd name="connsiteY13" fmla="*/ 2152887 h 2867589"/>
                    <a:gd name="connsiteX14" fmla="*/ 1371793 w 1487096"/>
                    <a:gd name="connsiteY14" fmla="*/ 1630721 h 2867589"/>
                    <a:gd name="connsiteX15" fmla="*/ 1449874 w 1487096"/>
                    <a:gd name="connsiteY15" fmla="*/ 1375331 h 2867589"/>
                    <a:gd name="connsiteX16" fmla="*/ 1487096 w 1487096"/>
                    <a:gd name="connsiteY16" fmla="*/ 1147788 h 2867589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17325 w 1487096"/>
                    <a:gd name="connsiteY2" fmla="*/ 357985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510622 w 1510622"/>
                    <a:gd name="connsiteY0" fmla="*/ 1237401 h 2957202"/>
                    <a:gd name="connsiteX1" fmla="*/ 1370919 w 1510622"/>
                    <a:gd name="connsiteY1" fmla="*/ 657296 h 2957202"/>
                    <a:gd name="connsiteX2" fmla="*/ 840851 w 1510622"/>
                    <a:gd name="connsiteY2" fmla="*/ 357985 h 2957202"/>
                    <a:gd name="connsiteX3" fmla="*/ 764979 w 1510622"/>
                    <a:gd name="connsiteY3" fmla="*/ 0 h 2957202"/>
                    <a:gd name="connsiteX4" fmla="*/ 457329 w 1510622"/>
                    <a:gd name="connsiteY4" fmla="*/ 291381 h 2957202"/>
                    <a:gd name="connsiteX5" fmla="*/ 24024 w 1510622"/>
                    <a:gd name="connsiteY5" fmla="*/ 485680 h 2957202"/>
                    <a:gd name="connsiteX6" fmla="*/ 54118 w 1510622"/>
                    <a:gd name="connsiteY6" fmla="*/ 800444 h 2957202"/>
                    <a:gd name="connsiteX7" fmla="*/ 124065 w 1510622"/>
                    <a:gd name="connsiteY7" fmla="*/ 1599146 h 2957202"/>
                    <a:gd name="connsiteX8" fmla="*/ 176932 w 1510622"/>
                    <a:gd name="connsiteY8" fmla="*/ 2053804 h 2957202"/>
                    <a:gd name="connsiteX9" fmla="*/ 294054 w 1510622"/>
                    <a:gd name="connsiteY9" fmla="*/ 2550756 h 2957202"/>
                    <a:gd name="connsiteX10" fmla="*/ 425002 w 1510622"/>
                    <a:gd name="connsiteY10" fmla="*/ 2796386 h 2957202"/>
                    <a:gd name="connsiteX11" fmla="*/ 808086 w 1510622"/>
                    <a:gd name="connsiteY11" fmla="*/ 2927334 h 2957202"/>
                    <a:gd name="connsiteX12" fmla="*/ 1012235 w 1510622"/>
                    <a:gd name="connsiteY12" fmla="*/ 2702852 h 2957202"/>
                    <a:gd name="connsiteX13" fmla="*/ 1207437 w 1510622"/>
                    <a:gd name="connsiteY13" fmla="*/ 2242500 h 2957202"/>
                    <a:gd name="connsiteX14" fmla="*/ 1395319 w 1510622"/>
                    <a:gd name="connsiteY14" fmla="*/ 1720334 h 2957202"/>
                    <a:gd name="connsiteX15" fmla="*/ 1473400 w 1510622"/>
                    <a:gd name="connsiteY15" fmla="*/ 1464944 h 2957202"/>
                    <a:gd name="connsiteX16" fmla="*/ 1510622 w 1510622"/>
                    <a:gd name="connsiteY16" fmla="*/ 1237401 h 2957202"/>
                    <a:gd name="connsiteX0" fmla="*/ 1507786 w 1507786"/>
                    <a:gd name="connsiteY0" fmla="*/ 1237401 h 2957202"/>
                    <a:gd name="connsiteX1" fmla="*/ 1368083 w 1507786"/>
                    <a:gd name="connsiteY1" fmla="*/ 657296 h 2957202"/>
                    <a:gd name="connsiteX2" fmla="*/ 838015 w 1507786"/>
                    <a:gd name="connsiteY2" fmla="*/ 357985 h 2957202"/>
                    <a:gd name="connsiteX3" fmla="*/ 762143 w 1507786"/>
                    <a:gd name="connsiteY3" fmla="*/ 0 h 2957202"/>
                    <a:gd name="connsiteX4" fmla="*/ 414529 w 1507786"/>
                    <a:gd name="connsiteY4" fmla="*/ 301373 h 2957202"/>
                    <a:gd name="connsiteX5" fmla="*/ 21188 w 1507786"/>
                    <a:gd name="connsiteY5" fmla="*/ 485680 h 2957202"/>
                    <a:gd name="connsiteX6" fmla="*/ 51282 w 1507786"/>
                    <a:gd name="connsiteY6" fmla="*/ 800444 h 2957202"/>
                    <a:gd name="connsiteX7" fmla="*/ 121229 w 1507786"/>
                    <a:gd name="connsiteY7" fmla="*/ 1599146 h 2957202"/>
                    <a:gd name="connsiteX8" fmla="*/ 174096 w 1507786"/>
                    <a:gd name="connsiteY8" fmla="*/ 2053804 h 2957202"/>
                    <a:gd name="connsiteX9" fmla="*/ 291218 w 1507786"/>
                    <a:gd name="connsiteY9" fmla="*/ 2550756 h 2957202"/>
                    <a:gd name="connsiteX10" fmla="*/ 422166 w 1507786"/>
                    <a:gd name="connsiteY10" fmla="*/ 2796386 h 2957202"/>
                    <a:gd name="connsiteX11" fmla="*/ 805250 w 1507786"/>
                    <a:gd name="connsiteY11" fmla="*/ 2927334 h 2957202"/>
                    <a:gd name="connsiteX12" fmla="*/ 1009399 w 1507786"/>
                    <a:gd name="connsiteY12" fmla="*/ 2702852 h 2957202"/>
                    <a:gd name="connsiteX13" fmla="*/ 1204601 w 1507786"/>
                    <a:gd name="connsiteY13" fmla="*/ 2242500 h 2957202"/>
                    <a:gd name="connsiteX14" fmla="*/ 1392483 w 1507786"/>
                    <a:gd name="connsiteY14" fmla="*/ 1720334 h 2957202"/>
                    <a:gd name="connsiteX15" fmla="*/ 1470564 w 1507786"/>
                    <a:gd name="connsiteY15" fmla="*/ 1464944 h 2957202"/>
                    <a:gd name="connsiteX16" fmla="*/ 1507786 w 1507786"/>
                    <a:gd name="connsiteY16" fmla="*/ 1237401 h 2957202"/>
                    <a:gd name="connsiteX0" fmla="*/ 1486807 w 1486807"/>
                    <a:gd name="connsiteY0" fmla="*/ 1237401 h 2957202"/>
                    <a:gd name="connsiteX1" fmla="*/ 1347104 w 1486807"/>
                    <a:gd name="connsiteY1" fmla="*/ 657296 h 2957202"/>
                    <a:gd name="connsiteX2" fmla="*/ 817036 w 1486807"/>
                    <a:gd name="connsiteY2" fmla="*/ 357985 h 2957202"/>
                    <a:gd name="connsiteX3" fmla="*/ 741164 w 1486807"/>
                    <a:gd name="connsiteY3" fmla="*/ 0 h 2957202"/>
                    <a:gd name="connsiteX4" fmla="*/ 393550 w 1486807"/>
                    <a:gd name="connsiteY4" fmla="*/ 301373 h 2957202"/>
                    <a:gd name="connsiteX5" fmla="*/ 209 w 1486807"/>
                    <a:gd name="connsiteY5" fmla="*/ 485680 h 2957202"/>
                    <a:gd name="connsiteX6" fmla="*/ 30303 w 1486807"/>
                    <a:gd name="connsiteY6" fmla="*/ 800444 h 2957202"/>
                    <a:gd name="connsiteX7" fmla="*/ 100250 w 1486807"/>
                    <a:gd name="connsiteY7" fmla="*/ 1599146 h 2957202"/>
                    <a:gd name="connsiteX8" fmla="*/ 153117 w 1486807"/>
                    <a:gd name="connsiteY8" fmla="*/ 2053804 h 2957202"/>
                    <a:gd name="connsiteX9" fmla="*/ 270239 w 1486807"/>
                    <a:gd name="connsiteY9" fmla="*/ 2550756 h 2957202"/>
                    <a:gd name="connsiteX10" fmla="*/ 401187 w 1486807"/>
                    <a:gd name="connsiteY10" fmla="*/ 2796386 h 2957202"/>
                    <a:gd name="connsiteX11" fmla="*/ 784271 w 1486807"/>
                    <a:gd name="connsiteY11" fmla="*/ 2927334 h 2957202"/>
                    <a:gd name="connsiteX12" fmla="*/ 988420 w 1486807"/>
                    <a:gd name="connsiteY12" fmla="*/ 2702852 h 2957202"/>
                    <a:gd name="connsiteX13" fmla="*/ 1183622 w 1486807"/>
                    <a:gd name="connsiteY13" fmla="*/ 2242500 h 2957202"/>
                    <a:gd name="connsiteX14" fmla="*/ 1371504 w 1486807"/>
                    <a:gd name="connsiteY14" fmla="*/ 1720334 h 2957202"/>
                    <a:gd name="connsiteX15" fmla="*/ 1449585 w 1486807"/>
                    <a:gd name="connsiteY15" fmla="*/ 1464944 h 2957202"/>
                    <a:gd name="connsiteX16" fmla="*/ 1486807 w 1486807"/>
                    <a:gd name="connsiteY16" fmla="*/ 1237401 h 2957202"/>
                    <a:gd name="connsiteX0" fmla="*/ 1486599 w 1486599"/>
                    <a:gd name="connsiteY0" fmla="*/ 1237401 h 2957202"/>
                    <a:gd name="connsiteX1" fmla="*/ 1346896 w 1486599"/>
                    <a:gd name="connsiteY1" fmla="*/ 657296 h 2957202"/>
                    <a:gd name="connsiteX2" fmla="*/ 816828 w 1486599"/>
                    <a:gd name="connsiteY2" fmla="*/ 357985 h 2957202"/>
                    <a:gd name="connsiteX3" fmla="*/ 740956 w 1486599"/>
                    <a:gd name="connsiteY3" fmla="*/ 0 h 2957202"/>
                    <a:gd name="connsiteX4" fmla="*/ 393342 w 1486599"/>
                    <a:gd name="connsiteY4" fmla="*/ 301373 h 2957202"/>
                    <a:gd name="connsiteX5" fmla="*/ 1 w 1486599"/>
                    <a:gd name="connsiteY5" fmla="*/ 485680 h 2957202"/>
                    <a:gd name="connsiteX6" fmla="*/ 30095 w 1486599"/>
                    <a:gd name="connsiteY6" fmla="*/ 800444 h 2957202"/>
                    <a:gd name="connsiteX7" fmla="*/ 100042 w 1486599"/>
                    <a:gd name="connsiteY7" fmla="*/ 1599146 h 2957202"/>
                    <a:gd name="connsiteX8" fmla="*/ 152909 w 1486599"/>
                    <a:gd name="connsiteY8" fmla="*/ 2053804 h 2957202"/>
                    <a:gd name="connsiteX9" fmla="*/ 270031 w 1486599"/>
                    <a:gd name="connsiteY9" fmla="*/ 2550756 h 2957202"/>
                    <a:gd name="connsiteX10" fmla="*/ 400979 w 1486599"/>
                    <a:gd name="connsiteY10" fmla="*/ 2796386 h 2957202"/>
                    <a:gd name="connsiteX11" fmla="*/ 784063 w 1486599"/>
                    <a:gd name="connsiteY11" fmla="*/ 2927334 h 2957202"/>
                    <a:gd name="connsiteX12" fmla="*/ 988212 w 1486599"/>
                    <a:gd name="connsiteY12" fmla="*/ 2702852 h 2957202"/>
                    <a:gd name="connsiteX13" fmla="*/ 1183414 w 1486599"/>
                    <a:gd name="connsiteY13" fmla="*/ 2242500 h 2957202"/>
                    <a:gd name="connsiteX14" fmla="*/ 1371296 w 1486599"/>
                    <a:gd name="connsiteY14" fmla="*/ 1720334 h 2957202"/>
                    <a:gd name="connsiteX15" fmla="*/ 1449377 w 1486599"/>
                    <a:gd name="connsiteY15" fmla="*/ 1464944 h 2957202"/>
                    <a:gd name="connsiteX16" fmla="*/ 1486599 w 1486599"/>
                    <a:gd name="connsiteY16" fmla="*/ 1237401 h 2957202"/>
                    <a:gd name="connsiteX0" fmla="*/ 1486597 w 1486597"/>
                    <a:gd name="connsiteY0" fmla="*/ 1237401 h 2957202"/>
                    <a:gd name="connsiteX1" fmla="*/ 1346894 w 1486597"/>
                    <a:gd name="connsiteY1" fmla="*/ 657296 h 2957202"/>
                    <a:gd name="connsiteX2" fmla="*/ 816826 w 1486597"/>
                    <a:gd name="connsiteY2" fmla="*/ 357985 h 2957202"/>
                    <a:gd name="connsiteX3" fmla="*/ 740954 w 1486597"/>
                    <a:gd name="connsiteY3" fmla="*/ 0 h 2957202"/>
                    <a:gd name="connsiteX4" fmla="*/ 393340 w 1486597"/>
                    <a:gd name="connsiteY4" fmla="*/ 301373 h 2957202"/>
                    <a:gd name="connsiteX5" fmla="*/ 0 w 1486597"/>
                    <a:gd name="connsiteY5" fmla="*/ 485680 h 2957202"/>
                    <a:gd name="connsiteX6" fmla="*/ 30093 w 1486597"/>
                    <a:gd name="connsiteY6" fmla="*/ 800444 h 2957202"/>
                    <a:gd name="connsiteX7" fmla="*/ 100040 w 1486597"/>
                    <a:gd name="connsiteY7" fmla="*/ 1599146 h 2957202"/>
                    <a:gd name="connsiteX8" fmla="*/ 152907 w 1486597"/>
                    <a:gd name="connsiteY8" fmla="*/ 2053804 h 2957202"/>
                    <a:gd name="connsiteX9" fmla="*/ 270029 w 1486597"/>
                    <a:gd name="connsiteY9" fmla="*/ 2550756 h 2957202"/>
                    <a:gd name="connsiteX10" fmla="*/ 400977 w 1486597"/>
                    <a:gd name="connsiteY10" fmla="*/ 2796386 h 2957202"/>
                    <a:gd name="connsiteX11" fmla="*/ 784061 w 1486597"/>
                    <a:gd name="connsiteY11" fmla="*/ 2927334 h 2957202"/>
                    <a:gd name="connsiteX12" fmla="*/ 988210 w 1486597"/>
                    <a:gd name="connsiteY12" fmla="*/ 2702852 h 2957202"/>
                    <a:gd name="connsiteX13" fmla="*/ 1183412 w 1486597"/>
                    <a:gd name="connsiteY13" fmla="*/ 2242500 h 2957202"/>
                    <a:gd name="connsiteX14" fmla="*/ 1371294 w 1486597"/>
                    <a:gd name="connsiteY14" fmla="*/ 1720334 h 2957202"/>
                    <a:gd name="connsiteX15" fmla="*/ 1449375 w 1486597"/>
                    <a:gd name="connsiteY15" fmla="*/ 1464944 h 2957202"/>
                    <a:gd name="connsiteX16" fmla="*/ 1486597 w 1486597"/>
                    <a:gd name="connsiteY16" fmla="*/ 1237401 h 2957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6597" h="2957202">
                      <a:moveTo>
                        <a:pt x="1486597" y="1237401"/>
                      </a:moveTo>
                      <a:cubicBezTo>
                        <a:pt x="1439231" y="1102793"/>
                        <a:pt x="1420193" y="897573"/>
                        <a:pt x="1346894" y="657296"/>
                      </a:cubicBezTo>
                      <a:cubicBezTo>
                        <a:pt x="1144164" y="584968"/>
                        <a:pt x="917681" y="560507"/>
                        <a:pt x="816826" y="357985"/>
                      </a:cubicBezTo>
                      <a:cubicBezTo>
                        <a:pt x="760706" y="244117"/>
                        <a:pt x="768261" y="185432"/>
                        <a:pt x="740954" y="0"/>
                      </a:cubicBezTo>
                      <a:cubicBezTo>
                        <a:pt x="684960" y="75980"/>
                        <a:pt x="516832" y="220426"/>
                        <a:pt x="393340" y="301373"/>
                      </a:cubicBezTo>
                      <a:cubicBezTo>
                        <a:pt x="269848" y="382320"/>
                        <a:pt x="105993" y="448129"/>
                        <a:pt x="0" y="485680"/>
                      </a:cubicBezTo>
                      <a:cubicBezTo>
                        <a:pt x="9395" y="593836"/>
                        <a:pt x="27653" y="774417"/>
                        <a:pt x="30093" y="800444"/>
                      </a:cubicBezTo>
                      <a:cubicBezTo>
                        <a:pt x="52866" y="1067220"/>
                        <a:pt x="76453" y="1333183"/>
                        <a:pt x="100040" y="1599146"/>
                      </a:cubicBezTo>
                      <a:cubicBezTo>
                        <a:pt x="113054" y="1749614"/>
                        <a:pt x="121187" y="1904962"/>
                        <a:pt x="152907" y="2053804"/>
                      </a:cubicBezTo>
                      <a:cubicBezTo>
                        <a:pt x="187881" y="2221353"/>
                        <a:pt x="207401" y="2390528"/>
                        <a:pt x="270029" y="2550756"/>
                      </a:cubicBezTo>
                      <a:cubicBezTo>
                        <a:pt x="303376" y="2636971"/>
                        <a:pt x="349736" y="2719932"/>
                        <a:pt x="400977" y="2796386"/>
                      </a:cubicBezTo>
                      <a:cubicBezTo>
                        <a:pt x="485564" y="2921640"/>
                        <a:pt x="636846" y="3004601"/>
                        <a:pt x="784061" y="2927334"/>
                      </a:cubicBezTo>
                      <a:cubicBezTo>
                        <a:pt x="879222" y="2876906"/>
                        <a:pt x="938596" y="2795572"/>
                        <a:pt x="988210" y="2702852"/>
                      </a:cubicBezTo>
                      <a:cubicBezTo>
                        <a:pt x="1067104" y="2555636"/>
                        <a:pt x="1132985" y="2401101"/>
                        <a:pt x="1183412" y="2242500"/>
                      </a:cubicBezTo>
                      <a:cubicBezTo>
                        <a:pt x="1239533" y="2066005"/>
                        <a:pt x="1308667" y="1894389"/>
                        <a:pt x="1371294" y="1720334"/>
                      </a:cubicBezTo>
                      <a:cubicBezTo>
                        <a:pt x="1401388" y="1636560"/>
                        <a:pt x="1426601" y="1550345"/>
                        <a:pt x="1449375" y="1464944"/>
                      </a:cubicBezTo>
                      <a:cubicBezTo>
                        <a:pt x="1472149" y="1380357"/>
                        <a:pt x="1471144" y="1323615"/>
                        <a:pt x="1486597" y="1237401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79" name="Freeform: Shape 14">
                  <a:extLst>
                    <a:ext uri="{FF2B5EF4-FFF2-40B4-BE49-F238E27FC236}">
                      <a16:creationId xmlns:a16="http://schemas.microsoft.com/office/drawing/2014/main" id="{4DF43221-3D10-4272-9CA4-57B20107798C}"/>
                    </a:ext>
                  </a:extLst>
                </p:cNvPr>
                <p:cNvSpPr/>
                <p:nvPr/>
              </p:nvSpPr>
              <p:spPr>
                <a:xfrm flipH="1">
                  <a:off x="9164888" y="2237782"/>
                  <a:ext cx="228572" cy="1340906"/>
                </a:xfrm>
                <a:custGeom>
                  <a:avLst/>
                  <a:gdLst>
                    <a:gd name="connsiteX0" fmla="*/ 294243 w 357870"/>
                    <a:gd name="connsiteY0" fmla="*/ 403418 h 2147223"/>
                    <a:gd name="connsiteX1" fmla="*/ 250322 w 357870"/>
                    <a:gd name="connsiteY1" fmla="*/ 890610 h 2147223"/>
                    <a:gd name="connsiteX2" fmla="*/ 278789 w 357870"/>
                    <a:gd name="connsiteY2" fmla="*/ 1613671 h 2147223"/>
                    <a:gd name="connsiteX3" fmla="*/ 361750 w 357870"/>
                    <a:gd name="connsiteY3" fmla="*/ 2000009 h 2147223"/>
                    <a:gd name="connsiteX4" fmla="*/ 363377 w 357870"/>
                    <a:gd name="connsiteY4" fmla="*/ 2018716 h 2147223"/>
                    <a:gd name="connsiteX5" fmla="*/ 213722 w 357870"/>
                    <a:gd name="connsiteY5" fmla="*/ 2124450 h 2147223"/>
                    <a:gd name="connsiteX6" fmla="*/ 2253 w 357870"/>
                    <a:gd name="connsiteY6" fmla="*/ 2151290 h 2147223"/>
                    <a:gd name="connsiteX7" fmla="*/ 2253 w 357870"/>
                    <a:gd name="connsiteY7" fmla="*/ 815782 h 2147223"/>
                    <a:gd name="connsiteX8" fmla="*/ 2253 w 357870"/>
                    <a:gd name="connsiteY8" fmla="*/ 402604 h 2147223"/>
                    <a:gd name="connsiteX9" fmla="*/ 2253 w 357870"/>
                    <a:gd name="connsiteY9" fmla="*/ 192762 h 2147223"/>
                    <a:gd name="connsiteX10" fmla="*/ 8760 w 357870"/>
                    <a:gd name="connsiteY10" fmla="*/ 0 h 2147223"/>
                    <a:gd name="connsiteX11" fmla="*/ 164921 w 357870"/>
                    <a:gd name="connsiteY11" fmla="*/ 209029 h 2147223"/>
                    <a:gd name="connsiteX12" fmla="*/ 232429 w 357870"/>
                    <a:gd name="connsiteY12" fmla="*/ 324524 h 2147223"/>
                    <a:gd name="connsiteX13" fmla="*/ 259269 w 357870"/>
                    <a:gd name="connsiteY13" fmla="*/ 374137 h 2147223"/>
                    <a:gd name="connsiteX14" fmla="*/ 294243 w 357870"/>
                    <a:gd name="connsiteY14" fmla="*/ 403418 h 2147223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32429 w 363377"/>
                    <a:gd name="connsiteY12" fmla="*/ 324524 h 2153220"/>
                    <a:gd name="connsiteX13" fmla="*/ 294243 w 363377"/>
                    <a:gd name="connsiteY13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70920"/>
                    <a:gd name="connsiteY0" fmla="*/ 403418 h 2153220"/>
                    <a:gd name="connsiteX1" fmla="*/ 250322 w 370920"/>
                    <a:gd name="connsiteY1" fmla="*/ 890610 h 2153220"/>
                    <a:gd name="connsiteX2" fmla="*/ 278789 w 370920"/>
                    <a:gd name="connsiteY2" fmla="*/ 1613671 h 2153220"/>
                    <a:gd name="connsiteX3" fmla="*/ 361750 w 370920"/>
                    <a:gd name="connsiteY3" fmla="*/ 2000009 h 2153220"/>
                    <a:gd name="connsiteX4" fmla="*/ 350024 w 370920"/>
                    <a:gd name="connsiteY4" fmla="*/ 1974351 h 2153220"/>
                    <a:gd name="connsiteX5" fmla="*/ 363377 w 370920"/>
                    <a:gd name="connsiteY5" fmla="*/ 2018716 h 2153220"/>
                    <a:gd name="connsiteX6" fmla="*/ 213722 w 370920"/>
                    <a:gd name="connsiteY6" fmla="*/ 2124450 h 2153220"/>
                    <a:gd name="connsiteX7" fmla="*/ 2253 w 370920"/>
                    <a:gd name="connsiteY7" fmla="*/ 2151290 h 2153220"/>
                    <a:gd name="connsiteX8" fmla="*/ 2253 w 370920"/>
                    <a:gd name="connsiteY8" fmla="*/ 815782 h 2153220"/>
                    <a:gd name="connsiteX9" fmla="*/ 2253 w 370920"/>
                    <a:gd name="connsiteY9" fmla="*/ 402604 h 2153220"/>
                    <a:gd name="connsiteX10" fmla="*/ 2253 w 370920"/>
                    <a:gd name="connsiteY10" fmla="*/ 192762 h 2153220"/>
                    <a:gd name="connsiteX11" fmla="*/ 8760 w 370920"/>
                    <a:gd name="connsiteY11" fmla="*/ 0 h 2153220"/>
                    <a:gd name="connsiteX12" fmla="*/ 164921 w 370920"/>
                    <a:gd name="connsiteY12" fmla="*/ 209029 h 2153220"/>
                    <a:gd name="connsiteX13" fmla="*/ 294243 w 370920"/>
                    <a:gd name="connsiteY13" fmla="*/ 403418 h 2153220"/>
                    <a:gd name="connsiteX0" fmla="*/ 294243 w 377541"/>
                    <a:gd name="connsiteY0" fmla="*/ 403418 h 2153220"/>
                    <a:gd name="connsiteX1" fmla="*/ 250322 w 377541"/>
                    <a:gd name="connsiteY1" fmla="*/ 890610 h 2153220"/>
                    <a:gd name="connsiteX2" fmla="*/ 278789 w 377541"/>
                    <a:gd name="connsiteY2" fmla="*/ 1613671 h 2153220"/>
                    <a:gd name="connsiteX3" fmla="*/ 361750 w 377541"/>
                    <a:gd name="connsiteY3" fmla="*/ 2000009 h 2153220"/>
                    <a:gd name="connsiteX4" fmla="*/ 363377 w 377541"/>
                    <a:gd name="connsiteY4" fmla="*/ 2018716 h 2153220"/>
                    <a:gd name="connsiteX5" fmla="*/ 213722 w 377541"/>
                    <a:gd name="connsiteY5" fmla="*/ 2124450 h 2153220"/>
                    <a:gd name="connsiteX6" fmla="*/ 2253 w 377541"/>
                    <a:gd name="connsiteY6" fmla="*/ 2151290 h 2153220"/>
                    <a:gd name="connsiteX7" fmla="*/ 2253 w 377541"/>
                    <a:gd name="connsiteY7" fmla="*/ 815782 h 2153220"/>
                    <a:gd name="connsiteX8" fmla="*/ 2253 w 377541"/>
                    <a:gd name="connsiteY8" fmla="*/ 402604 h 2153220"/>
                    <a:gd name="connsiteX9" fmla="*/ 2253 w 377541"/>
                    <a:gd name="connsiteY9" fmla="*/ 192762 h 2153220"/>
                    <a:gd name="connsiteX10" fmla="*/ 8760 w 377541"/>
                    <a:gd name="connsiteY10" fmla="*/ 0 h 2153220"/>
                    <a:gd name="connsiteX11" fmla="*/ 164921 w 377541"/>
                    <a:gd name="connsiteY11" fmla="*/ 209029 h 2153220"/>
                    <a:gd name="connsiteX12" fmla="*/ 294243 w 377541"/>
                    <a:gd name="connsiteY12" fmla="*/ 403418 h 2153220"/>
                    <a:gd name="connsiteX0" fmla="*/ 294243 w 364424"/>
                    <a:gd name="connsiteY0" fmla="*/ 403418 h 2153220"/>
                    <a:gd name="connsiteX1" fmla="*/ 250322 w 364424"/>
                    <a:gd name="connsiteY1" fmla="*/ 890610 h 2153220"/>
                    <a:gd name="connsiteX2" fmla="*/ 278789 w 364424"/>
                    <a:gd name="connsiteY2" fmla="*/ 1613671 h 2153220"/>
                    <a:gd name="connsiteX3" fmla="*/ 363377 w 364424"/>
                    <a:gd name="connsiteY3" fmla="*/ 2018716 h 2153220"/>
                    <a:gd name="connsiteX4" fmla="*/ 213722 w 364424"/>
                    <a:gd name="connsiteY4" fmla="*/ 2124450 h 2153220"/>
                    <a:gd name="connsiteX5" fmla="*/ 2253 w 364424"/>
                    <a:gd name="connsiteY5" fmla="*/ 2151290 h 2153220"/>
                    <a:gd name="connsiteX6" fmla="*/ 2253 w 364424"/>
                    <a:gd name="connsiteY6" fmla="*/ 815782 h 2153220"/>
                    <a:gd name="connsiteX7" fmla="*/ 2253 w 364424"/>
                    <a:gd name="connsiteY7" fmla="*/ 402604 h 2153220"/>
                    <a:gd name="connsiteX8" fmla="*/ 2253 w 364424"/>
                    <a:gd name="connsiteY8" fmla="*/ 192762 h 2153220"/>
                    <a:gd name="connsiteX9" fmla="*/ 8760 w 364424"/>
                    <a:gd name="connsiteY9" fmla="*/ 0 h 2153220"/>
                    <a:gd name="connsiteX10" fmla="*/ 164921 w 364424"/>
                    <a:gd name="connsiteY10" fmla="*/ 209029 h 2153220"/>
                    <a:gd name="connsiteX11" fmla="*/ 294243 w 364424"/>
                    <a:gd name="connsiteY11" fmla="*/ 403418 h 2153220"/>
                    <a:gd name="connsiteX0" fmla="*/ 294243 w 363376"/>
                    <a:gd name="connsiteY0" fmla="*/ 403418 h 2153220"/>
                    <a:gd name="connsiteX1" fmla="*/ 250322 w 363376"/>
                    <a:gd name="connsiteY1" fmla="*/ 890610 h 2153220"/>
                    <a:gd name="connsiteX2" fmla="*/ 278789 w 363376"/>
                    <a:gd name="connsiteY2" fmla="*/ 1613671 h 2153220"/>
                    <a:gd name="connsiteX3" fmla="*/ 363377 w 363376"/>
                    <a:gd name="connsiteY3" fmla="*/ 2018716 h 2153220"/>
                    <a:gd name="connsiteX4" fmla="*/ 213722 w 363376"/>
                    <a:gd name="connsiteY4" fmla="*/ 2124450 h 2153220"/>
                    <a:gd name="connsiteX5" fmla="*/ 2253 w 363376"/>
                    <a:gd name="connsiteY5" fmla="*/ 2151290 h 2153220"/>
                    <a:gd name="connsiteX6" fmla="*/ 2253 w 363376"/>
                    <a:gd name="connsiteY6" fmla="*/ 815782 h 2153220"/>
                    <a:gd name="connsiteX7" fmla="*/ 2253 w 363376"/>
                    <a:gd name="connsiteY7" fmla="*/ 402604 h 2153220"/>
                    <a:gd name="connsiteX8" fmla="*/ 2253 w 363376"/>
                    <a:gd name="connsiteY8" fmla="*/ 192762 h 2153220"/>
                    <a:gd name="connsiteX9" fmla="*/ 8760 w 363376"/>
                    <a:gd name="connsiteY9" fmla="*/ 0 h 2153220"/>
                    <a:gd name="connsiteX10" fmla="*/ 164921 w 363376"/>
                    <a:gd name="connsiteY10" fmla="*/ 209029 h 2153220"/>
                    <a:gd name="connsiteX11" fmla="*/ 294243 w 363376"/>
                    <a:gd name="connsiteY11" fmla="*/ 403418 h 2153220"/>
                    <a:gd name="connsiteX0" fmla="*/ 294243 w 363378"/>
                    <a:gd name="connsiteY0" fmla="*/ 403418 h 2131745"/>
                    <a:gd name="connsiteX1" fmla="*/ 250322 w 363378"/>
                    <a:gd name="connsiteY1" fmla="*/ 890610 h 2131745"/>
                    <a:gd name="connsiteX2" fmla="*/ 278789 w 363378"/>
                    <a:gd name="connsiteY2" fmla="*/ 1613671 h 2131745"/>
                    <a:gd name="connsiteX3" fmla="*/ 363377 w 363378"/>
                    <a:gd name="connsiteY3" fmla="*/ 2018716 h 2131745"/>
                    <a:gd name="connsiteX4" fmla="*/ 213722 w 363378"/>
                    <a:gd name="connsiteY4" fmla="*/ 2124450 h 2131745"/>
                    <a:gd name="connsiteX5" fmla="*/ 2253 w 363378"/>
                    <a:gd name="connsiteY5" fmla="*/ 2116321 h 2131745"/>
                    <a:gd name="connsiteX6" fmla="*/ 2253 w 363378"/>
                    <a:gd name="connsiteY6" fmla="*/ 815782 h 2131745"/>
                    <a:gd name="connsiteX7" fmla="*/ 2253 w 363378"/>
                    <a:gd name="connsiteY7" fmla="*/ 402604 h 2131745"/>
                    <a:gd name="connsiteX8" fmla="*/ 2253 w 363378"/>
                    <a:gd name="connsiteY8" fmla="*/ 192762 h 2131745"/>
                    <a:gd name="connsiteX9" fmla="*/ 8760 w 363378"/>
                    <a:gd name="connsiteY9" fmla="*/ 0 h 2131745"/>
                    <a:gd name="connsiteX10" fmla="*/ 164921 w 363378"/>
                    <a:gd name="connsiteY10" fmla="*/ 209029 h 2131745"/>
                    <a:gd name="connsiteX11" fmla="*/ 294243 w 363378"/>
                    <a:gd name="connsiteY11" fmla="*/ 403418 h 2131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63378" h="2131745">
                      <a:moveTo>
                        <a:pt x="294243" y="403418"/>
                      </a:moveTo>
                      <a:cubicBezTo>
                        <a:pt x="287736" y="566086"/>
                        <a:pt x="258456" y="727128"/>
                        <a:pt x="250322" y="890610"/>
                      </a:cubicBezTo>
                      <a:cubicBezTo>
                        <a:pt x="238936" y="1131359"/>
                        <a:pt x="243816" y="1375362"/>
                        <a:pt x="278789" y="1613671"/>
                      </a:cubicBezTo>
                      <a:cubicBezTo>
                        <a:pt x="297631" y="1801688"/>
                        <a:pt x="344248" y="1933586"/>
                        <a:pt x="363377" y="2018716"/>
                      </a:cubicBezTo>
                      <a:cubicBezTo>
                        <a:pt x="335723" y="2076463"/>
                        <a:pt x="273909" y="2108183"/>
                        <a:pt x="213722" y="2124450"/>
                      </a:cubicBezTo>
                      <a:cubicBezTo>
                        <a:pt x="153535" y="2140717"/>
                        <a:pt x="2253" y="2126082"/>
                        <a:pt x="2253" y="2116321"/>
                      </a:cubicBezTo>
                      <a:lnTo>
                        <a:pt x="2253" y="815782"/>
                      </a:lnTo>
                      <a:lnTo>
                        <a:pt x="2253" y="402604"/>
                      </a:lnTo>
                      <a:lnTo>
                        <a:pt x="2253" y="192762"/>
                      </a:lnTo>
                      <a:cubicBezTo>
                        <a:pt x="2253" y="128508"/>
                        <a:pt x="-5880" y="62627"/>
                        <a:pt x="8760" y="0"/>
                      </a:cubicBezTo>
                      <a:cubicBezTo>
                        <a:pt x="65694" y="65881"/>
                        <a:pt x="118561" y="135828"/>
                        <a:pt x="164921" y="209029"/>
                      </a:cubicBezTo>
                      <a:cubicBezTo>
                        <a:pt x="212502" y="276265"/>
                        <a:pt x="240047" y="304808"/>
                        <a:pt x="294243" y="403418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0" name="Freeform: Shape 15">
                  <a:extLst>
                    <a:ext uri="{FF2B5EF4-FFF2-40B4-BE49-F238E27FC236}">
                      <a16:creationId xmlns:a16="http://schemas.microsoft.com/office/drawing/2014/main" id="{20871E1D-1A0B-414E-A97A-5AACC740C553}"/>
                    </a:ext>
                  </a:extLst>
                </p:cNvPr>
                <p:cNvSpPr/>
                <p:nvPr/>
              </p:nvSpPr>
              <p:spPr>
                <a:xfrm flipH="1">
                  <a:off x="8746972" y="3458106"/>
                  <a:ext cx="642350" cy="1344847"/>
                </a:xfrm>
                <a:custGeom>
                  <a:avLst/>
                  <a:gdLst>
                    <a:gd name="connsiteX0" fmla="*/ 1021026 w 1016677"/>
                    <a:gd name="connsiteY0" fmla="*/ 1260681 h 2130956"/>
                    <a:gd name="connsiteX1" fmla="*/ 943759 w 1016677"/>
                    <a:gd name="connsiteY1" fmla="*/ 482312 h 2130956"/>
                    <a:gd name="connsiteX2" fmla="*/ 921798 w 1016677"/>
                    <a:gd name="connsiteY2" fmla="*/ 463605 h 2130956"/>
                    <a:gd name="connsiteX3" fmla="*/ 502927 w 1016677"/>
                    <a:gd name="connsiteY3" fmla="*/ 247256 h 2130956"/>
                    <a:gd name="connsiteX4" fmla="*/ 385806 w 1016677"/>
                    <a:gd name="connsiteY4" fmla="*/ 0 h 2130956"/>
                    <a:gd name="connsiteX5" fmla="*/ 306912 w 1016677"/>
                    <a:gd name="connsiteY5" fmla="*/ 45547 h 2130956"/>
                    <a:gd name="connsiteX6" fmla="*/ 209310 w 1016677"/>
                    <a:gd name="connsiteY6" fmla="*/ 82961 h 2130956"/>
                    <a:gd name="connsiteX7" fmla="*/ 5162 w 1016677"/>
                    <a:gd name="connsiteY7" fmla="*/ 113868 h 2130956"/>
                    <a:gd name="connsiteX8" fmla="*/ 3535 w 1016677"/>
                    <a:gd name="connsiteY8" fmla="*/ 584793 h 2130956"/>
                    <a:gd name="connsiteX9" fmla="*/ 5162 w 1016677"/>
                    <a:gd name="connsiteY9" fmla="*/ 1154133 h 2130956"/>
                    <a:gd name="connsiteX10" fmla="*/ 5162 w 1016677"/>
                    <a:gd name="connsiteY10" fmla="*/ 1165519 h 2130956"/>
                    <a:gd name="connsiteX11" fmla="*/ 28748 w 1016677"/>
                    <a:gd name="connsiteY11" fmla="*/ 1198053 h 2130956"/>
                    <a:gd name="connsiteX12" fmla="*/ 240217 w 1016677"/>
                    <a:gd name="connsiteY12" fmla="*/ 1684432 h 2130956"/>
                    <a:gd name="connsiteX13" fmla="*/ 497234 w 1016677"/>
                    <a:gd name="connsiteY13" fmla="*/ 2105743 h 2130956"/>
                    <a:gd name="connsiteX14" fmla="*/ 925052 w 1016677"/>
                    <a:gd name="connsiteY14" fmla="*/ 1593338 h 2130956"/>
                    <a:gd name="connsiteX15" fmla="*/ 982799 w 1016677"/>
                    <a:gd name="connsiteY15" fmla="*/ 1411149 h 2130956"/>
                    <a:gd name="connsiteX16" fmla="*/ 1021026 w 1016677"/>
                    <a:gd name="connsiteY16" fmla="*/ 1260681 h 2130956"/>
                    <a:gd name="connsiteX0" fmla="*/ 1021026 w 1021195"/>
                    <a:gd name="connsiteY0" fmla="*/ 1260681 h 2138011"/>
                    <a:gd name="connsiteX1" fmla="*/ 943759 w 1021195"/>
                    <a:gd name="connsiteY1" fmla="*/ 482312 h 2138011"/>
                    <a:gd name="connsiteX2" fmla="*/ 921798 w 1021195"/>
                    <a:gd name="connsiteY2" fmla="*/ 463605 h 2138011"/>
                    <a:gd name="connsiteX3" fmla="*/ 502927 w 1021195"/>
                    <a:gd name="connsiteY3" fmla="*/ 247256 h 2138011"/>
                    <a:gd name="connsiteX4" fmla="*/ 385806 w 1021195"/>
                    <a:gd name="connsiteY4" fmla="*/ 0 h 2138011"/>
                    <a:gd name="connsiteX5" fmla="*/ 306912 w 1021195"/>
                    <a:gd name="connsiteY5" fmla="*/ 45547 h 2138011"/>
                    <a:gd name="connsiteX6" fmla="*/ 209310 w 1021195"/>
                    <a:gd name="connsiteY6" fmla="*/ 82961 h 2138011"/>
                    <a:gd name="connsiteX7" fmla="*/ 5162 w 1021195"/>
                    <a:gd name="connsiteY7" fmla="*/ 113868 h 2138011"/>
                    <a:gd name="connsiteX8" fmla="*/ 3535 w 1021195"/>
                    <a:gd name="connsiteY8" fmla="*/ 584793 h 2138011"/>
                    <a:gd name="connsiteX9" fmla="*/ 5162 w 1021195"/>
                    <a:gd name="connsiteY9" fmla="*/ 1154133 h 2138011"/>
                    <a:gd name="connsiteX10" fmla="*/ 28748 w 1021195"/>
                    <a:gd name="connsiteY10" fmla="*/ 1198053 h 2138011"/>
                    <a:gd name="connsiteX11" fmla="*/ 240217 w 1021195"/>
                    <a:gd name="connsiteY11" fmla="*/ 1684432 h 2138011"/>
                    <a:gd name="connsiteX12" fmla="*/ 497234 w 1021195"/>
                    <a:gd name="connsiteY12" fmla="*/ 2105743 h 2138011"/>
                    <a:gd name="connsiteX13" fmla="*/ 925052 w 1021195"/>
                    <a:gd name="connsiteY13" fmla="*/ 1593338 h 2138011"/>
                    <a:gd name="connsiteX14" fmla="*/ 982799 w 1021195"/>
                    <a:gd name="connsiteY14" fmla="*/ 1411149 h 2138011"/>
                    <a:gd name="connsiteX15" fmla="*/ 1021026 w 1021195"/>
                    <a:gd name="connsiteY15" fmla="*/ 1260681 h 2138011"/>
                    <a:gd name="connsiteX0" fmla="*/ 1021026 w 1021195"/>
                    <a:gd name="connsiteY0" fmla="*/ 1260681 h 2138013"/>
                    <a:gd name="connsiteX1" fmla="*/ 943759 w 1021195"/>
                    <a:gd name="connsiteY1" fmla="*/ 482312 h 2138013"/>
                    <a:gd name="connsiteX2" fmla="*/ 921798 w 1021195"/>
                    <a:gd name="connsiteY2" fmla="*/ 463605 h 2138013"/>
                    <a:gd name="connsiteX3" fmla="*/ 502927 w 1021195"/>
                    <a:gd name="connsiteY3" fmla="*/ 247256 h 2138013"/>
                    <a:gd name="connsiteX4" fmla="*/ 385806 w 1021195"/>
                    <a:gd name="connsiteY4" fmla="*/ 0 h 2138013"/>
                    <a:gd name="connsiteX5" fmla="*/ 306912 w 1021195"/>
                    <a:gd name="connsiteY5" fmla="*/ 45547 h 2138013"/>
                    <a:gd name="connsiteX6" fmla="*/ 209310 w 1021195"/>
                    <a:gd name="connsiteY6" fmla="*/ 82961 h 2138013"/>
                    <a:gd name="connsiteX7" fmla="*/ 5162 w 1021195"/>
                    <a:gd name="connsiteY7" fmla="*/ 113868 h 2138013"/>
                    <a:gd name="connsiteX8" fmla="*/ 3535 w 1021195"/>
                    <a:gd name="connsiteY8" fmla="*/ 584793 h 2138013"/>
                    <a:gd name="connsiteX9" fmla="*/ 5162 w 1021195"/>
                    <a:gd name="connsiteY9" fmla="*/ 1154133 h 2138013"/>
                    <a:gd name="connsiteX10" fmla="*/ 240217 w 1021195"/>
                    <a:gd name="connsiteY10" fmla="*/ 1684432 h 2138013"/>
                    <a:gd name="connsiteX11" fmla="*/ 497234 w 1021195"/>
                    <a:gd name="connsiteY11" fmla="*/ 2105743 h 2138013"/>
                    <a:gd name="connsiteX12" fmla="*/ 925052 w 1021195"/>
                    <a:gd name="connsiteY12" fmla="*/ 1593338 h 2138013"/>
                    <a:gd name="connsiteX13" fmla="*/ 982799 w 1021195"/>
                    <a:gd name="connsiteY13" fmla="*/ 1411149 h 2138013"/>
                    <a:gd name="connsiteX14" fmla="*/ 1021026 w 1021195"/>
                    <a:gd name="connsiteY14" fmla="*/ 1260681 h 2138013"/>
                    <a:gd name="connsiteX0" fmla="*/ 1021026 w 1021195"/>
                    <a:gd name="connsiteY0" fmla="*/ 1260681 h 2138011"/>
                    <a:gd name="connsiteX1" fmla="*/ 943759 w 1021195"/>
                    <a:gd name="connsiteY1" fmla="*/ 482312 h 2138011"/>
                    <a:gd name="connsiteX2" fmla="*/ 921798 w 1021195"/>
                    <a:gd name="connsiteY2" fmla="*/ 463605 h 2138011"/>
                    <a:gd name="connsiteX3" fmla="*/ 502927 w 1021195"/>
                    <a:gd name="connsiteY3" fmla="*/ 247256 h 2138011"/>
                    <a:gd name="connsiteX4" fmla="*/ 385806 w 1021195"/>
                    <a:gd name="connsiteY4" fmla="*/ 0 h 2138011"/>
                    <a:gd name="connsiteX5" fmla="*/ 306912 w 1021195"/>
                    <a:gd name="connsiteY5" fmla="*/ 45547 h 2138011"/>
                    <a:gd name="connsiteX6" fmla="*/ 209310 w 1021195"/>
                    <a:gd name="connsiteY6" fmla="*/ 82961 h 2138011"/>
                    <a:gd name="connsiteX7" fmla="*/ 5162 w 1021195"/>
                    <a:gd name="connsiteY7" fmla="*/ 113868 h 2138011"/>
                    <a:gd name="connsiteX8" fmla="*/ 3535 w 1021195"/>
                    <a:gd name="connsiteY8" fmla="*/ 584793 h 2138011"/>
                    <a:gd name="connsiteX9" fmla="*/ 167 w 1021195"/>
                    <a:gd name="connsiteY9" fmla="*/ 1194097 h 2138011"/>
                    <a:gd name="connsiteX10" fmla="*/ 240217 w 1021195"/>
                    <a:gd name="connsiteY10" fmla="*/ 1684432 h 2138011"/>
                    <a:gd name="connsiteX11" fmla="*/ 497234 w 1021195"/>
                    <a:gd name="connsiteY11" fmla="*/ 2105743 h 2138011"/>
                    <a:gd name="connsiteX12" fmla="*/ 925052 w 1021195"/>
                    <a:gd name="connsiteY12" fmla="*/ 1593338 h 2138011"/>
                    <a:gd name="connsiteX13" fmla="*/ 982799 w 1021195"/>
                    <a:gd name="connsiteY13" fmla="*/ 1411149 h 2138011"/>
                    <a:gd name="connsiteX14" fmla="*/ 1021026 w 1021195"/>
                    <a:gd name="connsiteY14" fmla="*/ 1260681 h 21380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021195" h="2138011">
                      <a:moveTo>
                        <a:pt x="1021026" y="1260681"/>
                      </a:moveTo>
                      <a:cubicBezTo>
                        <a:pt x="1006386" y="1000411"/>
                        <a:pt x="969785" y="741768"/>
                        <a:pt x="943759" y="482312"/>
                      </a:cubicBezTo>
                      <a:cubicBezTo>
                        <a:pt x="942132" y="466858"/>
                        <a:pt x="936438" y="461978"/>
                        <a:pt x="921798" y="463605"/>
                      </a:cubicBezTo>
                      <a:cubicBezTo>
                        <a:pt x="732290" y="488005"/>
                        <a:pt x="596461" y="409111"/>
                        <a:pt x="502927" y="247256"/>
                      </a:cubicBezTo>
                      <a:cubicBezTo>
                        <a:pt x="456567" y="168362"/>
                        <a:pt x="432980" y="78081"/>
                        <a:pt x="385806" y="0"/>
                      </a:cubicBezTo>
                      <a:cubicBezTo>
                        <a:pt x="375232" y="23587"/>
                        <a:pt x="328872" y="35787"/>
                        <a:pt x="306912" y="45547"/>
                      </a:cubicBezTo>
                      <a:cubicBezTo>
                        <a:pt x="275191" y="59374"/>
                        <a:pt x="242658" y="73201"/>
                        <a:pt x="209310" y="82961"/>
                      </a:cubicBezTo>
                      <a:cubicBezTo>
                        <a:pt x="140176" y="103294"/>
                        <a:pt x="76736" y="112241"/>
                        <a:pt x="5162" y="113868"/>
                      </a:cubicBezTo>
                      <a:cubicBezTo>
                        <a:pt x="-5412" y="114681"/>
                        <a:pt x="3535" y="554699"/>
                        <a:pt x="3535" y="584793"/>
                      </a:cubicBezTo>
                      <a:cubicBezTo>
                        <a:pt x="4348" y="774302"/>
                        <a:pt x="167" y="1004588"/>
                        <a:pt x="167" y="1194097"/>
                      </a:cubicBezTo>
                      <a:cubicBezTo>
                        <a:pt x="80184" y="1357542"/>
                        <a:pt x="157373" y="1532491"/>
                        <a:pt x="240217" y="1684432"/>
                      </a:cubicBezTo>
                      <a:cubicBezTo>
                        <a:pt x="323062" y="1836373"/>
                        <a:pt x="378486" y="1993502"/>
                        <a:pt x="497234" y="2105743"/>
                      </a:cubicBezTo>
                      <a:cubicBezTo>
                        <a:pt x="682676" y="2281425"/>
                        <a:pt x="893331" y="1686872"/>
                        <a:pt x="925052" y="1593338"/>
                      </a:cubicBezTo>
                      <a:cubicBezTo>
                        <a:pt x="945385" y="1533150"/>
                        <a:pt x="964092" y="1472150"/>
                        <a:pt x="982799" y="1411149"/>
                      </a:cubicBezTo>
                      <a:cubicBezTo>
                        <a:pt x="999066" y="1359908"/>
                        <a:pt x="1023466" y="1315174"/>
                        <a:pt x="1021026" y="1260681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1" name="Freeform: Shape 16">
                  <a:extLst>
                    <a:ext uri="{FF2B5EF4-FFF2-40B4-BE49-F238E27FC236}">
                      <a16:creationId xmlns:a16="http://schemas.microsoft.com/office/drawing/2014/main" id="{C19B8E42-83BD-444F-B5C9-DC589C957828}"/>
                    </a:ext>
                  </a:extLst>
                </p:cNvPr>
                <p:cNvSpPr/>
                <p:nvPr/>
              </p:nvSpPr>
              <p:spPr>
                <a:xfrm flipH="1">
                  <a:off x="7198653" y="2086837"/>
                  <a:ext cx="1145999" cy="1795739"/>
                </a:xfrm>
                <a:custGeom>
                  <a:avLst/>
                  <a:gdLst>
                    <a:gd name="connsiteX0" fmla="*/ 1820419 w 1821886"/>
                    <a:gd name="connsiteY0" fmla="*/ 1327383 h 2854831"/>
                    <a:gd name="connsiteX1" fmla="*/ 1554456 w 1821886"/>
                    <a:gd name="connsiteY1" fmla="*/ 802777 h 2854831"/>
                    <a:gd name="connsiteX2" fmla="*/ 1358441 w 1821886"/>
                    <a:gd name="connsiteY2" fmla="*/ 496147 h 2854831"/>
                    <a:gd name="connsiteX3" fmla="*/ 1023343 w 1821886"/>
                    <a:gd name="connsiteY3" fmla="*/ 104929 h 2854831"/>
                    <a:gd name="connsiteX4" fmla="*/ 845222 w 1821886"/>
                    <a:gd name="connsiteY4" fmla="*/ 13835 h 2854831"/>
                    <a:gd name="connsiteX5" fmla="*/ 604472 w 1821886"/>
                    <a:gd name="connsiteY5" fmla="*/ 59382 h 2854831"/>
                    <a:gd name="connsiteX6" fmla="*/ 163641 w 1821886"/>
                    <a:gd name="connsiteY6" fmla="*/ 702736 h 2854831"/>
                    <a:gd name="connsiteX7" fmla="*/ 1786 w 1821886"/>
                    <a:gd name="connsiteY7" fmla="*/ 1904856 h 2854831"/>
                    <a:gd name="connsiteX8" fmla="*/ 17239 w 1821886"/>
                    <a:gd name="connsiteY8" fmla="*/ 2261100 h 2854831"/>
                    <a:gd name="connsiteX9" fmla="*/ 111587 w 1821886"/>
                    <a:gd name="connsiteY9" fmla="*/ 2553903 h 2854831"/>
                    <a:gd name="connsiteX10" fmla="*/ 419843 w 1821886"/>
                    <a:gd name="connsiteY10" fmla="*/ 2747478 h 2854831"/>
                    <a:gd name="connsiteX11" fmla="*/ 987556 w 1821886"/>
                    <a:gd name="connsiteY11" fmla="*/ 2858906 h 2854831"/>
                    <a:gd name="connsiteX12" fmla="*/ 1602443 w 1821886"/>
                    <a:gd name="connsiteY12" fmla="*/ 2752359 h 2854831"/>
                    <a:gd name="connsiteX13" fmla="*/ 1776498 w 1821886"/>
                    <a:gd name="connsiteY13" fmla="*/ 2592130 h 2854831"/>
                    <a:gd name="connsiteX14" fmla="*/ 1778938 w 1821886"/>
                    <a:gd name="connsiteY14" fmla="*/ 2430275 h 2854831"/>
                    <a:gd name="connsiteX15" fmla="*/ 1791952 w 1821886"/>
                    <a:gd name="connsiteY15" fmla="*/ 2003270 h 2854831"/>
                    <a:gd name="connsiteX16" fmla="*/ 1809032 w 1821886"/>
                    <a:gd name="connsiteY16" fmla="*/ 1642146 h 2854831"/>
                    <a:gd name="connsiteX17" fmla="*/ 1819606 w 1821886"/>
                    <a:gd name="connsiteY17" fmla="*/ 1461584 h 2854831"/>
                    <a:gd name="connsiteX18" fmla="*/ 1820419 w 1821886"/>
                    <a:gd name="connsiteY18" fmla="*/ 1327383 h 2854831"/>
                    <a:gd name="connsiteX19" fmla="*/ 1820419 w 1821886"/>
                    <a:gd name="connsiteY19" fmla="*/ 1327383 h 28548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821886" h="2854831">
                      <a:moveTo>
                        <a:pt x="1820419" y="1327383"/>
                      </a:moveTo>
                      <a:cubicBezTo>
                        <a:pt x="1726071" y="1154954"/>
                        <a:pt x="1650430" y="973579"/>
                        <a:pt x="1554456" y="802777"/>
                      </a:cubicBezTo>
                      <a:cubicBezTo>
                        <a:pt x="1495082" y="697042"/>
                        <a:pt x="1433268" y="591308"/>
                        <a:pt x="1358441" y="496147"/>
                      </a:cubicBezTo>
                      <a:cubicBezTo>
                        <a:pt x="1254333" y="364385"/>
                        <a:pt x="1157545" y="207410"/>
                        <a:pt x="1023343" y="104929"/>
                      </a:cubicBezTo>
                      <a:cubicBezTo>
                        <a:pt x="972916" y="65889"/>
                        <a:pt x="904595" y="35795"/>
                        <a:pt x="845222" y="13835"/>
                      </a:cubicBezTo>
                      <a:cubicBezTo>
                        <a:pt x="758194" y="-17885"/>
                        <a:pt x="678486" y="8142"/>
                        <a:pt x="604472" y="59382"/>
                      </a:cubicBezTo>
                      <a:cubicBezTo>
                        <a:pt x="392190" y="207410"/>
                        <a:pt x="257175" y="467680"/>
                        <a:pt x="163641" y="702736"/>
                      </a:cubicBezTo>
                      <a:cubicBezTo>
                        <a:pt x="13172" y="1082567"/>
                        <a:pt x="-7161" y="1500625"/>
                        <a:pt x="1786" y="1904856"/>
                      </a:cubicBezTo>
                      <a:cubicBezTo>
                        <a:pt x="4226" y="2023604"/>
                        <a:pt x="9106" y="2142352"/>
                        <a:pt x="17239" y="2261100"/>
                      </a:cubicBezTo>
                      <a:cubicBezTo>
                        <a:pt x="24559" y="2363581"/>
                        <a:pt x="46519" y="2470942"/>
                        <a:pt x="111587" y="2553903"/>
                      </a:cubicBezTo>
                      <a:cubicBezTo>
                        <a:pt x="186414" y="2649877"/>
                        <a:pt x="310042" y="2704371"/>
                        <a:pt x="419843" y="2747478"/>
                      </a:cubicBezTo>
                      <a:cubicBezTo>
                        <a:pt x="595525" y="2815799"/>
                        <a:pt x="798048" y="2846706"/>
                        <a:pt x="987556" y="2858906"/>
                      </a:cubicBezTo>
                      <a:cubicBezTo>
                        <a:pt x="1190892" y="2871920"/>
                        <a:pt x="1418628" y="2850773"/>
                        <a:pt x="1602443" y="2752359"/>
                      </a:cubicBezTo>
                      <a:cubicBezTo>
                        <a:pt x="1667511" y="2717385"/>
                        <a:pt x="1757791" y="2671024"/>
                        <a:pt x="1776498" y="2592130"/>
                      </a:cubicBezTo>
                      <a:cubicBezTo>
                        <a:pt x="1787885" y="2542516"/>
                        <a:pt x="1778938" y="2481515"/>
                        <a:pt x="1778938" y="2430275"/>
                      </a:cubicBezTo>
                      <a:cubicBezTo>
                        <a:pt x="1779752" y="2287127"/>
                        <a:pt x="1788699" y="2145605"/>
                        <a:pt x="1791952" y="2003270"/>
                      </a:cubicBezTo>
                      <a:cubicBezTo>
                        <a:pt x="1794392" y="1882896"/>
                        <a:pt x="1801712" y="1762521"/>
                        <a:pt x="1809032" y="1642146"/>
                      </a:cubicBezTo>
                      <a:cubicBezTo>
                        <a:pt x="1813099" y="1581959"/>
                        <a:pt x="1814725" y="1521772"/>
                        <a:pt x="1819606" y="1461584"/>
                      </a:cubicBezTo>
                      <a:cubicBezTo>
                        <a:pt x="1822859" y="1419290"/>
                        <a:pt x="1840752" y="1368050"/>
                        <a:pt x="1820419" y="1327383"/>
                      </a:cubicBezTo>
                      <a:cubicBezTo>
                        <a:pt x="1820419" y="1327383"/>
                        <a:pt x="1820419" y="1327383"/>
                        <a:pt x="1820419" y="1327383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2" name="Freeform: Shape 17">
                  <a:extLst>
                    <a:ext uri="{FF2B5EF4-FFF2-40B4-BE49-F238E27FC236}">
                      <a16:creationId xmlns:a16="http://schemas.microsoft.com/office/drawing/2014/main" id="{A2C9F33B-EBB1-4C61-9F57-36DFD8AB00EA}"/>
                    </a:ext>
                  </a:extLst>
                </p:cNvPr>
                <p:cNvSpPr/>
                <p:nvPr/>
              </p:nvSpPr>
              <p:spPr>
                <a:xfrm flipH="1">
                  <a:off x="8314449" y="2055728"/>
                  <a:ext cx="936240" cy="1739463"/>
                </a:xfrm>
                <a:custGeom>
                  <a:avLst/>
                  <a:gdLst>
                    <a:gd name="connsiteX0" fmla="*/ 1491640 w 1488416"/>
                    <a:gd name="connsiteY0" fmla="*/ 1253669 h 2765363"/>
                    <a:gd name="connsiteX1" fmla="*/ 1449346 w 1488416"/>
                    <a:gd name="connsiteY1" fmla="*/ 1108081 h 2765363"/>
                    <a:gd name="connsiteX2" fmla="*/ 1323278 w 1488416"/>
                    <a:gd name="connsiteY2" fmla="*/ 807144 h 2765363"/>
                    <a:gd name="connsiteX3" fmla="*/ 865366 w 1488416"/>
                    <a:gd name="connsiteY3" fmla="*/ 193071 h 2765363"/>
                    <a:gd name="connsiteX4" fmla="*/ 458695 w 1488416"/>
                    <a:gd name="connsiteY4" fmla="*/ 2749 h 2765363"/>
                    <a:gd name="connsiteX5" fmla="*/ 174839 w 1488416"/>
                    <a:gd name="connsiteY5" fmla="*/ 292299 h 2765363"/>
                    <a:gd name="connsiteX6" fmla="*/ 22744 w 1488416"/>
                    <a:gd name="connsiteY6" fmla="*/ 991773 h 2765363"/>
                    <a:gd name="connsiteX7" fmla="*/ 1597 w 1488416"/>
                    <a:gd name="connsiteY7" fmla="*/ 1509059 h 2765363"/>
                    <a:gd name="connsiteX8" fmla="*/ 31691 w 1488416"/>
                    <a:gd name="connsiteY8" fmla="*/ 1844156 h 2765363"/>
                    <a:gd name="connsiteX9" fmla="*/ 141492 w 1488416"/>
                    <a:gd name="connsiteY9" fmla="*/ 2328094 h 2765363"/>
                    <a:gd name="connsiteX10" fmla="*/ 438362 w 1488416"/>
                    <a:gd name="connsiteY10" fmla="*/ 2742899 h 2765363"/>
                    <a:gd name="connsiteX11" fmla="*/ 653897 w 1488416"/>
                    <a:gd name="connsiteY11" fmla="*/ 2764046 h 2765363"/>
                    <a:gd name="connsiteX12" fmla="*/ 1215104 w 1488416"/>
                    <a:gd name="connsiteY12" fmla="*/ 2466363 h 2765363"/>
                    <a:gd name="connsiteX13" fmla="*/ 1435519 w 1488416"/>
                    <a:gd name="connsiteY13" fmla="*/ 2207720 h 2765363"/>
                    <a:gd name="connsiteX14" fmla="*/ 1455853 w 1488416"/>
                    <a:gd name="connsiteY14" fmla="*/ 1707514 h 2765363"/>
                    <a:gd name="connsiteX15" fmla="*/ 1491640 w 1488416"/>
                    <a:gd name="connsiteY15" fmla="*/ 1253669 h 2765363"/>
                    <a:gd name="connsiteX16" fmla="*/ 1491640 w 1488416"/>
                    <a:gd name="connsiteY16" fmla="*/ 1253669 h 2765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8416" h="2765363">
                      <a:moveTo>
                        <a:pt x="1491640" y="1253669"/>
                      </a:moveTo>
                      <a:cubicBezTo>
                        <a:pt x="1489200" y="1204869"/>
                        <a:pt x="1465613" y="1155255"/>
                        <a:pt x="1449346" y="1108081"/>
                      </a:cubicBezTo>
                      <a:cubicBezTo>
                        <a:pt x="1414372" y="1003160"/>
                        <a:pt x="1379399" y="903119"/>
                        <a:pt x="1323278" y="807144"/>
                      </a:cubicBezTo>
                      <a:cubicBezTo>
                        <a:pt x="1193143" y="585915"/>
                        <a:pt x="1055688" y="367126"/>
                        <a:pt x="865366" y="193071"/>
                      </a:cubicBezTo>
                      <a:cubicBezTo>
                        <a:pt x="756379" y="94656"/>
                        <a:pt x="616484" y="-19212"/>
                        <a:pt x="458695" y="2749"/>
                      </a:cubicBezTo>
                      <a:cubicBezTo>
                        <a:pt x="314734" y="23082"/>
                        <a:pt x="226079" y="171111"/>
                        <a:pt x="174839" y="292299"/>
                      </a:cubicBezTo>
                      <a:cubicBezTo>
                        <a:pt x="80491" y="515154"/>
                        <a:pt x="41451" y="751837"/>
                        <a:pt x="22744" y="991773"/>
                      </a:cubicBezTo>
                      <a:cubicBezTo>
                        <a:pt x="9730" y="1164202"/>
                        <a:pt x="-4910" y="1335817"/>
                        <a:pt x="1597" y="1509059"/>
                      </a:cubicBezTo>
                      <a:cubicBezTo>
                        <a:pt x="5664" y="1620487"/>
                        <a:pt x="5664" y="1735168"/>
                        <a:pt x="31691" y="1844156"/>
                      </a:cubicBezTo>
                      <a:cubicBezTo>
                        <a:pt x="69918" y="2006011"/>
                        <a:pt x="92691" y="2168679"/>
                        <a:pt x="141492" y="2328094"/>
                      </a:cubicBezTo>
                      <a:cubicBezTo>
                        <a:pt x="187852" y="2480189"/>
                        <a:pt x="277320" y="2681898"/>
                        <a:pt x="438362" y="2742899"/>
                      </a:cubicBezTo>
                      <a:cubicBezTo>
                        <a:pt x="506682" y="2768926"/>
                        <a:pt x="577443" y="2777059"/>
                        <a:pt x="653897" y="2764046"/>
                      </a:cubicBezTo>
                      <a:cubicBezTo>
                        <a:pt x="860486" y="2728259"/>
                        <a:pt x="1053249" y="2592431"/>
                        <a:pt x="1215104" y="2466363"/>
                      </a:cubicBezTo>
                      <a:cubicBezTo>
                        <a:pt x="1289931" y="2407802"/>
                        <a:pt x="1435519" y="2315081"/>
                        <a:pt x="1435519" y="2207720"/>
                      </a:cubicBezTo>
                      <a:cubicBezTo>
                        <a:pt x="1435519" y="2040984"/>
                        <a:pt x="1442839" y="1873436"/>
                        <a:pt x="1455853" y="1707514"/>
                      </a:cubicBezTo>
                      <a:cubicBezTo>
                        <a:pt x="1465613" y="1558673"/>
                        <a:pt x="1497333" y="1404138"/>
                        <a:pt x="1491640" y="1253669"/>
                      </a:cubicBezTo>
                      <a:cubicBezTo>
                        <a:pt x="1491640" y="1253669"/>
                        <a:pt x="1491640" y="1253669"/>
                        <a:pt x="1491640" y="1253669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3" name="Freeform: Shape 18">
                  <a:extLst>
                    <a:ext uri="{FF2B5EF4-FFF2-40B4-BE49-F238E27FC236}">
                      <a16:creationId xmlns:a16="http://schemas.microsoft.com/office/drawing/2014/main" id="{64CE15A7-AE6E-41CF-8448-2310177FE2A7}"/>
                    </a:ext>
                  </a:extLst>
                </p:cNvPr>
                <p:cNvSpPr/>
                <p:nvPr/>
              </p:nvSpPr>
              <p:spPr>
                <a:xfrm flipH="1">
                  <a:off x="8576303" y="3578688"/>
                  <a:ext cx="5116" cy="5116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4" name="Freeform: Shape 19">
                  <a:extLst>
                    <a:ext uri="{FF2B5EF4-FFF2-40B4-BE49-F238E27FC236}">
                      <a16:creationId xmlns:a16="http://schemas.microsoft.com/office/drawing/2014/main" id="{14B4F53F-656A-4436-BF14-4F9047BD5F62}"/>
                    </a:ext>
                  </a:extLst>
                </p:cNvPr>
                <p:cNvSpPr/>
                <p:nvPr/>
              </p:nvSpPr>
              <p:spPr>
                <a:xfrm flipH="1">
                  <a:off x="6845379" y="3735173"/>
                  <a:ext cx="1094996" cy="1442988"/>
                </a:xfrm>
                <a:custGeom>
                  <a:avLst/>
                  <a:gdLst>
                    <a:gd name="connsiteX0" fmla="*/ 1742637 w 1740552"/>
                    <a:gd name="connsiteY0" fmla="*/ 386434 h 2228557"/>
                    <a:gd name="connsiteX1" fmla="*/ 1382326 w 1740552"/>
                    <a:gd name="connsiteY1" fmla="*/ 323806 h 2228557"/>
                    <a:gd name="connsiteX2" fmla="*/ 1235111 w 1740552"/>
                    <a:gd name="connsiteY2" fmla="*/ 221325 h 2228557"/>
                    <a:gd name="connsiteX3" fmla="*/ 1174924 w 1740552"/>
                    <a:gd name="connsiteY3" fmla="*/ 87124 h 2228557"/>
                    <a:gd name="connsiteX4" fmla="*/ 1131004 w 1740552"/>
                    <a:gd name="connsiteY4" fmla="*/ 5789 h 2228557"/>
                    <a:gd name="connsiteX5" fmla="*/ 595011 w 1740552"/>
                    <a:gd name="connsiteY5" fmla="*/ 166018 h 2228557"/>
                    <a:gd name="connsiteX6" fmla="*/ 57392 w 1740552"/>
                    <a:gd name="connsiteY6" fmla="*/ 144871 h 2228557"/>
                    <a:gd name="connsiteX7" fmla="*/ 8591 w 1740552"/>
                    <a:gd name="connsiteY7" fmla="*/ 308353 h 2228557"/>
                    <a:gd name="connsiteX8" fmla="*/ 80165 w 1740552"/>
                    <a:gd name="connsiteY8" fmla="*/ 601969 h 2228557"/>
                    <a:gd name="connsiteX9" fmla="*/ 212740 w 1740552"/>
                    <a:gd name="connsiteY9" fmla="*/ 1211163 h 2228557"/>
                    <a:gd name="connsiteX10" fmla="*/ 348568 w 1740552"/>
                    <a:gd name="connsiteY10" fmla="*/ 1808969 h 2228557"/>
                    <a:gd name="connsiteX11" fmla="*/ 952068 w 1740552"/>
                    <a:gd name="connsiteY11" fmla="*/ 2214014 h 2228557"/>
                    <a:gd name="connsiteX12" fmla="*/ 1211525 w 1740552"/>
                    <a:gd name="connsiteY12" fmla="*/ 1997665 h 2228557"/>
                    <a:gd name="connsiteX13" fmla="*/ 1406727 w 1740552"/>
                    <a:gd name="connsiteY13" fmla="*/ 1553580 h 2228557"/>
                    <a:gd name="connsiteX14" fmla="*/ 1621449 w 1740552"/>
                    <a:gd name="connsiteY14" fmla="*/ 1035481 h 2228557"/>
                    <a:gd name="connsiteX15" fmla="*/ 1742637 w 1740552"/>
                    <a:gd name="connsiteY15" fmla="*/ 386434 h 2228557"/>
                    <a:gd name="connsiteX0" fmla="*/ 1748503 w 1750266"/>
                    <a:gd name="connsiteY0" fmla="*/ 383983 h 2230158"/>
                    <a:gd name="connsiteX1" fmla="*/ 1388192 w 1750266"/>
                    <a:gd name="connsiteY1" fmla="*/ 321355 h 2230158"/>
                    <a:gd name="connsiteX2" fmla="*/ 1240977 w 1750266"/>
                    <a:gd name="connsiteY2" fmla="*/ 218874 h 2230158"/>
                    <a:gd name="connsiteX3" fmla="*/ 1180790 w 1750266"/>
                    <a:gd name="connsiteY3" fmla="*/ 84673 h 2230158"/>
                    <a:gd name="connsiteX4" fmla="*/ 1136870 w 1750266"/>
                    <a:gd name="connsiteY4" fmla="*/ 3338 h 2230158"/>
                    <a:gd name="connsiteX5" fmla="*/ 585734 w 1750266"/>
                    <a:gd name="connsiteY5" fmla="*/ 208995 h 2230158"/>
                    <a:gd name="connsiteX6" fmla="*/ 63258 w 1750266"/>
                    <a:gd name="connsiteY6" fmla="*/ 142420 h 2230158"/>
                    <a:gd name="connsiteX7" fmla="*/ 14457 w 1750266"/>
                    <a:gd name="connsiteY7" fmla="*/ 305902 h 2230158"/>
                    <a:gd name="connsiteX8" fmla="*/ 86031 w 1750266"/>
                    <a:gd name="connsiteY8" fmla="*/ 599518 h 2230158"/>
                    <a:gd name="connsiteX9" fmla="*/ 218606 w 1750266"/>
                    <a:gd name="connsiteY9" fmla="*/ 1208712 h 2230158"/>
                    <a:gd name="connsiteX10" fmla="*/ 354434 w 1750266"/>
                    <a:gd name="connsiteY10" fmla="*/ 1806518 h 2230158"/>
                    <a:gd name="connsiteX11" fmla="*/ 957934 w 1750266"/>
                    <a:gd name="connsiteY11" fmla="*/ 2211563 h 2230158"/>
                    <a:gd name="connsiteX12" fmla="*/ 1217391 w 1750266"/>
                    <a:gd name="connsiteY12" fmla="*/ 1995214 h 2230158"/>
                    <a:gd name="connsiteX13" fmla="*/ 1412593 w 1750266"/>
                    <a:gd name="connsiteY13" fmla="*/ 1551129 h 2230158"/>
                    <a:gd name="connsiteX14" fmla="*/ 1627315 w 1750266"/>
                    <a:gd name="connsiteY14" fmla="*/ 1033030 h 2230158"/>
                    <a:gd name="connsiteX15" fmla="*/ 1748503 w 1750266"/>
                    <a:gd name="connsiteY15" fmla="*/ 383983 h 2230158"/>
                    <a:gd name="connsiteX0" fmla="*/ 1738583 w 1740346"/>
                    <a:gd name="connsiteY0" fmla="*/ 383983 h 2230160"/>
                    <a:gd name="connsiteX1" fmla="*/ 1378272 w 1740346"/>
                    <a:gd name="connsiteY1" fmla="*/ 321355 h 2230160"/>
                    <a:gd name="connsiteX2" fmla="*/ 1231057 w 1740346"/>
                    <a:gd name="connsiteY2" fmla="*/ 218874 h 2230160"/>
                    <a:gd name="connsiteX3" fmla="*/ 1170870 w 1740346"/>
                    <a:gd name="connsiteY3" fmla="*/ 84673 h 2230160"/>
                    <a:gd name="connsiteX4" fmla="*/ 1126950 w 1740346"/>
                    <a:gd name="connsiteY4" fmla="*/ 3338 h 2230160"/>
                    <a:gd name="connsiteX5" fmla="*/ 575814 w 1740346"/>
                    <a:gd name="connsiteY5" fmla="*/ 208995 h 2230160"/>
                    <a:gd name="connsiteX6" fmla="*/ 83623 w 1740346"/>
                    <a:gd name="connsiteY6" fmla="*/ 202991 h 2230160"/>
                    <a:gd name="connsiteX7" fmla="*/ 4537 w 1740346"/>
                    <a:gd name="connsiteY7" fmla="*/ 305902 h 2230160"/>
                    <a:gd name="connsiteX8" fmla="*/ 76111 w 1740346"/>
                    <a:gd name="connsiteY8" fmla="*/ 599518 h 2230160"/>
                    <a:gd name="connsiteX9" fmla="*/ 208686 w 1740346"/>
                    <a:gd name="connsiteY9" fmla="*/ 1208712 h 2230160"/>
                    <a:gd name="connsiteX10" fmla="*/ 344514 w 1740346"/>
                    <a:gd name="connsiteY10" fmla="*/ 1806518 h 2230160"/>
                    <a:gd name="connsiteX11" fmla="*/ 948014 w 1740346"/>
                    <a:gd name="connsiteY11" fmla="*/ 2211563 h 2230160"/>
                    <a:gd name="connsiteX12" fmla="*/ 1207471 w 1740346"/>
                    <a:gd name="connsiteY12" fmla="*/ 1995214 h 2230160"/>
                    <a:gd name="connsiteX13" fmla="*/ 1402673 w 1740346"/>
                    <a:gd name="connsiteY13" fmla="*/ 1551129 h 2230160"/>
                    <a:gd name="connsiteX14" fmla="*/ 1617395 w 1740346"/>
                    <a:gd name="connsiteY14" fmla="*/ 1033030 h 2230160"/>
                    <a:gd name="connsiteX15" fmla="*/ 1738583 w 1740346"/>
                    <a:gd name="connsiteY15" fmla="*/ 383983 h 2230160"/>
                    <a:gd name="connsiteX0" fmla="*/ 1738583 w 1740346"/>
                    <a:gd name="connsiteY0" fmla="*/ 406213 h 2252388"/>
                    <a:gd name="connsiteX1" fmla="*/ 1378272 w 1740346"/>
                    <a:gd name="connsiteY1" fmla="*/ 343585 h 2252388"/>
                    <a:gd name="connsiteX2" fmla="*/ 1231057 w 1740346"/>
                    <a:gd name="connsiteY2" fmla="*/ 241104 h 2252388"/>
                    <a:gd name="connsiteX3" fmla="*/ 1170870 w 1740346"/>
                    <a:gd name="connsiteY3" fmla="*/ 106903 h 2252388"/>
                    <a:gd name="connsiteX4" fmla="*/ 1126950 w 1740346"/>
                    <a:gd name="connsiteY4" fmla="*/ 25568 h 2252388"/>
                    <a:gd name="connsiteX5" fmla="*/ 575814 w 1740346"/>
                    <a:gd name="connsiteY5" fmla="*/ 231225 h 2252388"/>
                    <a:gd name="connsiteX6" fmla="*/ 83623 w 1740346"/>
                    <a:gd name="connsiteY6" fmla="*/ 225221 h 2252388"/>
                    <a:gd name="connsiteX7" fmla="*/ 4537 w 1740346"/>
                    <a:gd name="connsiteY7" fmla="*/ 328132 h 2252388"/>
                    <a:gd name="connsiteX8" fmla="*/ 76111 w 1740346"/>
                    <a:gd name="connsiteY8" fmla="*/ 621748 h 2252388"/>
                    <a:gd name="connsiteX9" fmla="*/ 208686 w 1740346"/>
                    <a:gd name="connsiteY9" fmla="*/ 1230942 h 2252388"/>
                    <a:gd name="connsiteX10" fmla="*/ 344514 w 1740346"/>
                    <a:gd name="connsiteY10" fmla="*/ 1828748 h 2252388"/>
                    <a:gd name="connsiteX11" fmla="*/ 948014 w 1740346"/>
                    <a:gd name="connsiteY11" fmla="*/ 2233793 h 2252388"/>
                    <a:gd name="connsiteX12" fmla="*/ 1207471 w 1740346"/>
                    <a:gd name="connsiteY12" fmla="*/ 2017444 h 2252388"/>
                    <a:gd name="connsiteX13" fmla="*/ 1402673 w 1740346"/>
                    <a:gd name="connsiteY13" fmla="*/ 1573359 h 2252388"/>
                    <a:gd name="connsiteX14" fmla="*/ 1617395 w 1740346"/>
                    <a:gd name="connsiteY14" fmla="*/ 1055260 h 2252388"/>
                    <a:gd name="connsiteX15" fmla="*/ 1738583 w 1740346"/>
                    <a:gd name="connsiteY15" fmla="*/ 406213 h 2252388"/>
                    <a:gd name="connsiteX0" fmla="*/ 1739027 w 1740790"/>
                    <a:gd name="connsiteY0" fmla="*/ 385384 h 2231560"/>
                    <a:gd name="connsiteX1" fmla="*/ 1378716 w 1740790"/>
                    <a:gd name="connsiteY1" fmla="*/ 322756 h 2231560"/>
                    <a:gd name="connsiteX2" fmla="*/ 1231501 w 1740790"/>
                    <a:gd name="connsiteY2" fmla="*/ 220275 h 2231560"/>
                    <a:gd name="connsiteX3" fmla="*/ 1171314 w 1740790"/>
                    <a:gd name="connsiteY3" fmla="*/ 86074 h 2231560"/>
                    <a:gd name="connsiteX4" fmla="*/ 1127394 w 1740790"/>
                    <a:gd name="connsiteY4" fmla="*/ 4739 h 2231560"/>
                    <a:gd name="connsiteX5" fmla="*/ 591401 w 1740790"/>
                    <a:gd name="connsiteY5" fmla="*/ 240682 h 2231560"/>
                    <a:gd name="connsiteX6" fmla="*/ 84067 w 1740790"/>
                    <a:gd name="connsiteY6" fmla="*/ 204392 h 2231560"/>
                    <a:gd name="connsiteX7" fmla="*/ 4981 w 1740790"/>
                    <a:gd name="connsiteY7" fmla="*/ 307303 h 2231560"/>
                    <a:gd name="connsiteX8" fmla="*/ 76555 w 1740790"/>
                    <a:gd name="connsiteY8" fmla="*/ 600919 h 2231560"/>
                    <a:gd name="connsiteX9" fmla="*/ 209130 w 1740790"/>
                    <a:gd name="connsiteY9" fmla="*/ 1210113 h 2231560"/>
                    <a:gd name="connsiteX10" fmla="*/ 344958 w 1740790"/>
                    <a:gd name="connsiteY10" fmla="*/ 1807919 h 2231560"/>
                    <a:gd name="connsiteX11" fmla="*/ 948458 w 1740790"/>
                    <a:gd name="connsiteY11" fmla="*/ 2212964 h 2231560"/>
                    <a:gd name="connsiteX12" fmla="*/ 1207915 w 1740790"/>
                    <a:gd name="connsiteY12" fmla="*/ 1996615 h 2231560"/>
                    <a:gd name="connsiteX13" fmla="*/ 1403117 w 1740790"/>
                    <a:gd name="connsiteY13" fmla="*/ 1552530 h 2231560"/>
                    <a:gd name="connsiteX14" fmla="*/ 1617839 w 1740790"/>
                    <a:gd name="connsiteY14" fmla="*/ 1034431 h 2231560"/>
                    <a:gd name="connsiteX15" fmla="*/ 1739027 w 1740790"/>
                    <a:gd name="connsiteY15" fmla="*/ 385384 h 2231560"/>
                    <a:gd name="connsiteX0" fmla="*/ 1739027 w 1740790"/>
                    <a:gd name="connsiteY0" fmla="*/ 385384 h 2231560"/>
                    <a:gd name="connsiteX1" fmla="*/ 1378716 w 1740790"/>
                    <a:gd name="connsiteY1" fmla="*/ 322756 h 2231560"/>
                    <a:gd name="connsiteX2" fmla="*/ 1231501 w 1740790"/>
                    <a:gd name="connsiteY2" fmla="*/ 220275 h 2231560"/>
                    <a:gd name="connsiteX3" fmla="*/ 1171314 w 1740790"/>
                    <a:gd name="connsiteY3" fmla="*/ 86074 h 2231560"/>
                    <a:gd name="connsiteX4" fmla="*/ 1127394 w 1740790"/>
                    <a:gd name="connsiteY4" fmla="*/ 4739 h 2231560"/>
                    <a:gd name="connsiteX5" fmla="*/ 591401 w 1740790"/>
                    <a:gd name="connsiteY5" fmla="*/ 240682 h 2231560"/>
                    <a:gd name="connsiteX6" fmla="*/ 84067 w 1740790"/>
                    <a:gd name="connsiteY6" fmla="*/ 204392 h 2231560"/>
                    <a:gd name="connsiteX7" fmla="*/ 4981 w 1740790"/>
                    <a:gd name="connsiteY7" fmla="*/ 307303 h 2231560"/>
                    <a:gd name="connsiteX8" fmla="*/ 76555 w 1740790"/>
                    <a:gd name="connsiteY8" fmla="*/ 600919 h 2231560"/>
                    <a:gd name="connsiteX9" fmla="*/ 209130 w 1740790"/>
                    <a:gd name="connsiteY9" fmla="*/ 1210113 h 2231560"/>
                    <a:gd name="connsiteX10" fmla="*/ 344958 w 1740790"/>
                    <a:gd name="connsiteY10" fmla="*/ 1807919 h 2231560"/>
                    <a:gd name="connsiteX11" fmla="*/ 948458 w 1740790"/>
                    <a:gd name="connsiteY11" fmla="*/ 2212964 h 2231560"/>
                    <a:gd name="connsiteX12" fmla="*/ 1207915 w 1740790"/>
                    <a:gd name="connsiteY12" fmla="*/ 1996615 h 2231560"/>
                    <a:gd name="connsiteX13" fmla="*/ 1617839 w 1740790"/>
                    <a:gd name="connsiteY13" fmla="*/ 1034431 h 2231560"/>
                    <a:gd name="connsiteX14" fmla="*/ 1739027 w 1740790"/>
                    <a:gd name="connsiteY14" fmla="*/ 385384 h 2231560"/>
                    <a:gd name="connsiteX0" fmla="*/ 1739027 w 1740790"/>
                    <a:gd name="connsiteY0" fmla="*/ 385384 h 2233666"/>
                    <a:gd name="connsiteX1" fmla="*/ 1378716 w 1740790"/>
                    <a:gd name="connsiteY1" fmla="*/ 322756 h 2233666"/>
                    <a:gd name="connsiteX2" fmla="*/ 1231501 w 1740790"/>
                    <a:gd name="connsiteY2" fmla="*/ 220275 h 2233666"/>
                    <a:gd name="connsiteX3" fmla="*/ 1171314 w 1740790"/>
                    <a:gd name="connsiteY3" fmla="*/ 86074 h 2233666"/>
                    <a:gd name="connsiteX4" fmla="*/ 1127394 w 1740790"/>
                    <a:gd name="connsiteY4" fmla="*/ 4739 h 2233666"/>
                    <a:gd name="connsiteX5" fmla="*/ 591401 w 1740790"/>
                    <a:gd name="connsiteY5" fmla="*/ 240682 h 2233666"/>
                    <a:gd name="connsiteX6" fmla="*/ 84067 w 1740790"/>
                    <a:gd name="connsiteY6" fmla="*/ 204392 h 2233666"/>
                    <a:gd name="connsiteX7" fmla="*/ 4981 w 1740790"/>
                    <a:gd name="connsiteY7" fmla="*/ 307303 h 2233666"/>
                    <a:gd name="connsiteX8" fmla="*/ 76555 w 1740790"/>
                    <a:gd name="connsiteY8" fmla="*/ 600919 h 2233666"/>
                    <a:gd name="connsiteX9" fmla="*/ 344958 w 1740790"/>
                    <a:gd name="connsiteY9" fmla="*/ 1807919 h 2233666"/>
                    <a:gd name="connsiteX10" fmla="*/ 948458 w 1740790"/>
                    <a:gd name="connsiteY10" fmla="*/ 2212964 h 2233666"/>
                    <a:gd name="connsiteX11" fmla="*/ 1207915 w 1740790"/>
                    <a:gd name="connsiteY11" fmla="*/ 1996615 h 2233666"/>
                    <a:gd name="connsiteX12" fmla="*/ 1617839 w 1740790"/>
                    <a:gd name="connsiteY12" fmla="*/ 1034431 h 2233666"/>
                    <a:gd name="connsiteX13" fmla="*/ 1739027 w 1740790"/>
                    <a:gd name="connsiteY13" fmla="*/ 385384 h 2233666"/>
                    <a:gd name="connsiteX0" fmla="*/ 1739027 w 1740790"/>
                    <a:gd name="connsiteY0" fmla="*/ 380697 h 2228979"/>
                    <a:gd name="connsiteX1" fmla="*/ 1378716 w 1740790"/>
                    <a:gd name="connsiteY1" fmla="*/ 318069 h 2228979"/>
                    <a:gd name="connsiteX2" fmla="*/ 1231501 w 1740790"/>
                    <a:gd name="connsiteY2" fmla="*/ 215588 h 2228979"/>
                    <a:gd name="connsiteX3" fmla="*/ 1127394 w 1740790"/>
                    <a:gd name="connsiteY3" fmla="*/ 52 h 2228979"/>
                    <a:gd name="connsiteX4" fmla="*/ 591401 w 1740790"/>
                    <a:gd name="connsiteY4" fmla="*/ 235995 h 2228979"/>
                    <a:gd name="connsiteX5" fmla="*/ 84067 w 1740790"/>
                    <a:gd name="connsiteY5" fmla="*/ 199705 h 2228979"/>
                    <a:gd name="connsiteX6" fmla="*/ 4981 w 1740790"/>
                    <a:gd name="connsiteY6" fmla="*/ 302616 h 2228979"/>
                    <a:gd name="connsiteX7" fmla="*/ 76555 w 1740790"/>
                    <a:gd name="connsiteY7" fmla="*/ 596232 h 2228979"/>
                    <a:gd name="connsiteX8" fmla="*/ 344958 w 1740790"/>
                    <a:gd name="connsiteY8" fmla="*/ 1803232 h 2228979"/>
                    <a:gd name="connsiteX9" fmla="*/ 948458 w 1740790"/>
                    <a:gd name="connsiteY9" fmla="*/ 2208277 h 2228979"/>
                    <a:gd name="connsiteX10" fmla="*/ 1207915 w 1740790"/>
                    <a:gd name="connsiteY10" fmla="*/ 1991928 h 2228979"/>
                    <a:gd name="connsiteX11" fmla="*/ 1617839 w 1740790"/>
                    <a:gd name="connsiteY11" fmla="*/ 1029744 h 2228979"/>
                    <a:gd name="connsiteX12" fmla="*/ 1739027 w 1740790"/>
                    <a:gd name="connsiteY12" fmla="*/ 380697 h 2228979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27394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52372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52372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498 w 1741261"/>
                    <a:gd name="connsiteY0" fmla="*/ 380645 h 2228927"/>
                    <a:gd name="connsiteX1" fmla="*/ 1379187 w 1741261"/>
                    <a:gd name="connsiteY1" fmla="*/ 318017 h 2228927"/>
                    <a:gd name="connsiteX2" fmla="*/ 1231972 w 1741261"/>
                    <a:gd name="connsiteY2" fmla="*/ 215536 h 2228927"/>
                    <a:gd name="connsiteX3" fmla="*/ 1152843 w 1741261"/>
                    <a:gd name="connsiteY3" fmla="*/ 0 h 2228927"/>
                    <a:gd name="connsiteX4" fmla="*/ 606858 w 1741261"/>
                    <a:gd name="connsiteY4" fmla="*/ 210965 h 2228927"/>
                    <a:gd name="connsiteX5" fmla="*/ 84538 w 1741261"/>
                    <a:gd name="connsiteY5" fmla="*/ 199653 h 2228927"/>
                    <a:gd name="connsiteX6" fmla="*/ 5452 w 1741261"/>
                    <a:gd name="connsiteY6" fmla="*/ 302564 h 2228927"/>
                    <a:gd name="connsiteX7" fmla="*/ 77026 w 1741261"/>
                    <a:gd name="connsiteY7" fmla="*/ 596180 h 2228927"/>
                    <a:gd name="connsiteX8" fmla="*/ 345429 w 1741261"/>
                    <a:gd name="connsiteY8" fmla="*/ 1803180 h 2228927"/>
                    <a:gd name="connsiteX9" fmla="*/ 948929 w 1741261"/>
                    <a:gd name="connsiteY9" fmla="*/ 2208225 h 2228927"/>
                    <a:gd name="connsiteX10" fmla="*/ 1208386 w 1741261"/>
                    <a:gd name="connsiteY10" fmla="*/ 1991876 h 2228927"/>
                    <a:gd name="connsiteX11" fmla="*/ 1618310 w 1741261"/>
                    <a:gd name="connsiteY11" fmla="*/ 1029692 h 2228927"/>
                    <a:gd name="connsiteX12" fmla="*/ 1739498 w 1741261"/>
                    <a:gd name="connsiteY12" fmla="*/ 380645 h 2228927"/>
                    <a:gd name="connsiteX0" fmla="*/ 1743616 w 1745379"/>
                    <a:gd name="connsiteY0" fmla="*/ 380645 h 2228927"/>
                    <a:gd name="connsiteX1" fmla="*/ 1383305 w 1745379"/>
                    <a:gd name="connsiteY1" fmla="*/ 318017 h 2228927"/>
                    <a:gd name="connsiteX2" fmla="*/ 1236090 w 1745379"/>
                    <a:gd name="connsiteY2" fmla="*/ 215536 h 2228927"/>
                    <a:gd name="connsiteX3" fmla="*/ 1156961 w 1745379"/>
                    <a:gd name="connsiteY3" fmla="*/ 0 h 2228927"/>
                    <a:gd name="connsiteX4" fmla="*/ 610976 w 1745379"/>
                    <a:gd name="connsiteY4" fmla="*/ 210965 h 2228927"/>
                    <a:gd name="connsiteX5" fmla="*/ 88656 w 1745379"/>
                    <a:gd name="connsiteY5" fmla="*/ 199653 h 2228927"/>
                    <a:gd name="connsiteX6" fmla="*/ 4573 w 1745379"/>
                    <a:gd name="connsiteY6" fmla="*/ 177675 h 2228927"/>
                    <a:gd name="connsiteX7" fmla="*/ 81144 w 1745379"/>
                    <a:gd name="connsiteY7" fmla="*/ 596180 h 2228927"/>
                    <a:gd name="connsiteX8" fmla="*/ 349547 w 1745379"/>
                    <a:gd name="connsiteY8" fmla="*/ 1803180 h 2228927"/>
                    <a:gd name="connsiteX9" fmla="*/ 953047 w 1745379"/>
                    <a:gd name="connsiteY9" fmla="*/ 2208225 h 2228927"/>
                    <a:gd name="connsiteX10" fmla="*/ 1212504 w 1745379"/>
                    <a:gd name="connsiteY10" fmla="*/ 1991876 h 2228927"/>
                    <a:gd name="connsiteX11" fmla="*/ 1622428 w 1745379"/>
                    <a:gd name="connsiteY11" fmla="*/ 1029692 h 2228927"/>
                    <a:gd name="connsiteX12" fmla="*/ 1743616 w 1745379"/>
                    <a:gd name="connsiteY12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231518 w 1740807"/>
                    <a:gd name="connsiteY2" fmla="*/ 215536 h 2228927"/>
                    <a:gd name="connsiteX3" fmla="*/ 1152389 w 1740807"/>
                    <a:gd name="connsiteY3" fmla="*/ 0 h 2228927"/>
                    <a:gd name="connsiteX4" fmla="*/ 606404 w 1740807"/>
                    <a:gd name="connsiteY4" fmla="*/ 210965 h 2228927"/>
                    <a:gd name="connsiteX5" fmla="*/ 84084 w 1740807"/>
                    <a:gd name="connsiteY5" fmla="*/ 199653 h 2228927"/>
                    <a:gd name="connsiteX6" fmla="*/ 1 w 1740807"/>
                    <a:gd name="connsiteY6" fmla="*/ 177675 h 2228927"/>
                    <a:gd name="connsiteX7" fmla="*/ 76572 w 1740807"/>
                    <a:gd name="connsiteY7" fmla="*/ 596180 h 2228927"/>
                    <a:gd name="connsiteX8" fmla="*/ 344975 w 1740807"/>
                    <a:gd name="connsiteY8" fmla="*/ 1803180 h 2228927"/>
                    <a:gd name="connsiteX9" fmla="*/ 948475 w 1740807"/>
                    <a:gd name="connsiteY9" fmla="*/ 2208225 h 2228927"/>
                    <a:gd name="connsiteX10" fmla="*/ 1207932 w 1740807"/>
                    <a:gd name="connsiteY10" fmla="*/ 1991876 h 2228927"/>
                    <a:gd name="connsiteX11" fmla="*/ 1617856 w 1740807"/>
                    <a:gd name="connsiteY11" fmla="*/ 1029692 h 2228927"/>
                    <a:gd name="connsiteX12" fmla="*/ 1739044 w 1740807"/>
                    <a:gd name="connsiteY12" fmla="*/ 380645 h 2228927"/>
                    <a:gd name="connsiteX0" fmla="*/ 1772607 w 1774370"/>
                    <a:gd name="connsiteY0" fmla="*/ 380645 h 2228927"/>
                    <a:gd name="connsiteX1" fmla="*/ 1412296 w 1774370"/>
                    <a:gd name="connsiteY1" fmla="*/ 318017 h 2228927"/>
                    <a:gd name="connsiteX2" fmla="*/ 1265081 w 1774370"/>
                    <a:gd name="connsiteY2" fmla="*/ 215536 h 2228927"/>
                    <a:gd name="connsiteX3" fmla="*/ 1185952 w 1774370"/>
                    <a:gd name="connsiteY3" fmla="*/ 0 h 2228927"/>
                    <a:gd name="connsiteX4" fmla="*/ 639967 w 1774370"/>
                    <a:gd name="connsiteY4" fmla="*/ 210965 h 2228927"/>
                    <a:gd name="connsiteX5" fmla="*/ 33564 w 1774370"/>
                    <a:gd name="connsiteY5" fmla="*/ 177675 h 2228927"/>
                    <a:gd name="connsiteX6" fmla="*/ 110135 w 1774370"/>
                    <a:gd name="connsiteY6" fmla="*/ 596180 h 2228927"/>
                    <a:gd name="connsiteX7" fmla="*/ 378538 w 1774370"/>
                    <a:gd name="connsiteY7" fmla="*/ 1803180 h 2228927"/>
                    <a:gd name="connsiteX8" fmla="*/ 982038 w 1774370"/>
                    <a:gd name="connsiteY8" fmla="*/ 2208225 h 2228927"/>
                    <a:gd name="connsiteX9" fmla="*/ 1241495 w 1774370"/>
                    <a:gd name="connsiteY9" fmla="*/ 1991876 h 2228927"/>
                    <a:gd name="connsiteX10" fmla="*/ 1651419 w 1774370"/>
                    <a:gd name="connsiteY10" fmla="*/ 1029692 h 2228927"/>
                    <a:gd name="connsiteX11" fmla="*/ 1772607 w 1774370"/>
                    <a:gd name="connsiteY11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231518 w 1740807"/>
                    <a:gd name="connsiteY2" fmla="*/ 215536 h 2228927"/>
                    <a:gd name="connsiteX3" fmla="*/ 1152389 w 1740807"/>
                    <a:gd name="connsiteY3" fmla="*/ 0 h 2228927"/>
                    <a:gd name="connsiteX4" fmla="*/ 606404 w 1740807"/>
                    <a:gd name="connsiteY4" fmla="*/ 210965 h 2228927"/>
                    <a:gd name="connsiteX5" fmla="*/ 1 w 1740807"/>
                    <a:gd name="connsiteY5" fmla="*/ 177675 h 2228927"/>
                    <a:gd name="connsiteX6" fmla="*/ 76572 w 1740807"/>
                    <a:gd name="connsiteY6" fmla="*/ 596180 h 2228927"/>
                    <a:gd name="connsiteX7" fmla="*/ 344975 w 1740807"/>
                    <a:gd name="connsiteY7" fmla="*/ 1803180 h 2228927"/>
                    <a:gd name="connsiteX8" fmla="*/ 948475 w 1740807"/>
                    <a:gd name="connsiteY8" fmla="*/ 2208225 h 2228927"/>
                    <a:gd name="connsiteX9" fmla="*/ 1207932 w 1740807"/>
                    <a:gd name="connsiteY9" fmla="*/ 1991876 h 2228927"/>
                    <a:gd name="connsiteX10" fmla="*/ 1617856 w 1740807"/>
                    <a:gd name="connsiteY10" fmla="*/ 1029692 h 2228927"/>
                    <a:gd name="connsiteX11" fmla="*/ 1739044 w 1740807"/>
                    <a:gd name="connsiteY11" fmla="*/ 380645 h 2228927"/>
                    <a:gd name="connsiteX0" fmla="*/ 1739042 w 1740805"/>
                    <a:gd name="connsiteY0" fmla="*/ 380645 h 2228927"/>
                    <a:gd name="connsiteX1" fmla="*/ 1378731 w 1740805"/>
                    <a:gd name="connsiteY1" fmla="*/ 318017 h 2228927"/>
                    <a:gd name="connsiteX2" fmla="*/ 1231516 w 1740805"/>
                    <a:gd name="connsiteY2" fmla="*/ 215536 h 2228927"/>
                    <a:gd name="connsiteX3" fmla="*/ 1152387 w 1740805"/>
                    <a:gd name="connsiteY3" fmla="*/ 0 h 2228927"/>
                    <a:gd name="connsiteX4" fmla="*/ 606402 w 1740805"/>
                    <a:gd name="connsiteY4" fmla="*/ 210965 h 2228927"/>
                    <a:gd name="connsiteX5" fmla="*/ -1 w 1740805"/>
                    <a:gd name="connsiteY5" fmla="*/ 177675 h 2228927"/>
                    <a:gd name="connsiteX6" fmla="*/ 76570 w 1740805"/>
                    <a:gd name="connsiteY6" fmla="*/ 596180 h 2228927"/>
                    <a:gd name="connsiteX7" fmla="*/ 344973 w 1740805"/>
                    <a:gd name="connsiteY7" fmla="*/ 1803180 h 2228927"/>
                    <a:gd name="connsiteX8" fmla="*/ 948473 w 1740805"/>
                    <a:gd name="connsiteY8" fmla="*/ 2208225 h 2228927"/>
                    <a:gd name="connsiteX9" fmla="*/ 1207930 w 1740805"/>
                    <a:gd name="connsiteY9" fmla="*/ 1991876 h 2228927"/>
                    <a:gd name="connsiteX10" fmla="*/ 1617854 w 1740805"/>
                    <a:gd name="connsiteY10" fmla="*/ 1029692 h 2228927"/>
                    <a:gd name="connsiteX11" fmla="*/ 1739042 w 1740805"/>
                    <a:gd name="connsiteY11" fmla="*/ 380645 h 2228927"/>
                    <a:gd name="connsiteX0" fmla="*/ 1739044 w 1740807"/>
                    <a:gd name="connsiteY0" fmla="*/ 381774 h 2230056"/>
                    <a:gd name="connsiteX1" fmla="*/ 1378733 w 1740807"/>
                    <a:gd name="connsiteY1" fmla="*/ 319146 h 2230056"/>
                    <a:gd name="connsiteX2" fmla="*/ 1152389 w 1740807"/>
                    <a:gd name="connsiteY2" fmla="*/ 1129 h 2230056"/>
                    <a:gd name="connsiteX3" fmla="*/ 606404 w 1740807"/>
                    <a:gd name="connsiteY3" fmla="*/ 212094 h 2230056"/>
                    <a:gd name="connsiteX4" fmla="*/ 1 w 1740807"/>
                    <a:gd name="connsiteY4" fmla="*/ 178804 h 2230056"/>
                    <a:gd name="connsiteX5" fmla="*/ 76572 w 1740807"/>
                    <a:gd name="connsiteY5" fmla="*/ 597309 h 2230056"/>
                    <a:gd name="connsiteX6" fmla="*/ 344975 w 1740807"/>
                    <a:gd name="connsiteY6" fmla="*/ 1804309 h 2230056"/>
                    <a:gd name="connsiteX7" fmla="*/ 948475 w 1740807"/>
                    <a:gd name="connsiteY7" fmla="*/ 2209354 h 2230056"/>
                    <a:gd name="connsiteX8" fmla="*/ 1207932 w 1740807"/>
                    <a:gd name="connsiteY8" fmla="*/ 1993005 h 2230056"/>
                    <a:gd name="connsiteX9" fmla="*/ 1617856 w 1740807"/>
                    <a:gd name="connsiteY9" fmla="*/ 1030821 h 2230056"/>
                    <a:gd name="connsiteX10" fmla="*/ 1739044 w 1740807"/>
                    <a:gd name="connsiteY10" fmla="*/ 381774 h 2230056"/>
                    <a:gd name="connsiteX0" fmla="*/ 1739042 w 1740805"/>
                    <a:gd name="connsiteY0" fmla="*/ 380645 h 2228927"/>
                    <a:gd name="connsiteX1" fmla="*/ 1378731 w 1740805"/>
                    <a:gd name="connsiteY1" fmla="*/ 318017 h 2228927"/>
                    <a:gd name="connsiteX2" fmla="*/ 1152387 w 1740805"/>
                    <a:gd name="connsiteY2" fmla="*/ 0 h 2228927"/>
                    <a:gd name="connsiteX3" fmla="*/ 606402 w 1740805"/>
                    <a:gd name="connsiteY3" fmla="*/ 210965 h 2228927"/>
                    <a:gd name="connsiteX4" fmla="*/ -1 w 1740805"/>
                    <a:gd name="connsiteY4" fmla="*/ 177675 h 2228927"/>
                    <a:gd name="connsiteX5" fmla="*/ 76570 w 1740805"/>
                    <a:gd name="connsiteY5" fmla="*/ 596180 h 2228927"/>
                    <a:gd name="connsiteX6" fmla="*/ 344973 w 1740805"/>
                    <a:gd name="connsiteY6" fmla="*/ 1803180 h 2228927"/>
                    <a:gd name="connsiteX7" fmla="*/ 948473 w 1740805"/>
                    <a:gd name="connsiteY7" fmla="*/ 2208225 h 2228927"/>
                    <a:gd name="connsiteX8" fmla="*/ 1207930 w 1740805"/>
                    <a:gd name="connsiteY8" fmla="*/ 1991876 h 2228927"/>
                    <a:gd name="connsiteX9" fmla="*/ 1617854 w 1740805"/>
                    <a:gd name="connsiteY9" fmla="*/ 1029692 h 2228927"/>
                    <a:gd name="connsiteX10" fmla="*/ 1739042 w 1740805"/>
                    <a:gd name="connsiteY10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152389 w 1740807"/>
                    <a:gd name="connsiteY2" fmla="*/ 0 h 2228927"/>
                    <a:gd name="connsiteX3" fmla="*/ 606404 w 1740807"/>
                    <a:gd name="connsiteY3" fmla="*/ 210965 h 2228927"/>
                    <a:gd name="connsiteX4" fmla="*/ 1 w 1740807"/>
                    <a:gd name="connsiteY4" fmla="*/ 177675 h 2228927"/>
                    <a:gd name="connsiteX5" fmla="*/ 76572 w 1740807"/>
                    <a:gd name="connsiteY5" fmla="*/ 596180 h 2228927"/>
                    <a:gd name="connsiteX6" fmla="*/ 344975 w 1740807"/>
                    <a:gd name="connsiteY6" fmla="*/ 1803180 h 2228927"/>
                    <a:gd name="connsiteX7" fmla="*/ 948475 w 1740807"/>
                    <a:gd name="connsiteY7" fmla="*/ 2208225 h 2228927"/>
                    <a:gd name="connsiteX8" fmla="*/ 1207932 w 1740807"/>
                    <a:gd name="connsiteY8" fmla="*/ 1991876 h 2228927"/>
                    <a:gd name="connsiteX9" fmla="*/ 1617856 w 1740807"/>
                    <a:gd name="connsiteY9" fmla="*/ 1029692 h 2228927"/>
                    <a:gd name="connsiteX10" fmla="*/ 1739044 w 1740807"/>
                    <a:gd name="connsiteY10" fmla="*/ 380645 h 2228927"/>
                    <a:gd name="connsiteX0" fmla="*/ 1739042 w 1740805"/>
                    <a:gd name="connsiteY0" fmla="*/ 380645 h 2238396"/>
                    <a:gd name="connsiteX1" fmla="*/ 1378731 w 1740805"/>
                    <a:gd name="connsiteY1" fmla="*/ 318017 h 2238396"/>
                    <a:gd name="connsiteX2" fmla="*/ 1152387 w 1740805"/>
                    <a:gd name="connsiteY2" fmla="*/ 0 h 2238396"/>
                    <a:gd name="connsiteX3" fmla="*/ 606402 w 1740805"/>
                    <a:gd name="connsiteY3" fmla="*/ 210965 h 2238396"/>
                    <a:gd name="connsiteX4" fmla="*/ -1 w 1740805"/>
                    <a:gd name="connsiteY4" fmla="*/ 177675 h 2238396"/>
                    <a:gd name="connsiteX5" fmla="*/ 76570 w 1740805"/>
                    <a:gd name="connsiteY5" fmla="*/ 596180 h 2238396"/>
                    <a:gd name="connsiteX6" fmla="*/ 344973 w 1740805"/>
                    <a:gd name="connsiteY6" fmla="*/ 1803180 h 2238396"/>
                    <a:gd name="connsiteX7" fmla="*/ 928491 w 1740805"/>
                    <a:gd name="connsiteY7" fmla="*/ 2218217 h 2238396"/>
                    <a:gd name="connsiteX8" fmla="*/ 1207930 w 1740805"/>
                    <a:gd name="connsiteY8" fmla="*/ 1991876 h 2238396"/>
                    <a:gd name="connsiteX9" fmla="*/ 1617854 w 1740805"/>
                    <a:gd name="connsiteY9" fmla="*/ 1029692 h 2238396"/>
                    <a:gd name="connsiteX10" fmla="*/ 1739042 w 1740805"/>
                    <a:gd name="connsiteY10" fmla="*/ 380645 h 2238396"/>
                    <a:gd name="connsiteX0" fmla="*/ 1739044 w 1740807"/>
                    <a:gd name="connsiteY0" fmla="*/ 380645 h 2221198"/>
                    <a:gd name="connsiteX1" fmla="*/ 1378733 w 1740807"/>
                    <a:gd name="connsiteY1" fmla="*/ 318017 h 2221198"/>
                    <a:gd name="connsiteX2" fmla="*/ 1152389 w 1740807"/>
                    <a:gd name="connsiteY2" fmla="*/ 0 h 2221198"/>
                    <a:gd name="connsiteX3" fmla="*/ 606404 w 1740807"/>
                    <a:gd name="connsiteY3" fmla="*/ 210965 h 2221198"/>
                    <a:gd name="connsiteX4" fmla="*/ 1 w 1740807"/>
                    <a:gd name="connsiteY4" fmla="*/ 177675 h 2221198"/>
                    <a:gd name="connsiteX5" fmla="*/ 76572 w 1740807"/>
                    <a:gd name="connsiteY5" fmla="*/ 596180 h 2221198"/>
                    <a:gd name="connsiteX6" fmla="*/ 344975 w 1740807"/>
                    <a:gd name="connsiteY6" fmla="*/ 1803180 h 2221198"/>
                    <a:gd name="connsiteX7" fmla="*/ 928493 w 1740807"/>
                    <a:gd name="connsiteY7" fmla="*/ 2218217 h 2221198"/>
                    <a:gd name="connsiteX8" fmla="*/ 1207932 w 1740807"/>
                    <a:gd name="connsiteY8" fmla="*/ 1991876 h 2221198"/>
                    <a:gd name="connsiteX9" fmla="*/ 1617856 w 1740807"/>
                    <a:gd name="connsiteY9" fmla="*/ 1029692 h 2221198"/>
                    <a:gd name="connsiteX10" fmla="*/ 1739044 w 1740807"/>
                    <a:gd name="connsiteY10" fmla="*/ 380645 h 2221198"/>
                    <a:gd name="connsiteX0" fmla="*/ 1739042 w 1740805"/>
                    <a:gd name="connsiteY0" fmla="*/ 380645 h 2295430"/>
                    <a:gd name="connsiteX1" fmla="*/ 1378731 w 1740805"/>
                    <a:gd name="connsiteY1" fmla="*/ 318017 h 2295430"/>
                    <a:gd name="connsiteX2" fmla="*/ 1152387 w 1740805"/>
                    <a:gd name="connsiteY2" fmla="*/ 0 h 2295430"/>
                    <a:gd name="connsiteX3" fmla="*/ 606402 w 1740805"/>
                    <a:gd name="connsiteY3" fmla="*/ 210965 h 2295430"/>
                    <a:gd name="connsiteX4" fmla="*/ -1 w 1740805"/>
                    <a:gd name="connsiteY4" fmla="*/ 177675 h 2295430"/>
                    <a:gd name="connsiteX5" fmla="*/ 76570 w 1740805"/>
                    <a:gd name="connsiteY5" fmla="*/ 596180 h 2295430"/>
                    <a:gd name="connsiteX6" fmla="*/ 344973 w 1740805"/>
                    <a:gd name="connsiteY6" fmla="*/ 1803180 h 2295430"/>
                    <a:gd name="connsiteX7" fmla="*/ 858554 w 1740805"/>
                    <a:gd name="connsiteY7" fmla="*/ 2293150 h 2295430"/>
                    <a:gd name="connsiteX8" fmla="*/ 1207930 w 1740805"/>
                    <a:gd name="connsiteY8" fmla="*/ 1991876 h 2295430"/>
                    <a:gd name="connsiteX9" fmla="*/ 1617854 w 1740805"/>
                    <a:gd name="connsiteY9" fmla="*/ 1029692 h 2295430"/>
                    <a:gd name="connsiteX10" fmla="*/ 1739042 w 1740805"/>
                    <a:gd name="connsiteY10" fmla="*/ 380645 h 2295430"/>
                    <a:gd name="connsiteX0" fmla="*/ 1739044 w 1740807"/>
                    <a:gd name="connsiteY0" fmla="*/ 380645 h 2295241"/>
                    <a:gd name="connsiteX1" fmla="*/ 1378733 w 1740807"/>
                    <a:gd name="connsiteY1" fmla="*/ 318017 h 2295241"/>
                    <a:gd name="connsiteX2" fmla="*/ 1152389 w 1740807"/>
                    <a:gd name="connsiteY2" fmla="*/ 0 h 2295241"/>
                    <a:gd name="connsiteX3" fmla="*/ 606404 w 1740807"/>
                    <a:gd name="connsiteY3" fmla="*/ 210965 h 2295241"/>
                    <a:gd name="connsiteX4" fmla="*/ 1 w 1740807"/>
                    <a:gd name="connsiteY4" fmla="*/ 177675 h 2295241"/>
                    <a:gd name="connsiteX5" fmla="*/ 76572 w 1740807"/>
                    <a:gd name="connsiteY5" fmla="*/ 596180 h 2295241"/>
                    <a:gd name="connsiteX6" fmla="*/ 344975 w 1740807"/>
                    <a:gd name="connsiteY6" fmla="*/ 1803180 h 2295241"/>
                    <a:gd name="connsiteX7" fmla="*/ 858556 w 1740807"/>
                    <a:gd name="connsiteY7" fmla="*/ 2293150 h 2295241"/>
                    <a:gd name="connsiteX8" fmla="*/ 1207932 w 1740807"/>
                    <a:gd name="connsiteY8" fmla="*/ 1991876 h 2295241"/>
                    <a:gd name="connsiteX9" fmla="*/ 1617856 w 1740807"/>
                    <a:gd name="connsiteY9" fmla="*/ 1029692 h 2295241"/>
                    <a:gd name="connsiteX10" fmla="*/ 1739044 w 1740807"/>
                    <a:gd name="connsiteY10" fmla="*/ 380645 h 2295241"/>
                    <a:gd name="connsiteX0" fmla="*/ 1739042 w 1740805"/>
                    <a:gd name="connsiteY0" fmla="*/ 380645 h 2294034"/>
                    <a:gd name="connsiteX1" fmla="*/ 1378731 w 1740805"/>
                    <a:gd name="connsiteY1" fmla="*/ 318017 h 2294034"/>
                    <a:gd name="connsiteX2" fmla="*/ 1152387 w 1740805"/>
                    <a:gd name="connsiteY2" fmla="*/ 0 h 2294034"/>
                    <a:gd name="connsiteX3" fmla="*/ 606402 w 1740805"/>
                    <a:gd name="connsiteY3" fmla="*/ 210965 h 2294034"/>
                    <a:gd name="connsiteX4" fmla="*/ -1 w 1740805"/>
                    <a:gd name="connsiteY4" fmla="*/ 177675 h 2294034"/>
                    <a:gd name="connsiteX5" fmla="*/ 76570 w 1740805"/>
                    <a:gd name="connsiteY5" fmla="*/ 596180 h 2294034"/>
                    <a:gd name="connsiteX6" fmla="*/ 344973 w 1740805"/>
                    <a:gd name="connsiteY6" fmla="*/ 1803180 h 2294034"/>
                    <a:gd name="connsiteX7" fmla="*/ 858554 w 1740805"/>
                    <a:gd name="connsiteY7" fmla="*/ 2293150 h 2294034"/>
                    <a:gd name="connsiteX8" fmla="*/ 1207930 w 1740805"/>
                    <a:gd name="connsiteY8" fmla="*/ 1991876 h 2294034"/>
                    <a:gd name="connsiteX9" fmla="*/ 1617854 w 1740805"/>
                    <a:gd name="connsiteY9" fmla="*/ 1029692 h 2294034"/>
                    <a:gd name="connsiteX10" fmla="*/ 1739042 w 1740805"/>
                    <a:gd name="connsiteY10" fmla="*/ 380645 h 22940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740805" h="2294034">
                      <a:moveTo>
                        <a:pt x="1739042" y="380645"/>
                      </a:moveTo>
                      <a:cubicBezTo>
                        <a:pt x="1622734" y="385525"/>
                        <a:pt x="1476507" y="381458"/>
                        <a:pt x="1378731" y="318017"/>
                      </a:cubicBezTo>
                      <a:cubicBezTo>
                        <a:pt x="1280955" y="254576"/>
                        <a:pt x="1241144" y="132739"/>
                        <a:pt x="1152387" y="0"/>
                      </a:cubicBezTo>
                      <a:cubicBezTo>
                        <a:pt x="993692" y="87064"/>
                        <a:pt x="798467" y="181353"/>
                        <a:pt x="606402" y="210965"/>
                      </a:cubicBezTo>
                      <a:cubicBezTo>
                        <a:pt x="414337" y="240577"/>
                        <a:pt x="298116" y="213385"/>
                        <a:pt x="-1" y="177675"/>
                      </a:cubicBezTo>
                      <a:cubicBezTo>
                        <a:pt x="1612" y="296828"/>
                        <a:pt x="19074" y="325263"/>
                        <a:pt x="76570" y="596180"/>
                      </a:cubicBezTo>
                      <a:cubicBezTo>
                        <a:pt x="134066" y="867098"/>
                        <a:pt x="214642" y="1520352"/>
                        <a:pt x="344973" y="1803180"/>
                      </a:cubicBezTo>
                      <a:cubicBezTo>
                        <a:pt x="475304" y="2086008"/>
                        <a:pt x="578019" y="2309929"/>
                        <a:pt x="858554" y="2293150"/>
                      </a:cubicBezTo>
                      <a:cubicBezTo>
                        <a:pt x="982850" y="2285716"/>
                        <a:pt x="1081380" y="2202452"/>
                        <a:pt x="1207930" y="1991876"/>
                      </a:cubicBezTo>
                      <a:cubicBezTo>
                        <a:pt x="1334480" y="1781300"/>
                        <a:pt x="1529335" y="1298230"/>
                        <a:pt x="1617854" y="1029692"/>
                      </a:cubicBezTo>
                      <a:cubicBezTo>
                        <a:pt x="1673975" y="819850"/>
                        <a:pt x="1753682" y="599434"/>
                        <a:pt x="1739042" y="380645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5" name="Freeform: Shape 20">
                  <a:extLst>
                    <a:ext uri="{FF2B5EF4-FFF2-40B4-BE49-F238E27FC236}">
                      <a16:creationId xmlns:a16="http://schemas.microsoft.com/office/drawing/2014/main" id="{D838D70A-D902-41F4-86B0-E12B994BAA55}"/>
                    </a:ext>
                  </a:extLst>
                </p:cNvPr>
                <p:cNvSpPr/>
                <p:nvPr/>
              </p:nvSpPr>
              <p:spPr>
                <a:xfrm>
                  <a:off x="2710282" y="3439983"/>
                  <a:ext cx="935096" cy="1860132"/>
                </a:xfrm>
                <a:custGeom>
                  <a:avLst/>
                  <a:gdLst>
                    <a:gd name="connsiteX0" fmla="*/ 1514128 w 1512816"/>
                    <a:gd name="connsiteY0" fmla="*/ 1125666 h 2944299"/>
                    <a:gd name="connsiteX1" fmla="*/ 1453127 w 1512816"/>
                    <a:gd name="connsiteY1" fmla="*/ 939410 h 2944299"/>
                    <a:gd name="connsiteX2" fmla="*/ 1437674 w 1512816"/>
                    <a:gd name="connsiteY2" fmla="*/ 681581 h 2944299"/>
                    <a:gd name="connsiteX3" fmla="*/ 1347393 w 1512816"/>
                    <a:gd name="connsiteY3" fmla="*/ 652301 h 2944299"/>
                    <a:gd name="connsiteX4" fmla="*/ 807333 w 1512816"/>
                    <a:gd name="connsiteY4" fmla="*/ 352991 h 2944299"/>
                    <a:gd name="connsiteX5" fmla="*/ 741453 w 1512816"/>
                    <a:gd name="connsiteY5" fmla="*/ 0 h 2944299"/>
                    <a:gd name="connsiteX6" fmla="*/ 618638 w 1512816"/>
                    <a:gd name="connsiteY6" fmla="*/ 106548 h 2944299"/>
                    <a:gd name="connsiteX7" fmla="*/ 498 w 1512816"/>
                    <a:gd name="connsiteY7" fmla="*/ 480685 h 2944299"/>
                    <a:gd name="connsiteX8" fmla="*/ 30592 w 1512816"/>
                    <a:gd name="connsiteY8" fmla="*/ 795449 h 2944299"/>
                    <a:gd name="connsiteX9" fmla="*/ 100539 w 1512816"/>
                    <a:gd name="connsiteY9" fmla="*/ 1594151 h 2944299"/>
                    <a:gd name="connsiteX10" fmla="*/ 153406 w 1512816"/>
                    <a:gd name="connsiteY10" fmla="*/ 2048809 h 2944299"/>
                    <a:gd name="connsiteX11" fmla="*/ 270528 w 1512816"/>
                    <a:gd name="connsiteY11" fmla="*/ 2545761 h 2944299"/>
                    <a:gd name="connsiteX12" fmla="*/ 401476 w 1512816"/>
                    <a:gd name="connsiteY12" fmla="*/ 2791391 h 2944299"/>
                    <a:gd name="connsiteX13" fmla="*/ 784560 w 1512816"/>
                    <a:gd name="connsiteY13" fmla="*/ 2922339 h 2944299"/>
                    <a:gd name="connsiteX14" fmla="*/ 988709 w 1512816"/>
                    <a:gd name="connsiteY14" fmla="*/ 2697857 h 2944299"/>
                    <a:gd name="connsiteX15" fmla="*/ 1183911 w 1512816"/>
                    <a:gd name="connsiteY15" fmla="*/ 2237505 h 2944299"/>
                    <a:gd name="connsiteX16" fmla="*/ 1371793 w 1512816"/>
                    <a:gd name="connsiteY16" fmla="*/ 1715339 h 2944299"/>
                    <a:gd name="connsiteX17" fmla="*/ 1449874 w 1512816"/>
                    <a:gd name="connsiteY17" fmla="*/ 1459949 h 2944299"/>
                    <a:gd name="connsiteX18" fmla="*/ 1517381 w 1512816"/>
                    <a:gd name="connsiteY18" fmla="*/ 1202120 h 2944299"/>
                    <a:gd name="connsiteX19" fmla="*/ 1514128 w 1512816"/>
                    <a:gd name="connsiteY19" fmla="*/ 1125666 h 2944299"/>
                    <a:gd name="connsiteX0" fmla="*/ 1517381 w 1517385"/>
                    <a:gd name="connsiteY0" fmla="*/ 1202120 h 2952207"/>
                    <a:gd name="connsiteX1" fmla="*/ 1453127 w 1517385"/>
                    <a:gd name="connsiteY1" fmla="*/ 939410 h 2952207"/>
                    <a:gd name="connsiteX2" fmla="*/ 1437674 w 1517385"/>
                    <a:gd name="connsiteY2" fmla="*/ 681581 h 2952207"/>
                    <a:gd name="connsiteX3" fmla="*/ 1347393 w 1517385"/>
                    <a:gd name="connsiteY3" fmla="*/ 652301 h 2952207"/>
                    <a:gd name="connsiteX4" fmla="*/ 807333 w 1517385"/>
                    <a:gd name="connsiteY4" fmla="*/ 352991 h 2952207"/>
                    <a:gd name="connsiteX5" fmla="*/ 741453 w 1517385"/>
                    <a:gd name="connsiteY5" fmla="*/ 0 h 2952207"/>
                    <a:gd name="connsiteX6" fmla="*/ 618638 w 1517385"/>
                    <a:gd name="connsiteY6" fmla="*/ 106548 h 2952207"/>
                    <a:gd name="connsiteX7" fmla="*/ 498 w 1517385"/>
                    <a:gd name="connsiteY7" fmla="*/ 480685 h 2952207"/>
                    <a:gd name="connsiteX8" fmla="*/ 30592 w 1517385"/>
                    <a:gd name="connsiteY8" fmla="*/ 795449 h 2952207"/>
                    <a:gd name="connsiteX9" fmla="*/ 100539 w 1517385"/>
                    <a:gd name="connsiteY9" fmla="*/ 1594151 h 2952207"/>
                    <a:gd name="connsiteX10" fmla="*/ 153406 w 1517385"/>
                    <a:gd name="connsiteY10" fmla="*/ 2048809 h 2952207"/>
                    <a:gd name="connsiteX11" fmla="*/ 270528 w 1517385"/>
                    <a:gd name="connsiteY11" fmla="*/ 2545761 h 2952207"/>
                    <a:gd name="connsiteX12" fmla="*/ 401476 w 1517385"/>
                    <a:gd name="connsiteY12" fmla="*/ 2791391 h 2952207"/>
                    <a:gd name="connsiteX13" fmla="*/ 784560 w 1517385"/>
                    <a:gd name="connsiteY13" fmla="*/ 2922339 h 2952207"/>
                    <a:gd name="connsiteX14" fmla="*/ 988709 w 1517385"/>
                    <a:gd name="connsiteY14" fmla="*/ 2697857 h 2952207"/>
                    <a:gd name="connsiteX15" fmla="*/ 1183911 w 1517385"/>
                    <a:gd name="connsiteY15" fmla="*/ 2237505 h 2952207"/>
                    <a:gd name="connsiteX16" fmla="*/ 1371793 w 1517385"/>
                    <a:gd name="connsiteY16" fmla="*/ 1715339 h 2952207"/>
                    <a:gd name="connsiteX17" fmla="*/ 1449874 w 1517385"/>
                    <a:gd name="connsiteY17" fmla="*/ 1459949 h 2952207"/>
                    <a:gd name="connsiteX18" fmla="*/ 1517381 w 1517385"/>
                    <a:gd name="connsiteY18" fmla="*/ 1202120 h 2952207"/>
                    <a:gd name="connsiteX0" fmla="*/ 1517381 w 1517380"/>
                    <a:gd name="connsiteY0" fmla="*/ 1202120 h 2952207"/>
                    <a:gd name="connsiteX1" fmla="*/ 1437674 w 1517380"/>
                    <a:gd name="connsiteY1" fmla="*/ 681581 h 2952207"/>
                    <a:gd name="connsiteX2" fmla="*/ 1347393 w 1517380"/>
                    <a:gd name="connsiteY2" fmla="*/ 652301 h 2952207"/>
                    <a:gd name="connsiteX3" fmla="*/ 807333 w 1517380"/>
                    <a:gd name="connsiteY3" fmla="*/ 352991 h 2952207"/>
                    <a:gd name="connsiteX4" fmla="*/ 741453 w 1517380"/>
                    <a:gd name="connsiteY4" fmla="*/ 0 h 2952207"/>
                    <a:gd name="connsiteX5" fmla="*/ 618638 w 1517380"/>
                    <a:gd name="connsiteY5" fmla="*/ 106548 h 2952207"/>
                    <a:gd name="connsiteX6" fmla="*/ 498 w 1517380"/>
                    <a:gd name="connsiteY6" fmla="*/ 480685 h 2952207"/>
                    <a:gd name="connsiteX7" fmla="*/ 30592 w 1517380"/>
                    <a:gd name="connsiteY7" fmla="*/ 795449 h 2952207"/>
                    <a:gd name="connsiteX8" fmla="*/ 100539 w 1517380"/>
                    <a:gd name="connsiteY8" fmla="*/ 1594151 h 2952207"/>
                    <a:gd name="connsiteX9" fmla="*/ 153406 w 1517380"/>
                    <a:gd name="connsiteY9" fmla="*/ 2048809 h 2952207"/>
                    <a:gd name="connsiteX10" fmla="*/ 270528 w 1517380"/>
                    <a:gd name="connsiteY10" fmla="*/ 2545761 h 2952207"/>
                    <a:gd name="connsiteX11" fmla="*/ 401476 w 1517380"/>
                    <a:gd name="connsiteY11" fmla="*/ 2791391 h 2952207"/>
                    <a:gd name="connsiteX12" fmla="*/ 784560 w 1517380"/>
                    <a:gd name="connsiteY12" fmla="*/ 2922339 h 2952207"/>
                    <a:gd name="connsiteX13" fmla="*/ 988709 w 1517380"/>
                    <a:gd name="connsiteY13" fmla="*/ 2697857 h 2952207"/>
                    <a:gd name="connsiteX14" fmla="*/ 1183911 w 1517380"/>
                    <a:gd name="connsiteY14" fmla="*/ 2237505 h 2952207"/>
                    <a:gd name="connsiteX15" fmla="*/ 1371793 w 1517380"/>
                    <a:gd name="connsiteY15" fmla="*/ 1715339 h 2952207"/>
                    <a:gd name="connsiteX16" fmla="*/ 1449874 w 1517380"/>
                    <a:gd name="connsiteY16" fmla="*/ 1459949 h 2952207"/>
                    <a:gd name="connsiteX17" fmla="*/ 1517381 w 1517380"/>
                    <a:gd name="connsiteY17" fmla="*/ 1202120 h 2952207"/>
                    <a:gd name="connsiteX0" fmla="*/ 1517381 w 1517382"/>
                    <a:gd name="connsiteY0" fmla="*/ 1202120 h 2952207"/>
                    <a:gd name="connsiteX1" fmla="*/ 1347393 w 1517382"/>
                    <a:gd name="connsiteY1" fmla="*/ 652301 h 2952207"/>
                    <a:gd name="connsiteX2" fmla="*/ 807333 w 1517382"/>
                    <a:gd name="connsiteY2" fmla="*/ 352991 h 2952207"/>
                    <a:gd name="connsiteX3" fmla="*/ 741453 w 1517382"/>
                    <a:gd name="connsiteY3" fmla="*/ 0 h 2952207"/>
                    <a:gd name="connsiteX4" fmla="*/ 618638 w 1517382"/>
                    <a:gd name="connsiteY4" fmla="*/ 106548 h 2952207"/>
                    <a:gd name="connsiteX5" fmla="*/ 498 w 1517382"/>
                    <a:gd name="connsiteY5" fmla="*/ 480685 h 2952207"/>
                    <a:gd name="connsiteX6" fmla="*/ 30592 w 1517382"/>
                    <a:gd name="connsiteY6" fmla="*/ 795449 h 2952207"/>
                    <a:gd name="connsiteX7" fmla="*/ 100539 w 1517382"/>
                    <a:gd name="connsiteY7" fmla="*/ 1594151 h 2952207"/>
                    <a:gd name="connsiteX8" fmla="*/ 153406 w 1517382"/>
                    <a:gd name="connsiteY8" fmla="*/ 2048809 h 2952207"/>
                    <a:gd name="connsiteX9" fmla="*/ 270528 w 1517382"/>
                    <a:gd name="connsiteY9" fmla="*/ 2545761 h 2952207"/>
                    <a:gd name="connsiteX10" fmla="*/ 401476 w 1517382"/>
                    <a:gd name="connsiteY10" fmla="*/ 2791391 h 2952207"/>
                    <a:gd name="connsiteX11" fmla="*/ 784560 w 1517382"/>
                    <a:gd name="connsiteY11" fmla="*/ 2922339 h 2952207"/>
                    <a:gd name="connsiteX12" fmla="*/ 988709 w 1517382"/>
                    <a:gd name="connsiteY12" fmla="*/ 2697857 h 2952207"/>
                    <a:gd name="connsiteX13" fmla="*/ 1183911 w 1517382"/>
                    <a:gd name="connsiteY13" fmla="*/ 2237505 h 2952207"/>
                    <a:gd name="connsiteX14" fmla="*/ 1371793 w 1517382"/>
                    <a:gd name="connsiteY14" fmla="*/ 1715339 h 2952207"/>
                    <a:gd name="connsiteX15" fmla="*/ 1449874 w 1517382"/>
                    <a:gd name="connsiteY15" fmla="*/ 1459949 h 2952207"/>
                    <a:gd name="connsiteX16" fmla="*/ 1517381 w 1517382"/>
                    <a:gd name="connsiteY16" fmla="*/ 1202120 h 2952207"/>
                    <a:gd name="connsiteX0" fmla="*/ 1517381 w 1517380"/>
                    <a:gd name="connsiteY0" fmla="*/ 1202120 h 2952207"/>
                    <a:gd name="connsiteX1" fmla="*/ 1347393 w 1517380"/>
                    <a:gd name="connsiteY1" fmla="*/ 652301 h 2952207"/>
                    <a:gd name="connsiteX2" fmla="*/ 807333 w 1517380"/>
                    <a:gd name="connsiteY2" fmla="*/ 352991 h 2952207"/>
                    <a:gd name="connsiteX3" fmla="*/ 741453 w 1517380"/>
                    <a:gd name="connsiteY3" fmla="*/ 0 h 2952207"/>
                    <a:gd name="connsiteX4" fmla="*/ 618638 w 1517380"/>
                    <a:gd name="connsiteY4" fmla="*/ 106548 h 2952207"/>
                    <a:gd name="connsiteX5" fmla="*/ 498 w 1517380"/>
                    <a:gd name="connsiteY5" fmla="*/ 480685 h 2952207"/>
                    <a:gd name="connsiteX6" fmla="*/ 30592 w 1517380"/>
                    <a:gd name="connsiteY6" fmla="*/ 795449 h 2952207"/>
                    <a:gd name="connsiteX7" fmla="*/ 100539 w 1517380"/>
                    <a:gd name="connsiteY7" fmla="*/ 1594151 h 2952207"/>
                    <a:gd name="connsiteX8" fmla="*/ 153406 w 1517380"/>
                    <a:gd name="connsiteY8" fmla="*/ 2048809 h 2952207"/>
                    <a:gd name="connsiteX9" fmla="*/ 270528 w 1517380"/>
                    <a:gd name="connsiteY9" fmla="*/ 2545761 h 2952207"/>
                    <a:gd name="connsiteX10" fmla="*/ 401476 w 1517380"/>
                    <a:gd name="connsiteY10" fmla="*/ 2791391 h 2952207"/>
                    <a:gd name="connsiteX11" fmla="*/ 784560 w 1517380"/>
                    <a:gd name="connsiteY11" fmla="*/ 2922339 h 2952207"/>
                    <a:gd name="connsiteX12" fmla="*/ 988709 w 1517380"/>
                    <a:gd name="connsiteY12" fmla="*/ 2697857 h 2952207"/>
                    <a:gd name="connsiteX13" fmla="*/ 1183911 w 1517380"/>
                    <a:gd name="connsiteY13" fmla="*/ 2237505 h 2952207"/>
                    <a:gd name="connsiteX14" fmla="*/ 1371793 w 1517380"/>
                    <a:gd name="connsiteY14" fmla="*/ 1715339 h 2952207"/>
                    <a:gd name="connsiteX15" fmla="*/ 1449874 w 1517380"/>
                    <a:gd name="connsiteY15" fmla="*/ 1459949 h 2952207"/>
                    <a:gd name="connsiteX16" fmla="*/ 1517381 w 1517380"/>
                    <a:gd name="connsiteY16" fmla="*/ 1202120 h 2952207"/>
                    <a:gd name="connsiteX0" fmla="*/ 1517381 w 1517382"/>
                    <a:gd name="connsiteY0" fmla="*/ 1202120 h 2952207"/>
                    <a:gd name="connsiteX1" fmla="*/ 1347393 w 1517382"/>
                    <a:gd name="connsiteY1" fmla="*/ 652301 h 2952207"/>
                    <a:gd name="connsiteX2" fmla="*/ 807333 w 1517382"/>
                    <a:gd name="connsiteY2" fmla="*/ 352991 h 2952207"/>
                    <a:gd name="connsiteX3" fmla="*/ 741453 w 1517382"/>
                    <a:gd name="connsiteY3" fmla="*/ 0 h 2952207"/>
                    <a:gd name="connsiteX4" fmla="*/ 618638 w 1517382"/>
                    <a:gd name="connsiteY4" fmla="*/ 106548 h 2952207"/>
                    <a:gd name="connsiteX5" fmla="*/ 498 w 1517382"/>
                    <a:gd name="connsiteY5" fmla="*/ 480685 h 2952207"/>
                    <a:gd name="connsiteX6" fmla="*/ 30592 w 1517382"/>
                    <a:gd name="connsiteY6" fmla="*/ 795449 h 2952207"/>
                    <a:gd name="connsiteX7" fmla="*/ 100539 w 1517382"/>
                    <a:gd name="connsiteY7" fmla="*/ 1594151 h 2952207"/>
                    <a:gd name="connsiteX8" fmla="*/ 153406 w 1517382"/>
                    <a:gd name="connsiteY8" fmla="*/ 2048809 h 2952207"/>
                    <a:gd name="connsiteX9" fmla="*/ 270528 w 1517382"/>
                    <a:gd name="connsiteY9" fmla="*/ 2545761 h 2952207"/>
                    <a:gd name="connsiteX10" fmla="*/ 401476 w 1517382"/>
                    <a:gd name="connsiteY10" fmla="*/ 2791391 h 2952207"/>
                    <a:gd name="connsiteX11" fmla="*/ 784560 w 1517382"/>
                    <a:gd name="connsiteY11" fmla="*/ 2922339 h 2952207"/>
                    <a:gd name="connsiteX12" fmla="*/ 988709 w 1517382"/>
                    <a:gd name="connsiteY12" fmla="*/ 2697857 h 2952207"/>
                    <a:gd name="connsiteX13" fmla="*/ 1183911 w 1517382"/>
                    <a:gd name="connsiteY13" fmla="*/ 2237505 h 2952207"/>
                    <a:gd name="connsiteX14" fmla="*/ 1371793 w 1517382"/>
                    <a:gd name="connsiteY14" fmla="*/ 1715339 h 2952207"/>
                    <a:gd name="connsiteX15" fmla="*/ 1449874 w 1517382"/>
                    <a:gd name="connsiteY15" fmla="*/ 1459949 h 2952207"/>
                    <a:gd name="connsiteX16" fmla="*/ 1517381 w 1517382"/>
                    <a:gd name="connsiteY16" fmla="*/ 1202120 h 2952207"/>
                    <a:gd name="connsiteX0" fmla="*/ 1517381 w 1517380"/>
                    <a:gd name="connsiteY0" fmla="*/ 1202120 h 2952207"/>
                    <a:gd name="connsiteX1" fmla="*/ 1347393 w 1517380"/>
                    <a:gd name="connsiteY1" fmla="*/ 652301 h 2952207"/>
                    <a:gd name="connsiteX2" fmla="*/ 807333 w 1517380"/>
                    <a:gd name="connsiteY2" fmla="*/ 352991 h 2952207"/>
                    <a:gd name="connsiteX3" fmla="*/ 741453 w 1517380"/>
                    <a:gd name="connsiteY3" fmla="*/ 0 h 2952207"/>
                    <a:gd name="connsiteX4" fmla="*/ 618638 w 1517380"/>
                    <a:gd name="connsiteY4" fmla="*/ 106548 h 2952207"/>
                    <a:gd name="connsiteX5" fmla="*/ 498 w 1517380"/>
                    <a:gd name="connsiteY5" fmla="*/ 480685 h 2952207"/>
                    <a:gd name="connsiteX6" fmla="*/ 30592 w 1517380"/>
                    <a:gd name="connsiteY6" fmla="*/ 795449 h 2952207"/>
                    <a:gd name="connsiteX7" fmla="*/ 100539 w 1517380"/>
                    <a:gd name="connsiteY7" fmla="*/ 1594151 h 2952207"/>
                    <a:gd name="connsiteX8" fmla="*/ 153406 w 1517380"/>
                    <a:gd name="connsiteY8" fmla="*/ 2048809 h 2952207"/>
                    <a:gd name="connsiteX9" fmla="*/ 270528 w 1517380"/>
                    <a:gd name="connsiteY9" fmla="*/ 2545761 h 2952207"/>
                    <a:gd name="connsiteX10" fmla="*/ 401476 w 1517380"/>
                    <a:gd name="connsiteY10" fmla="*/ 2791391 h 2952207"/>
                    <a:gd name="connsiteX11" fmla="*/ 784560 w 1517380"/>
                    <a:gd name="connsiteY11" fmla="*/ 2922339 h 2952207"/>
                    <a:gd name="connsiteX12" fmla="*/ 988709 w 1517380"/>
                    <a:gd name="connsiteY12" fmla="*/ 2697857 h 2952207"/>
                    <a:gd name="connsiteX13" fmla="*/ 1183911 w 1517380"/>
                    <a:gd name="connsiteY13" fmla="*/ 2237505 h 2952207"/>
                    <a:gd name="connsiteX14" fmla="*/ 1371793 w 1517380"/>
                    <a:gd name="connsiteY14" fmla="*/ 1715339 h 2952207"/>
                    <a:gd name="connsiteX15" fmla="*/ 1449874 w 1517380"/>
                    <a:gd name="connsiteY15" fmla="*/ 1459949 h 2952207"/>
                    <a:gd name="connsiteX16" fmla="*/ 1517381 w 1517380"/>
                    <a:gd name="connsiteY16" fmla="*/ 1202120 h 2952207"/>
                    <a:gd name="connsiteX0" fmla="*/ 1487096 w 1487096"/>
                    <a:gd name="connsiteY0" fmla="*/ 1232406 h 2952207"/>
                    <a:gd name="connsiteX1" fmla="*/ 1347393 w 1487096"/>
                    <a:gd name="connsiteY1" fmla="*/ 652301 h 2952207"/>
                    <a:gd name="connsiteX2" fmla="*/ 807333 w 1487096"/>
                    <a:gd name="connsiteY2" fmla="*/ 352991 h 2952207"/>
                    <a:gd name="connsiteX3" fmla="*/ 741453 w 1487096"/>
                    <a:gd name="connsiteY3" fmla="*/ 0 h 2952207"/>
                    <a:gd name="connsiteX4" fmla="*/ 618638 w 1487096"/>
                    <a:gd name="connsiteY4" fmla="*/ 106548 h 2952207"/>
                    <a:gd name="connsiteX5" fmla="*/ 498 w 1487096"/>
                    <a:gd name="connsiteY5" fmla="*/ 480685 h 2952207"/>
                    <a:gd name="connsiteX6" fmla="*/ 30592 w 1487096"/>
                    <a:gd name="connsiteY6" fmla="*/ 795449 h 2952207"/>
                    <a:gd name="connsiteX7" fmla="*/ 100539 w 1487096"/>
                    <a:gd name="connsiteY7" fmla="*/ 1594151 h 2952207"/>
                    <a:gd name="connsiteX8" fmla="*/ 153406 w 1487096"/>
                    <a:gd name="connsiteY8" fmla="*/ 2048809 h 2952207"/>
                    <a:gd name="connsiteX9" fmla="*/ 270528 w 1487096"/>
                    <a:gd name="connsiteY9" fmla="*/ 2545761 h 2952207"/>
                    <a:gd name="connsiteX10" fmla="*/ 401476 w 1487096"/>
                    <a:gd name="connsiteY10" fmla="*/ 2791391 h 2952207"/>
                    <a:gd name="connsiteX11" fmla="*/ 784560 w 1487096"/>
                    <a:gd name="connsiteY11" fmla="*/ 2922339 h 2952207"/>
                    <a:gd name="connsiteX12" fmla="*/ 988709 w 1487096"/>
                    <a:gd name="connsiteY12" fmla="*/ 2697857 h 2952207"/>
                    <a:gd name="connsiteX13" fmla="*/ 1183911 w 1487096"/>
                    <a:gd name="connsiteY13" fmla="*/ 2237505 h 2952207"/>
                    <a:gd name="connsiteX14" fmla="*/ 1371793 w 1487096"/>
                    <a:gd name="connsiteY14" fmla="*/ 1715339 h 2952207"/>
                    <a:gd name="connsiteX15" fmla="*/ 1449874 w 1487096"/>
                    <a:gd name="connsiteY15" fmla="*/ 1459949 h 2952207"/>
                    <a:gd name="connsiteX16" fmla="*/ 1487096 w 1487096"/>
                    <a:gd name="connsiteY16" fmla="*/ 1232406 h 2952207"/>
                    <a:gd name="connsiteX0" fmla="*/ 1487096 w 1487096"/>
                    <a:gd name="connsiteY0" fmla="*/ 1232406 h 2952207"/>
                    <a:gd name="connsiteX1" fmla="*/ 1347393 w 1487096"/>
                    <a:gd name="connsiteY1" fmla="*/ 652301 h 2952207"/>
                    <a:gd name="connsiteX2" fmla="*/ 807333 w 1487096"/>
                    <a:gd name="connsiteY2" fmla="*/ 352991 h 2952207"/>
                    <a:gd name="connsiteX3" fmla="*/ 741453 w 1487096"/>
                    <a:gd name="connsiteY3" fmla="*/ 0 h 2952207"/>
                    <a:gd name="connsiteX4" fmla="*/ 618638 w 1487096"/>
                    <a:gd name="connsiteY4" fmla="*/ 106548 h 2952207"/>
                    <a:gd name="connsiteX5" fmla="*/ 498 w 1487096"/>
                    <a:gd name="connsiteY5" fmla="*/ 480685 h 2952207"/>
                    <a:gd name="connsiteX6" fmla="*/ 30592 w 1487096"/>
                    <a:gd name="connsiteY6" fmla="*/ 795449 h 2952207"/>
                    <a:gd name="connsiteX7" fmla="*/ 100539 w 1487096"/>
                    <a:gd name="connsiteY7" fmla="*/ 1594151 h 2952207"/>
                    <a:gd name="connsiteX8" fmla="*/ 153406 w 1487096"/>
                    <a:gd name="connsiteY8" fmla="*/ 2048809 h 2952207"/>
                    <a:gd name="connsiteX9" fmla="*/ 270528 w 1487096"/>
                    <a:gd name="connsiteY9" fmla="*/ 2545761 h 2952207"/>
                    <a:gd name="connsiteX10" fmla="*/ 401476 w 1487096"/>
                    <a:gd name="connsiteY10" fmla="*/ 2791391 h 2952207"/>
                    <a:gd name="connsiteX11" fmla="*/ 784560 w 1487096"/>
                    <a:gd name="connsiteY11" fmla="*/ 2922339 h 2952207"/>
                    <a:gd name="connsiteX12" fmla="*/ 988709 w 1487096"/>
                    <a:gd name="connsiteY12" fmla="*/ 2697857 h 2952207"/>
                    <a:gd name="connsiteX13" fmla="*/ 1183911 w 1487096"/>
                    <a:gd name="connsiteY13" fmla="*/ 2237505 h 2952207"/>
                    <a:gd name="connsiteX14" fmla="*/ 1371793 w 1487096"/>
                    <a:gd name="connsiteY14" fmla="*/ 1715339 h 2952207"/>
                    <a:gd name="connsiteX15" fmla="*/ 1449874 w 1487096"/>
                    <a:gd name="connsiteY15" fmla="*/ 1459949 h 2952207"/>
                    <a:gd name="connsiteX16" fmla="*/ 1487096 w 1487096"/>
                    <a:gd name="connsiteY16" fmla="*/ 1232406 h 2952207"/>
                    <a:gd name="connsiteX0" fmla="*/ 1487096 w 1487096"/>
                    <a:gd name="connsiteY0" fmla="*/ 1147788 h 2867589"/>
                    <a:gd name="connsiteX1" fmla="*/ 1347393 w 1487096"/>
                    <a:gd name="connsiteY1" fmla="*/ 567683 h 2867589"/>
                    <a:gd name="connsiteX2" fmla="*/ 807333 w 1487096"/>
                    <a:gd name="connsiteY2" fmla="*/ 268373 h 2867589"/>
                    <a:gd name="connsiteX3" fmla="*/ 756440 w 1487096"/>
                    <a:gd name="connsiteY3" fmla="*/ 25284 h 2867589"/>
                    <a:gd name="connsiteX4" fmla="*/ 618638 w 1487096"/>
                    <a:gd name="connsiteY4" fmla="*/ 21930 h 2867589"/>
                    <a:gd name="connsiteX5" fmla="*/ 498 w 1487096"/>
                    <a:gd name="connsiteY5" fmla="*/ 396067 h 2867589"/>
                    <a:gd name="connsiteX6" fmla="*/ 30592 w 1487096"/>
                    <a:gd name="connsiteY6" fmla="*/ 710831 h 2867589"/>
                    <a:gd name="connsiteX7" fmla="*/ 100539 w 1487096"/>
                    <a:gd name="connsiteY7" fmla="*/ 1509533 h 2867589"/>
                    <a:gd name="connsiteX8" fmla="*/ 153406 w 1487096"/>
                    <a:gd name="connsiteY8" fmla="*/ 1964191 h 2867589"/>
                    <a:gd name="connsiteX9" fmla="*/ 270528 w 1487096"/>
                    <a:gd name="connsiteY9" fmla="*/ 2461143 h 2867589"/>
                    <a:gd name="connsiteX10" fmla="*/ 401476 w 1487096"/>
                    <a:gd name="connsiteY10" fmla="*/ 2706773 h 2867589"/>
                    <a:gd name="connsiteX11" fmla="*/ 784560 w 1487096"/>
                    <a:gd name="connsiteY11" fmla="*/ 2837721 h 2867589"/>
                    <a:gd name="connsiteX12" fmla="*/ 988709 w 1487096"/>
                    <a:gd name="connsiteY12" fmla="*/ 2613239 h 2867589"/>
                    <a:gd name="connsiteX13" fmla="*/ 1183911 w 1487096"/>
                    <a:gd name="connsiteY13" fmla="*/ 2152887 h 2867589"/>
                    <a:gd name="connsiteX14" fmla="*/ 1371793 w 1487096"/>
                    <a:gd name="connsiteY14" fmla="*/ 1630721 h 2867589"/>
                    <a:gd name="connsiteX15" fmla="*/ 1449874 w 1487096"/>
                    <a:gd name="connsiteY15" fmla="*/ 1375331 h 2867589"/>
                    <a:gd name="connsiteX16" fmla="*/ 1487096 w 1487096"/>
                    <a:gd name="connsiteY16" fmla="*/ 1147788 h 2867589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07333 w 1487096"/>
                    <a:gd name="connsiteY2" fmla="*/ 357986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487096 w 1487096"/>
                    <a:gd name="connsiteY0" fmla="*/ 1237401 h 2957202"/>
                    <a:gd name="connsiteX1" fmla="*/ 1347393 w 1487096"/>
                    <a:gd name="connsiteY1" fmla="*/ 657296 h 2957202"/>
                    <a:gd name="connsiteX2" fmla="*/ 817325 w 1487096"/>
                    <a:gd name="connsiteY2" fmla="*/ 357985 h 2957202"/>
                    <a:gd name="connsiteX3" fmla="*/ 741453 w 1487096"/>
                    <a:gd name="connsiteY3" fmla="*/ 0 h 2957202"/>
                    <a:gd name="connsiteX4" fmla="*/ 618638 w 1487096"/>
                    <a:gd name="connsiteY4" fmla="*/ 111543 h 2957202"/>
                    <a:gd name="connsiteX5" fmla="*/ 498 w 1487096"/>
                    <a:gd name="connsiteY5" fmla="*/ 485680 h 2957202"/>
                    <a:gd name="connsiteX6" fmla="*/ 30592 w 1487096"/>
                    <a:gd name="connsiteY6" fmla="*/ 800444 h 2957202"/>
                    <a:gd name="connsiteX7" fmla="*/ 100539 w 1487096"/>
                    <a:gd name="connsiteY7" fmla="*/ 1599146 h 2957202"/>
                    <a:gd name="connsiteX8" fmla="*/ 153406 w 1487096"/>
                    <a:gd name="connsiteY8" fmla="*/ 2053804 h 2957202"/>
                    <a:gd name="connsiteX9" fmla="*/ 270528 w 1487096"/>
                    <a:gd name="connsiteY9" fmla="*/ 2550756 h 2957202"/>
                    <a:gd name="connsiteX10" fmla="*/ 401476 w 1487096"/>
                    <a:gd name="connsiteY10" fmla="*/ 2796386 h 2957202"/>
                    <a:gd name="connsiteX11" fmla="*/ 784560 w 1487096"/>
                    <a:gd name="connsiteY11" fmla="*/ 2927334 h 2957202"/>
                    <a:gd name="connsiteX12" fmla="*/ 988709 w 1487096"/>
                    <a:gd name="connsiteY12" fmla="*/ 2702852 h 2957202"/>
                    <a:gd name="connsiteX13" fmla="*/ 1183911 w 1487096"/>
                    <a:gd name="connsiteY13" fmla="*/ 2242500 h 2957202"/>
                    <a:gd name="connsiteX14" fmla="*/ 1371793 w 1487096"/>
                    <a:gd name="connsiteY14" fmla="*/ 1720334 h 2957202"/>
                    <a:gd name="connsiteX15" fmla="*/ 1449874 w 1487096"/>
                    <a:gd name="connsiteY15" fmla="*/ 1464944 h 2957202"/>
                    <a:gd name="connsiteX16" fmla="*/ 1487096 w 1487096"/>
                    <a:gd name="connsiteY16" fmla="*/ 1237401 h 2957202"/>
                    <a:gd name="connsiteX0" fmla="*/ 1510622 w 1510622"/>
                    <a:gd name="connsiteY0" fmla="*/ 1237401 h 2957202"/>
                    <a:gd name="connsiteX1" fmla="*/ 1370919 w 1510622"/>
                    <a:gd name="connsiteY1" fmla="*/ 657296 h 2957202"/>
                    <a:gd name="connsiteX2" fmla="*/ 840851 w 1510622"/>
                    <a:gd name="connsiteY2" fmla="*/ 357985 h 2957202"/>
                    <a:gd name="connsiteX3" fmla="*/ 764979 w 1510622"/>
                    <a:gd name="connsiteY3" fmla="*/ 0 h 2957202"/>
                    <a:gd name="connsiteX4" fmla="*/ 457329 w 1510622"/>
                    <a:gd name="connsiteY4" fmla="*/ 291381 h 2957202"/>
                    <a:gd name="connsiteX5" fmla="*/ 24024 w 1510622"/>
                    <a:gd name="connsiteY5" fmla="*/ 485680 h 2957202"/>
                    <a:gd name="connsiteX6" fmla="*/ 54118 w 1510622"/>
                    <a:gd name="connsiteY6" fmla="*/ 800444 h 2957202"/>
                    <a:gd name="connsiteX7" fmla="*/ 124065 w 1510622"/>
                    <a:gd name="connsiteY7" fmla="*/ 1599146 h 2957202"/>
                    <a:gd name="connsiteX8" fmla="*/ 176932 w 1510622"/>
                    <a:gd name="connsiteY8" fmla="*/ 2053804 h 2957202"/>
                    <a:gd name="connsiteX9" fmla="*/ 294054 w 1510622"/>
                    <a:gd name="connsiteY9" fmla="*/ 2550756 h 2957202"/>
                    <a:gd name="connsiteX10" fmla="*/ 425002 w 1510622"/>
                    <a:gd name="connsiteY10" fmla="*/ 2796386 h 2957202"/>
                    <a:gd name="connsiteX11" fmla="*/ 808086 w 1510622"/>
                    <a:gd name="connsiteY11" fmla="*/ 2927334 h 2957202"/>
                    <a:gd name="connsiteX12" fmla="*/ 1012235 w 1510622"/>
                    <a:gd name="connsiteY12" fmla="*/ 2702852 h 2957202"/>
                    <a:gd name="connsiteX13" fmla="*/ 1207437 w 1510622"/>
                    <a:gd name="connsiteY13" fmla="*/ 2242500 h 2957202"/>
                    <a:gd name="connsiteX14" fmla="*/ 1395319 w 1510622"/>
                    <a:gd name="connsiteY14" fmla="*/ 1720334 h 2957202"/>
                    <a:gd name="connsiteX15" fmla="*/ 1473400 w 1510622"/>
                    <a:gd name="connsiteY15" fmla="*/ 1464944 h 2957202"/>
                    <a:gd name="connsiteX16" fmla="*/ 1510622 w 1510622"/>
                    <a:gd name="connsiteY16" fmla="*/ 1237401 h 2957202"/>
                    <a:gd name="connsiteX0" fmla="*/ 1507786 w 1507786"/>
                    <a:gd name="connsiteY0" fmla="*/ 1237401 h 2957202"/>
                    <a:gd name="connsiteX1" fmla="*/ 1368083 w 1507786"/>
                    <a:gd name="connsiteY1" fmla="*/ 657296 h 2957202"/>
                    <a:gd name="connsiteX2" fmla="*/ 838015 w 1507786"/>
                    <a:gd name="connsiteY2" fmla="*/ 357985 h 2957202"/>
                    <a:gd name="connsiteX3" fmla="*/ 762143 w 1507786"/>
                    <a:gd name="connsiteY3" fmla="*/ 0 h 2957202"/>
                    <a:gd name="connsiteX4" fmla="*/ 414529 w 1507786"/>
                    <a:gd name="connsiteY4" fmla="*/ 301373 h 2957202"/>
                    <a:gd name="connsiteX5" fmla="*/ 21188 w 1507786"/>
                    <a:gd name="connsiteY5" fmla="*/ 485680 h 2957202"/>
                    <a:gd name="connsiteX6" fmla="*/ 51282 w 1507786"/>
                    <a:gd name="connsiteY6" fmla="*/ 800444 h 2957202"/>
                    <a:gd name="connsiteX7" fmla="*/ 121229 w 1507786"/>
                    <a:gd name="connsiteY7" fmla="*/ 1599146 h 2957202"/>
                    <a:gd name="connsiteX8" fmla="*/ 174096 w 1507786"/>
                    <a:gd name="connsiteY8" fmla="*/ 2053804 h 2957202"/>
                    <a:gd name="connsiteX9" fmla="*/ 291218 w 1507786"/>
                    <a:gd name="connsiteY9" fmla="*/ 2550756 h 2957202"/>
                    <a:gd name="connsiteX10" fmla="*/ 422166 w 1507786"/>
                    <a:gd name="connsiteY10" fmla="*/ 2796386 h 2957202"/>
                    <a:gd name="connsiteX11" fmla="*/ 805250 w 1507786"/>
                    <a:gd name="connsiteY11" fmla="*/ 2927334 h 2957202"/>
                    <a:gd name="connsiteX12" fmla="*/ 1009399 w 1507786"/>
                    <a:gd name="connsiteY12" fmla="*/ 2702852 h 2957202"/>
                    <a:gd name="connsiteX13" fmla="*/ 1204601 w 1507786"/>
                    <a:gd name="connsiteY13" fmla="*/ 2242500 h 2957202"/>
                    <a:gd name="connsiteX14" fmla="*/ 1392483 w 1507786"/>
                    <a:gd name="connsiteY14" fmla="*/ 1720334 h 2957202"/>
                    <a:gd name="connsiteX15" fmla="*/ 1470564 w 1507786"/>
                    <a:gd name="connsiteY15" fmla="*/ 1464944 h 2957202"/>
                    <a:gd name="connsiteX16" fmla="*/ 1507786 w 1507786"/>
                    <a:gd name="connsiteY16" fmla="*/ 1237401 h 2957202"/>
                    <a:gd name="connsiteX0" fmla="*/ 1486807 w 1486807"/>
                    <a:gd name="connsiteY0" fmla="*/ 1237401 h 2957202"/>
                    <a:gd name="connsiteX1" fmla="*/ 1347104 w 1486807"/>
                    <a:gd name="connsiteY1" fmla="*/ 657296 h 2957202"/>
                    <a:gd name="connsiteX2" fmla="*/ 817036 w 1486807"/>
                    <a:gd name="connsiteY2" fmla="*/ 357985 h 2957202"/>
                    <a:gd name="connsiteX3" fmla="*/ 741164 w 1486807"/>
                    <a:gd name="connsiteY3" fmla="*/ 0 h 2957202"/>
                    <a:gd name="connsiteX4" fmla="*/ 393550 w 1486807"/>
                    <a:gd name="connsiteY4" fmla="*/ 301373 h 2957202"/>
                    <a:gd name="connsiteX5" fmla="*/ 209 w 1486807"/>
                    <a:gd name="connsiteY5" fmla="*/ 485680 h 2957202"/>
                    <a:gd name="connsiteX6" fmla="*/ 30303 w 1486807"/>
                    <a:gd name="connsiteY6" fmla="*/ 800444 h 2957202"/>
                    <a:gd name="connsiteX7" fmla="*/ 100250 w 1486807"/>
                    <a:gd name="connsiteY7" fmla="*/ 1599146 h 2957202"/>
                    <a:gd name="connsiteX8" fmla="*/ 153117 w 1486807"/>
                    <a:gd name="connsiteY8" fmla="*/ 2053804 h 2957202"/>
                    <a:gd name="connsiteX9" fmla="*/ 270239 w 1486807"/>
                    <a:gd name="connsiteY9" fmla="*/ 2550756 h 2957202"/>
                    <a:gd name="connsiteX10" fmla="*/ 401187 w 1486807"/>
                    <a:gd name="connsiteY10" fmla="*/ 2796386 h 2957202"/>
                    <a:gd name="connsiteX11" fmla="*/ 784271 w 1486807"/>
                    <a:gd name="connsiteY11" fmla="*/ 2927334 h 2957202"/>
                    <a:gd name="connsiteX12" fmla="*/ 988420 w 1486807"/>
                    <a:gd name="connsiteY12" fmla="*/ 2702852 h 2957202"/>
                    <a:gd name="connsiteX13" fmla="*/ 1183622 w 1486807"/>
                    <a:gd name="connsiteY13" fmla="*/ 2242500 h 2957202"/>
                    <a:gd name="connsiteX14" fmla="*/ 1371504 w 1486807"/>
                    <a:gd name="connsiteY14" fmla="*/ 1720334 h 2957202"/>
                    <a:gd name="connsiteX15" fmla="*/ 1449585 w 1486807"/>
                    <a:gd name="connsiteY15" fmla="*/ 1464944 h 2957202"/>
                    <a:gd name="connsiteX16" fmla="*/ 1486807 w 1486807"/>
                    <a:gd name="connsiteY16" fmla="*/ 1237401 h 2957202"/>
                    <a:gd name="connsiteX0" fmla="*/ 1486599 w 1486599"/>
                    <a:gd name="connsiteY0" fmla="*/ 1237401 h 2957202"/>
                    <a:gd name="connsiteX1" fmla="*/ 1346896 w 1486599"/>
                    <a:gd name="connsiteY1" fmla="*/ 657296 h 2957202"/>
                    <a:gd name="connsiteX2" fmla="*/ 816828 w 1486599"/>
                    <a:gd name="connsiteY2" fmla="*/ 357985 h 2957202"/>
                    <a:gd name="connsiteX3" fmla="*/ 740956 w 1486599"/>
                    <a:gd name="connsiteY3" fmla="*/ 0 h 2957202"/>
                    <a:gd name="connsiteX4" fmla="*/ 393342 w 1486599"/>
                    <a:gd name="connsiteY4" fmla="*/ 301373 h 2957202"/>
                    <a:gd name="connsiteX5" fmla="*/ 1 w 1486599"/>
                    <a:gd name="connsiteY5" fmla="*/ 485680 h 2957202"/>
                    <a:gd name="connsiteX6" fmla="*/ 30095 w 1486599"/>
                    <a:gd name="connsiteY6" fmla="*/ 800444 h 2957202"/>
                    <a:gd name="connsiteX7" fmla="*/ 100042 w 1486599"/>
                    <a:gd name="connsiteY7" fmla="*/ 1599146 h 2957202"/>
                    <a:gd name="connsiteX8" fmla="*/ 152909 w 1486599"/>
                    <a:gd name="connsiteY8" fmla="*/ 2053804 h 2957202"/>
                    <a:gd name="connsiteX9" fmla="*/ 270031 w 1486599"/>
                    <a:gd name="connsiteY9" fmla="*/ 2550756 h 2957202"/>
                    <a:gd name="connsiteX10" fmla="*/ 400979 w 1486599"/>
                    <a:gd name="connsiteY10" fmla="*/ 2796386 h 2957202"/>
                    <a:gd name="connsiteX11" fmla="*/ 784063 w 1486599"/>
                    <a:gd name="connsiteY11" fmla="*/ 2927334 h 2957202"/>
                    <a:gd name="connsiteX12" fmla="*/ 988212 w 1486599"/>
                    <a:gd name="connsiteY12" fmla="*/ 2702852 h 2957202"/>
                    <a:gd name="connsiteX13" fmla="*/ 1183414 w 1486599"/>
                    <a:gd name="connsiteY13" fmla="*/ 2242500 h 2957202"/>
                    <a:gd name="connsiteX14" fmla="*/ 1371296 w 1486599"/>
                    <a:gd name="connsiteY14" fmla="*/ 1720334 h 2957202"/>
                    <a:gd name="connsiteX15" fmla="*/ 1449377 w 1486599"/>
                    <a:gd name="connsiteY15" fmla="*/ 1464944 h 2957202"/>
                    <a:gd name="connsiteX16" fmla="*/ 1486599 w 1486599"/>
                    <a:gd name="connsiteY16" fmla="*/ 1237401 h 2957202"/>
                    <a:gd name="connsiteX0" fmla="*/ 1486597 w 1486597"/>
                    <a:gd name="connsiteY0" fmla="*/ 1237401 h 2957202"/>
                    <a:gd name="connsiteX1" fmla="*/ 1346894 w 1486597"/>
                    <a:gd name="connsiteY1" fmla="*/ 657296 h 2957202"/>
                    <a:gd name="connsiteX2" fmla="*/ 816826 w 1486597"/>
                    <a:gd name="connsiteY2" fmla="*/ 357985 h 2957202"/>
                    <a:gd name="connsiteX3" fmla="*/ 740954 w 1486597"/>
                    <a:gd name="connsiteY3" fmla="*/ 0 h 2957202"/>
                    <a:gd name="connsiteX4" fmla="*/ 393340 w 1486597"/>
                    <a:gd name="connsiteY4" fmla="*/ 301373 h 2957202"/>
                    <a:gd name="connsiteX5" fmla="*/ 0 w 1486597"/>
                    <a:gd name="connsiteY5" fmla="*/ 485680 h 2957202"/>
                    <a:gd name="connsiteX6" fmla="*/ 30093 w 1486597"/>
                    <a:gd name="connsiteY6" fmla="*/ 800444 h 2957202"/>
                    <a:gd name="connsiteX7" fmla="*/ 100040 w 1486597"/>
                    <a:gd name="connsiteY7" fmla="*/ 1599146 h 2957202"/>
                    <a:gd name="connsiteX8" fmla="*/ 152907 w 1486597"/>
                    <a:gd name="connsiteY8" fmla="*/ 2053804 h 2957202"/>
                    <a:gd name="connsiteX9" fmla="*/ 270029 w 1486597"/>
                    <a:gd name="connsiteY9" fmla="*/ 2550756 h 2957202"/>
                    <a:gd name="connsiteX10" fmla="*/ 400977 w 1486597"/>
                    <a:gd name="connsiteY10" fmla="*/ 2796386 h 2957202"/>
                    <a:gd name="connsiteX11" fmla="*/ 784061 w 1486597"/>
                    <a:gd name="connsiteY11" fmla="*/ 2927334 h 2957202"/>
                    <a:gd name="connsiteX12" fmla="*/ 988210 w 1486597"/>
                    <a:gd name="connsiteY12" fmla="*/ 2702852 h 2957202"/>
                    <a:gd name="connsiteX13" fmla="*/ 1183412 w 1486597"/>
                    <a:gd name="connsiteY13" fmla="*/ 2242500 h 2957202"/>
                    <a:gd name="connsiteX14" fmla="*/ 1371294 w 1486597"/>
                    <a:gd name="connsiteY14" fmla="*/ 1720334 h 2957202"/>
                    <a:gd name="connsiteX15" fmla="*/ 1449375 w 1486597"/>
                    <a:gd name="connsiteY15" fmla="*/ 1464944 h 2957202"/>
                    <a:gd name="connsiteX16" fmla="*/ 1486597 w 1486597"/>
                    <a:gd name="connsiteY16" fmla="*/ 1237401 h 2957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6597" h="2957202">
                      <a:moveTo>
                        <a:pt x="1486597" y="1237401"/>
                      </a:moveTo>
                      <a:cubicBezTo>
                        <a:pt x="1439231" y="1102793"/>
                        <a:pt x="1420193" y="897573"/>
                        <a:pt x="1346894" y="657296"/>
                      </a:cubicBezTo>
                      <a:cubicBezTo>
                        <a:pt x="1144164" y="584968"/>
                        <a:pt x="917681" y="560507"/>
                        <a:pt x="816826" y="357985"/>
                      </a:cubicBezTo>
                      <a:cubicBezTo>
                        <a:pt x="760706" y="244117"/>
                        <a:pt x="768261" y="185432"/>
                        <a:pt x="740954" y="0"/>
                      </a:cubicBezTo>
                      <a:cubicBezTo>
                        <a:pt x="684960" y="75980"/>
                        <a:pt x="516832" y="220426"/>
                        <a:pt x="393340" y="301373"/>
                      </a:cubicBezTo>
                      <a:cubicBezTo>
                        <a:pt x="269848" y="382320"/>
                        <a:pt x="105993" y="448129"/>
                        <a:pt x="0" y="485680"/>
                      </a:cubicBezTo>
                      <a:cubicBezTo>
                        <a:pt x="9395" y="593836"/>
                        <a:pt x="27653" y="774417"/>
                        <a:pt x="30093" y="800444"/>
                      </a:cubicBezTo>
                      <a:cubicBezTo>
                        <a:pt x="52866" y="1067220"/>
                        <a:pt x="76453" y="1333183"/>
                        <a:pt x="100040" y="1599146"/>
                      </a:cubicBezTo>
                      <a:cubicBezTo>
                        <a:pt x="113054" y="1749614"/>
                        <a:pt x="121187" y="1904962"/>
                        <a:pt x="152907" y="2053804"/>
                      </a:cubicBezTo>
                      <a:cubicBezTo>
                        <a:pt x="187881" y="2221353"/>
                        <a:pt x="207401" y="2390528"/>
                        <a:pt x="270029" y="2550756"/>
                      </a:cubicBezTo>
                      <a:cubicBezTo>
                        <a:pt x="303376" y="2636971"/>
                        <a:pt x="349736" y="2719932"/>
                        <a:pt x="400977" y="2796386"/>
                      </a:cubicBezTo>
                      <a:cubicBezTo>
                        <a:pt x="485564" y="2921640"/>
                        <a:pt x="636846" y="3004601"/>
                        <a:pt x="784061" y="2927334"/>
                      </a:cubicBezTo>
                      <a:cubicBezTo>
                        <a:pt x="879222" y="2876906"/>
                        <a:pt x="938596" y="2795572"/>
                        <a:pt x="988210" y="2702852"/>
                      </a:cubicBezTo>
                      <a:cubicBezTo>
                        <a:pt x="1067104" y="2555636"/>
                        <a:pt x="1132985" y="2401101"/>
                        <a:pt x="1183412" y="2242500"/>
                      </a:cubicBezTo>
                      <a:cubicBezTo>
                        <a:pt x="1239533" y="2066005"/>
                        <a:pt x="1308667" y="1894389"/>
                        <a:pt x="1371294" y="1720334"/>
                      </a:cubicBezTo>
                      <a:cubicBezTo>
                        <a:pt x="1401388" y="1636560"/>
                        <a:pt x="1426601" y="1550345"/>
                        <a:pt x="1449375" y="1464944"/>
                      </a:cubicBezTo>
                      <a:cubicBezTo>
                        <a:pt x="1472149" y="1380357"/>
                        <a:pt x="1471144" y="1323615"/>
                        <a:pt x="1486597" y="1237401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6" name="Freeform: Shape 21">
                  <a:extLst>
                    <a:ext uri="{FF2B5EF4-FFF2-40B4-BE49-F238E27FC236}">
                      <a16:creationId xmlns:a16="http://schemas.microsoft.com/office/drawing/2014/main" id="{31227A07-A398-41BD-97A8-B3DD632D5152}"/>
                    </a:ext>
                  </a:extLst>
                </p:cNvPr>
                <p:cNvSpPr/>
                <p:nvPr/>
              </p:nvSpPr>
              <p:spPr>
                <a:xfrm>
                  <a:off x="2104451" y="2237782"/>
                  <a:ext cx="228572" cy="1340906"/>
                </a:xfrm>
                <a:custGeom>
                  <a:avLst/>
                  <a:gdLst>
                    <a:gd name="connsiteX0" fmla="*/ 294243 w 357870"/>
                    <a:gd name="connsiteY0" fmla="*/ 403418 h 2147223"/>
                    <a:gd name="connsiteX1" fmla="*/ 250322 w 357870"/>
                    <a:gd name="connsiteY1" fmla="*/ 890610 h 2147223"/>
                    <a:gd name="connsiteX2" fmla="*/ 278789 w 357870"/>
                    <a:gd name="connsiteY2" fmla="*/ 1613671 h 2147223"/>
                    <a:gd name="connsiteX3" fmla="*/ 361750 w 357870"/>
                    <a:gd name="connsiteY3" fmla="*/ 2000009 h 2147223"/>
                    <a:gd name="connsiteX4" fmla="*/ 363377 w 357870"/>
                    <a:gd name="connsiteY4" fmla="*/ 2018716 h 2147223"/>
                    <a:gd name="connsiteX5" fmla="*/ 213722 w 357870"/>
                    <a:gd name="connsiteY5" fmla="*/ 2124450 h 2147223"/>
                    <a:gd name="connsiteX6" fmla="*/ 2253 w 357870"/>
                    <a:gd name="connsiteY6" fmla="*/ 2151290 h 2147223"/>
                    <a:gd name="connsiteX7" fmla="*/ 2253 w 357870"/>
                    <a:gd name="connsiteY7" fmla="*/ 815782 h 2147223"/>
                    <a:gd name="connsiteX8" fmla="*/ 2253 w 357870"/>
                    <a:gd name="connsiteY8" fmla="*/ 402604 h 2147223"/>
                    <a:gd name="connsiteX9" fmla="*/ 2253 w 357870"/>
                    <a:gd name="connsiteY9" fmla="*/ 192762 h 2147223"/>
                    <a:gd name="connsiteX10" fmla="*/ 8760 w 357870"/>
                    <a:gd name="connsiteY10" fmla="*/ 0 h 2147223"/>
                    <a:gd name="connsiteX11" fmla="*/ 164921 w 357870"/>
                    <a:gd name="connsiteY11" fmla="*/ 209029 h 2147223"/>
                    <a:gd name="connsiteX12" fmla="*/ 232429 w 357870"/>
                    <a:gd name="connsiteY12" fmla="*/ 324524 h 2147223"/>
                    <a:gd name="connsiteX13" fmla="*/ 259269 w 357870"/>
                    <a:gd name="connsiteY13" fmla="*/ 374137 h 2147223"/>
                    <a:gd name="connsiteX14" fmla="*/ 294243 w 357870"/>
                    <a:gd name="connsiteY14" fmla="*/ 403418 h 2147223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32429 w 363377"/>
                    <a:gd name="connsiteY12" fmla="*/ 324524 h 2153220"/>
                    <a:gd name="connsiteX13" fmla="*/ 294243 w 363377"/>
                    <a:gd name="connsiteY13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70920"/>
                    <a:gd name="connsiteY0" fmla="*/ 403418 h 2153220"/>
                    <a:gd name="connsiteX1" fmla="*/ 250322 w 370920"/>
                    <a:gd name="connsiteY1" fmla="*/ 890610 h 2153220"/>
                    <a:gd name="connsiteX2" fmla="*/ 278789 w 370920"/>
                    <a:gd name="connsiteY2" fmla="*/ 1613671 h 2153220"/>
                    <a:gd name="connsiteX3" fmla="*/ 361750 w 370920"/>
                    <a:gd name="connsiteY3" fmla="*/ 2000009 h 2153220"/>
                    <a:gd name="connsiteX4" fmla="*/ 350024 w 370920"/>
                    <a:gd name="connsiteY4" fmla="*/ 1974351 h 2153220"/>
                    <a:gd name="connsiteX5" fmla="*/ 363377 w 370920"/>
                    <a:gd name="connsiteY5" fmla="*/ 2018716 h 2153220"/>
                    <a:gd name="connsiteX6" fmla="*/ 213722 w 370920"/>
                    <a:gd name="connsiteY6" fmla="*/ 2124450 h 2153220"/>
                    <a:gd name="connsiteX7" fmla="*/ 2253 w 370920"/>
                    <a:gd name="connsiteY7" fmla="*/ 2151290 h 2153220"/>
                    <a:gd name="connsiteX8" fmla="*/ 2253 w 370920"/>
                    <a:gd name="connsiteY8" fmla="*/ 815782 h 2153220"/>
                    <a:gd name="connsiteX9" fmla="*/ 2253 w 370920"/>
                    <a:gd name="connsiteY9" fmla="*/ 402604 h 2153220"/>
                    <a:gd name="connsiteX10" fmla="*/ 2253 w 370920"/>
                    <a:gd name="connsiteY10" fmla="*/ 192762 h 2153220"/>
                    <a:gd name="connsiteX11" fmla="*/ 8760 w 370920"/>
                    <a:gd name="connsiteY11" fmla="*/ 0 h 2153220"/>
                    <a:gd name="connsiteX12" fmla="*/ 164921 w 370920"/>
                    <a:gd name="connsiteY12" fmla="*/ 209029 h 2153220"/>
                    <a:gd name="connsiteX13" fmla="*/ 294243 w 370920"/>
                    <a:gd name="connsiteY13" fmla="*/ 403418 h 2153220"/>
                    <a:gd name="connsiteX0" fmla="*/ 294243 w 377541"/>
                    <a:gd name="connsiteY0" fmla="*/ 403418 h 2153220"/>
                    <a:gd name="connsiteX1" fmla="*/ 250322 w 377541"/>
                    <a:gd name="connsiteY1" fmla="*/ 890610 h 2153220"/>
                    <a:gd name="connsiteX2" fmla="*/ 278789 w 377541"/>
                    <a:gd name="connsiteY2" fmla="*/ 1613671 h 2153220"/>
                    <a:gd name="connsiteX3" fmla="*/ 361750 w 377541"/>
                    <a:gd name="connsiteY3" fmla="*/ 2000009 h 2153220"/>
                    <a:gd name="connsiteX4" fmla="*/ 363377 w 377541"/>
                    <a:gd name="connsiteY4" fmla="*/ 2018716 h 2153220"/>
                    <a:gd name="connsiteX5" fmla="*/ 213722 w 377541"/>
                    <a:gd name="connsiteY5" fmla="*/ 2124450 h 2153220"/>
                    <a:gd name="connsiteX6" fmla="*/ 2253 w 377541"/>
                    <a:gd name="connsiteY6" fmla="*/ 2151290 h 2153220"/>
                    <a:gd name="connsiteX7" fmla="*/ 2253 w 377541"/>
                    <a:gd name="connsiteY7" fmla="*/ 815782 h 2153220"/>
                    <a:gd name="connsiteX8" fmla="*/ 2253 w 377541"/>
                    <a:gd name="connsiteY8" fmla="*/ 402604 h 2153220"/>
                    <a:gd name="connsiteX9" fmla="*/ 2253 w 377541"/>
                    <a:gd name="connsiteY9" fmla="*/ 192762 h 2153220"/>
                    <a:gd name="connsiteX10" fmla="*/ 8760 w 377541"/>
                    <a:gd name="connsiteY10" fmla="*/ 0 h 2153220"/>
                    <a:gd name="connsiteX11" fmla="*/ 164921 w 377541"/>
                    <a:gd name="connsiteY11" fmla="*/ 209029 h 2153220"/>
                    <a:gd name="connsiteX12" fmla="*/ 294243 w 377541"/>
                    <a:gd name="connsiteY12" fmla="*/ 403418 h 2153220"/>
                    <a:gd name="connsiteX0" fmla="*/ 294243 w 364424"/>
                    <a:gd name="connsiteY0" fmla="*/ 403418 h 2153220"/>
                    <a:gd name="connsiteX1" fmla="*/ 250322 w 364424"/>
                    <a:gd name="connsiteY1" fmla="*/ 890610 h 2153220"/>
                    <a:gd name="connsiteX2" fmla="*/ 278789 w 364424"/>
                    <a:gd name="connsiteY2" fmla="*/ 1613671 h 2153220"/>
                    <a:gd name="connsiteX3" fmla="*/ 363377 w 364424"/>
                    <a:gd name="connsiteY3" fmla="*/ 2018716 h 2153220"/>
                    <a:gd name="connsiteX4" fmla="*/ 213722 w 364424"/>
                    <a:gd name="connsiteY4" fmla="*/ 2124450 h 2153220"/>
                    <a:gd name="connsiteX5" fmla="*/ 2253 w 364424"/>
                    <a:gd name="connsiteY5" fmla="*/ 2151290 h 2153220"/>
                    <a:gd name="connsiteX6" fmla="*/ 2253 w 364424"/>
                    <a:gd name="connsiteY6" fmla="*/ 815782 h 2153220"/>
                    <a:gd name="connsiteX7" fmla="*/ 2253 w 364424"/>
                    <a:gd name="connsiteY7" fmla="*/ 402604 h 2153220"/>
                    <a:gd name="connsiteX8" fmla="*/ 2253 w 364424"/>
                    <a:gd name="connsiteY8" fmla="*/ 192762 h 2153220"/>
                    <a:gd name="connsiteX9" fmla="*/ 8760 w 364424"/>
                    <a:gd name="connsiteY9" fmla="*/ 0 h 2153220"/>
                    <a:gd name="connsiteX10" fmla="*/ 164921 w 364424"/>
                    <a:gd name="connsiteY10" fmla="*/ 209029 h 2153220"/>
                    <a:gd name="connsiteX11" fmla="*/ 294243 w 364424"/>
                    <a:gd name="connsiteY11" fmla="*/ 403418 h 2153220"/>
                    <a:gd name="connsiteX0" fmla="*/ 294243 w 363376"/>
                    <a:gd name="connsiteY0" fmla="*/ 403418 h 2153220"/>
                    <a:gd name="connsiteX1" fmla="*/ 250322 w 363376"/>
                    <a:gd name="connsiteY1" fmla="*/ 890610 h 2153220"/>
                    <a:gd name="connsiteX2" fmla="*/ 278789 w 363376"/>
                    <a:gd name="connsiteY2" fmla="*/ 1613671 h 2153220"/>
                    <a:gd name="connsiteX3" fmla="*/ 363377 w 363376"/>
                    <a:gd name="connsiteY3" fmla="*/ 2018716 h 2153220"/>
                    <a:gd name="connsiteX4" fmla="*/ 213722 w 363376"/>
                    <a:gd name="connsiteY4" fmla="*/ 2124450 h 2153220"/>
                    <a:gd name="connsiteX5" fmla="*/ 2253 w 363376"/>
                    <a:gd name="connsiteY5" fmla="*/ 2151290 h 2153220"/>
                    <a:gd name="connsiteX6" fmla="*/ 2253 w 363376"/>
                    <a:gd name="connsiteY6" fmla="*/ 815782 h 2153220"/>
                    <a:gd name="connsiteX7" fmla="*/ 2253 w 363376"/>
                    <a:gd name="connsiteY7" fmla="*/ 402604 h 2153220"/>
                    <a:gd name="connsiteX8" fmla="*/ 2253 w 363376"/>
                    <a:gd name="connsiteY8" fmla="*/ 192762 h 2153220"/>
                    <a:gd name="connsiteX9" fmla="*/ 8760 w 363376"/>
                    <a:gd name="connsiteY9" fmla="*/ 0 h 2153220"/>
                    <a:gd name="connsiteX10" fmla="*/ 164921 w 363376"/>
                    <a:gd name="connsiteY10" fmla="*/ 209029 h 2153220"/>
                    <a:gd name="connsiteX11" fmla="*/ 294243 w 363376"/>
                    <a:gd name="connsiteY11" fmla="*/ 403418 h 2153220"/>
                    <a:gd name="connsiteX0" fmla="*/ 294243 w 363378"/>
                    <a:gd name="connsiteY0" fmla="*/ 403418 h 2131745"/>
                    <a:gd name="connsiteX1" fmla="*/ 250322 w 363378"/>
                    <a:gd name="connsiteY1" fmla="*/ 890610 h 2131745"/>
                    <a:gd name="connsiteX2" fmla="*/ 278789 w 363378"/>
                    <a:gd name="connsiteY2" fmla="*/ 1613671 h 2131745"/>
                    <a:gd name="connsiteX3" fmla="*/ 363377 w 363378"/>
                    <a:gd name="connsiteY3" fmla="*/ 2018716 h 2131745"/>
                    <a:gd name="connsiteX4" fmla="*/ 213722 w 363378"/>
                    <a:gd name="connsiteY4" fmla="*/ 2124450 h 2131745"/>
                    <a:gd name="connsiteX5" fmla="*/ 2253 w 363378"/>
                    <a:gd name="connsiteY5" fmla="*/ 2116321 h 2131745"/>
                    <a:gd name="connsiteX6" fmla="*/ 2253 w 363378"/>
                    <a:gd name="connsiteY6" fmla="*/ 815782 h 2131745"/>
                    <a:gd name="connsiteX7" fmla="*/ 2253 w 363378"/>
                    <a:gd name="connsiteY7" fmla="*/ 402604 h 2131745"/>
                    <a:gd name="connsiteX8" fmla="*/ 2253 w 363378"/>
                    <a:gd name="connsiteY8" fmla="*/ 192762 h 2131745"/>
                    <a:gd name="connsiteX9" fmla="*/ 8760 w 363378"/>
                    <a:gd name="connsiteY9" fmla="*/ 0 h 2131745"/>
                    <a:gd name="connsiteX10" fmla="*/ 164921 w 363378"/>
                    <a:gd name="connsiteY10" fmla="*/ 209029 h 2131745"/>
                    <a:gd name="connsiteX11" fmla="*/ 294243 w 363378"/>
                    <a:gd name="connsiteY11" fmla="*/ 403418 h 2131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63378" h="2131745">
                      <a:moveTo>
                        <a:pt x="294243" y="403418"/>
                      </a:moveTo>
                      <a:cubicBezTo>
                        <a:pt x="287736" y="566086"/>
                        <a:pt x="258456" y="727128"/>
                        <a:pt x="250322" y="890610"/>
                      </a:cubicBezTo>
                      <a:cubicBezTo>
                        <a:pt x="238936" y="1131359"/>
                        <a:pt x="243816" y="1375362"/>
                        <a:pt x="278789" y="1613671"/>
                      </a:cubicBezTo>
                      <a:cubicBezTo>
                        <a:pt x="297631" y="1801688"/>
                        <a:pt x="344248" y="1933586"/>
                        <a:pt x="363377" y="2018716"/>
                      </a:cubicBezTo>
                      <a:cubicBezTo>
                        <a:pt x="335723" y="2076463"/>
                        <a:pt x="273909" y="2108183"/>
                        <a:pt x="213722" y="2124450"/>
                      </a:cubicBezTo>
                      <a:cubicBezTo>
                        <a:pt x="153535" y="2140717"/>
                        <a:pt x="2253" y="2126082"/>
                        <a:pt x="2253" y="2116321"/>
                      </a:cubicBezTo>
                      <a:lnTo>
                        <a:pt x="2253" y="815782"/>
                      </a:lnTo>
                      <a:lnTo>
                        <a:pt x="2253" y="402604"/>
                      </a:lnTo>
                      <a:lnTo>
                        <a:pt x="2253" y="192762"/>
                      </a:lnTo>
                      <a:cubicBezTo>
                        <a:pt x="2253" y="128508"/>
                        <a:pt x="-5880" y="62627"/>
                        <a:pt x="8760" y="0"/>
                      </a:cubicBezTo>
                      <a:cubicBezTo>
                        <a:pt x="65694" y="65881"/>
                        <a:pt x="118561" y="135828"/>
                        <a:pt x="164921" y="209029"/>
                      </a:cubicBezTo>
                      <a:cubicBezTo>
                        <a:pt x="212502" y="276265"/>
                        <a:pt x="240047" y="304808"/>
                        <a:pt x="294243" y="403418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7" name="Freeform: Shape 22">
                  <a:extLst>
                    <a:ext uri="{FF2B5EF4-FFF2-40B4-BE49-F238E27FC236}">
                      <a16:creationId xmlns:a16="http://schemas.microsoft.com/office/drawing/2014/main" id="{07A5E87E-FF5D-4CC0-90C9-BBCAAA433641}"/>
                    </a:ext>
                  </a:extLst>
                </p:cNvPr>
                <p:cNvSpPr/>
                <p:nvPr/>
              </p:nvSpPr>
              <p:spPr>
                <a:xfrm>
                  <a:off x="2108589" y="3458106"/>
                  <a:ext cx="642350" cy="1344847"/>
                </a:xfrm>
                <a:custGeom>
                  <a:avLst/>
                  <a:gdLst>
                    <a:gd name="connsiteX0" fmla="*/ 1021026 w 1016677"/>
                    <a:gd name="connsiteY0" fmla="*/ 1260681 h 2130956"/>
                    <a:gd name="connsiteX1" fmla="*/ 943759 w 1016677"/>
                    <a:gd name="connsiteY1" fmla="*/ 482312 h 2130956"/>
                    <a:gd name="connsiteX2" fmla="*/ 921798 w 1016677"/>
                    <a:gd name="connsiteY2" fmla="*/ 463605 h 2130956"/>
                    <a:gd name="connsiteX3" fmla="*/ 502927 w 1016677"/>
                    <a:gd name="connsiteY3" fmla="*/ 247256 h 2130956"/>
                    <a:gd name="connsiteX4" fmla="*/ 385806 w 1016677"/>
                    <a:gd name="connsiteY4" fmla="*/ 0 h 2130956"/>
                    <a:gd name="connsiteX5" fmla="*/ 306912 w 1016677"/>
                    <a:gd name="connsiteY5" fmla="*/ 45547 h 2130956"/>
                    <a:gd name="connsiteX6" fmla="*/ 209310 w 1016677"/>
                    <a:gd name="connsiteY6" fmla="*/ 82961 h 2130956"/>
                    <a:gd name="connsiteX7" fmla="*/ 5162 w 1016677"/>
                    <a:gd name="connsiteY7" fmla="*/ 113868 h 2130956"/>
                    <a:gd name="connsiteX8" fmla="*/ 3535 w 1016677"/>
                    <a:gd name="connsiteY8" fmla="*/ 584793 h 2130956"/>
                    <a:gd name="connsiteX9" fmla="*/ 5162 w 1016677"/>
                    <a:gd name="connsiteY9" fmla="*/ 1154133 h 2130956"/>
                    <a:gd name="connsiteX10" fmla="*/ 5162 w 1016677"/>
                    <a:gd name="connsiteY10" fmla="*/ 1165519 h 2130956"/>
                    <a:gd name="connsiteX11" fmla="*/ 28748 w 1016677"/>
                    <a:gd name="connsiteY11" fmla="*/ 1198053 h 2130956"/>
                    <a:gd name="connsiteX12" fmla="*/ 240217 w 1016677"/>
                    <a:gd name="connsiteY12" fmla="*/ 1684432 h 2130956"/>
                    <a:gd name="connsiteX13" fmla="*/ 497234 w 1016677"/>
                    <a:gd name="connsiteY13" fmla="*/ 2105743 h 2130956"/>
                    <a:gd name="connsiteX14" fmla="*/ 925052 w 1016677"/>
                    <a:gd name="connsiteY14" fmla="*/ 1593338 h 2130956"/>
                    <a:gd name="connsiteX15" fmla="*/ 982799 w 1016677"/>
                    <a:gd name="connsiteY15" fmla="*/ 1411149 h 2130956"/>
                    <a:gd name="connsiteX16" fmla="*/ 1021026 w 1016677"/>
                    <a:gd name="connsiteY16" fmla="*/ 1260681 h 2130956"/>
                    <a:gd name="connsiteX0" fmla="*/ 1021026 w 1021195"/>
                    <a:gd name="connsiteY0" fmla="*/ 1260681 h 2138011"/>
                    <a:gd name="connsiteX1" fmla="*/ 943759 w 1021195"/>
                    <a:gd name="connsiteY1" fmla="*/ 482312 h 2138011"/>
                    <a:gd name="connsiteX2" fmla="*/ 921798 w 1021195"/>
                    <a:gd name="connsiteY2" fmla="*/ 463605 h 2138011"/>
                    <a:gd name="connsiteX3" fmla="*/ 502927 w 1021195"/>
                    <a:gd name="connsiteY3" fmla="*/ 247256 h 2138011"/>
                    <a:gd name="connsiteX4" fmla="*/ 385806 w 1021195"/>
                    <a:gd name="connsiteY4" fmla="*/ 0 h 2138011"/>
                    <a:gd name="connsiteX5" fmla="*/ 306912 w 1021195"/>
                    <a:gd name="connsiteY5" fmla="*/ 45547 h 2138011"/>
                    <a:gd name="connsiteX6" fmla="*/ 209310 w 1021195"/>
                    <a:gd name="connsiteY6" fmla="*/ 82961 h 2138011"/>
                    <a:gd name="connsiteX7" fmla="*/ 5162 w 1021195"/>
                    <a:gd name="connsiteY7" fmla="*/ 113868 h 2138011"/>
                    <a:gd name="connsiteX8" fmla="*/ 3535 w 1021195"/>
                    <a:gd name="connsiteY8" fmla="*/ 584793 h 2138011"/>
                    <a:gd name="connsiteX9" fmla="*/ 5162 w 1021195"/>
                    <a:gd name="connsiteY9" fmla="*/ 1154133 h 2138011"/>
                    <a:gd name="connsiteX10" fmla="*/ 28748 w 1021195"/>
                    <a:gd name="connsiteY10" fmla="*/ 1198053 h 2138011"/>
                    <a:gd name="connsiteX11" fmla="*/ 240217 w 1021195"/>
                    <a:gd name="connsiteY11" fmla="*/ 1684432 h 2138011"/>
                    <a:gd name="connsiteX12" fmla="*/ 497234 w 1021195"/>
                    <a:gd name="connsiteY12" fmla="*/ 2105743 h 2138011"/>
                    <a:gd name="connsiteX13" fmla="*/ 925052 w 1021195"/>
                    <a:gd name="connsiteY13" fmla="*/ 1593338 h 2138011"/>
                    <a:gd name="connsiteX14" fmla="*/ 982799 w 1021195"/>
                    <a:gd name="connsiteY14" fmla="*/ 1411149 h 2138011"/>
                    <a:gd name="connsiteX15" fmla="*/ 1021026 w 1021195"/>
                    <a:gd name="connsiteY15" fmla="*/ 1260681 h 2138011"/>
                    <a:gd name="connsiteX0" fmla="*/ 1021026 w 1021195"/>
                    <a:gd name="connsiteY0" fmla="*/ 1260681 h 2138013"/>
                    <a:gd name="connsiteX1" fmla="*/ 943759 w 1021195"/>
                    <a:gd name="connsiteY1" fmla="*/ 482312 h 2138013"/>
                    <a:gd name="connsiteX2" fmla="*/ 921798 w 1021195"/>
                    <a:gd name="connsiteY2" fmla="*/ 463605 h 2138013"/>
                    <a:gd name="connsiteX3" fmla="*/ 502927 w 1021195"/>
                    <a:gd name="connsiteY3" fmla="*/ 247256 h 2138013"/>
                    <a:gd name="connsiteX4" fmla="*/ 385806 w 1021195"/>
                    <a:gd name="connsiteY4" fmla="*/ 0 h 2138013"/>
                    <a:gd name="connsiteX5" fmla="*/ 306912 w 1021195"/>
                    <a:gd name="connsiteY5" fmla="*/ 45547 h 2138013"/>
                    <a:gd name="connsiteX6" fmla="*/ 209310 w 1021195"/>
                    <a:gd name="connsiteY6" fmla="*/ 82961 h 2138013"/>
                    <a:gd name="connsiteX7" fmla="*/ 5162 w 1021195"/>
                    <a:gd name="connsiteY7" fmla="*/ 113868 h 2138013"/>
                    <a:gd name="connsiteX8" fmla="*/ 3535 w 1021195"/>
                    <a:gd name="connsiteY8" fmla="*/ 584793 h 2138013"/>
                    <a:gd name="connsiteX9" fmla="*/ 5162 w 1021195"/>
                    <a:gd name="connsiteY9" fmla="*/ 1154133 h 2138013"/>
                    <a:gd name="connsiteX10" fmla="*/ 240217 w 1021195"/>
                    <a:gd name="connsiteY10" fmla="*/ 1684432 h 2138013"/>
                    <a:gd name="connsiteX11" fmla="*/ 497234 w 1021195"/>
                    <a:gd name="connsiteY11" fmla="*/ 2105743 h 2138013"/>
                    <a:gd name="connsiteX12" fmla="*/ 925052 w 1021195"/>
                    <a:gd name="connsiteY12" fmla="*/ 1593338 h 2138013"/>
                    <a:gd name="connsiteX13" fmla="*/ 982799 w 1021195"/>
                    <a:gd name="connsiteY13" fmla="*/ 1411149 h 2138013"/>
                    <a:gd name="connsiteX14" fmla="*/ 1021026 w 1021195"/>
                    <a:gd name="connsiteY14" fmla="*/ 1260681 h 2138013"/>
                    <a:gd name="connsiteX0" fmla="*/ 1021026 w 1021195"/>
                    <a:gd name="connsiteY0" fmla="*/ 1260681 h 2138011"/>
                    <a:gd name="connsiteX1" fmla="*/ 943759 w 1021195"/>
                    <a:gd name="connsiteY1" fmla="*/ 482312 h 2138011"/>
                    <a:gd name="connsiteX2" fmla="*/ 921798 w 1021195"/>
                    <a:gd name="connsiteY2" fmla="*/ 463605 h 2138011"/>
                    <a:gd name="connsiteX3" fmla="*/ 502927 w 1021195"/>
                    <a:gd name="connsiteY3" fmla="*/ 247256 h 2138011"/>
                    <a:gd name="connsiteX4" fmla="*/ 385806 w 1021195"/>
                    <a:gd name="connsiteY4" fmla="*/ 0 h 2138011"/>
                    <a:gd name="connsiteX5" fmla="*/ 306912 w 1021195"/>
                    <a:gd name="connsiteY5" fmla="*/ 45547 h 2138011"/>
                    <a:gd name="connsiteX6" fmla="*/ 209310 w 1021195"/>
                    <a:gd name="connsiteY6" fmla="*/ 82961 h 2138011"/>
                    <a:gd name="connsiteX7" fmla="*/ 5162 w 1021195"/>
                    <a:gd name="connsiteY7" fmla="*/ 113868 h 2138011"/>
                    <a:gd name="connsiteX8" fmla="*/ 3535 w 1021195"/>
                    <a:gd name="connsiteY8" fmla="*/ 584793 h 2138011"/>
                    <a:gd name="connsiteX9" fmla="*/ 167 w 1021195"/>
                    <a:gd name="connsiteY9" fmla="*/ 1194097 h 2138011"/>
                    <a:gd name="connsiteX10" fmla="*/ 240217 w 1021195"/>
                    <a:gd name="connsiteY10" fmla="*/ 1684432 h 2138011"/>
                    <a:gd name="connsiteX11" fmla="*/ 497234 w 1021195"/>
                    <a:gd name="connsiteY11" fmla="*/ 2105743 h 2138011"/>
                    <a:gd name="connsiteX12" fmla="*/ 925052 w 1021195"/>
                    <a:gd name="connsiteY12" fmla="*/ 1593338 h 2138011"/>
                    <a:gd name="connsiteX13" fmla="*/ 982799 w 1021195"/>
                    <a:gd name="connsiteY13" fmla="*/ 1411149 h 2138011"/>
                    <a:gd name="connsiteX14" fmla="*/ 1021026 w 1021195"/>
                    <a:gd name="connsiteY14" fmla="*/ 1260681 h 21380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021195" h="2138011">
                      <a:moveTo>
                        <a:pt x="1021026" y="1260681"/>
                      </a:moveTo>
                      <a:cubicBezTo>
                        <a:pt x="1006386" y="1000411"/>
                        <a:pt x="969785" y="741768"/>
                        <a:pt x="943759" y="482312"/>
                      </a:cubicBezTo>
                      <a:cubicBezTo>
                        <a:pt x="942132" y="466858"/>
                        <a:pt x="936438" y="461978"/>
                        <a:pt x="921798" y="463605"/>
                      </a:cubicBezTo>
                      <a:cubicBezTo>
                        <a:pt x="732290" y="488005"/>
                        <a:pt x="596461" y="409111"/>
                        <a:pt x="502927" y="247256"/>
                      </a:cubicBezTo>
                      <a:cubicBezTo>
                        <a:pt x="456567" y="168362"/>
                        <a:pt x="432980" y="78081"/>
                        <a:pt x="385806" y="0"/>
                      </a:cubicBezTo>
                      <a:cubicBezTo>
                        <a:pt x="375232" y="23587"/>
                        <a:pt x="328872" y="35787"/>
                        <a:pt x="306912" y="45547"/>
                      </a:cubicBezTo>
                      <a:cubicBezTo>
                        <a:pt x="275191" y="59374"/>
                        <a:pt x="242658" y="73201"/>
                        <a:pt x="209310" y="82961"/>
                      </a:cubicBezTo>
                      <a:cubicBezTo>
                        <a:pt x="140176" y="103294"/>
                        <a:pt x="76736" y="112241"/>
                        <a:pt x="5162" y="113868"/>
                      </a:cubicBezTo>
                      <a:cubicBezTo>
                        <a:pt x="-5412" y="114681"/>
                        <a:pt x="3535" y="554699"/>
                        <a:pt x="3535" y="584793"/>
                      </a:cubicBezTo>
                      <a:cubicBezTo>
                        <a:pt x="4348" y="774302"/>
                        <a:pt x="167" y="1004588"/>
                        <a:pt x="167" y="1194097"/>
                      </a:cubicBezTo>
                      <a:cubicBezTo>
                        <a:pt x="80184" y="1357542"/>
                        <a:pt x="157373" y="1532491"/>
                        <a:pt x="240217" y="1684432"/>
                      </a:cubicBezTo>
                      <a:cubicBezTo>
                        <a:pt x="323062" y="1836373"/>
                        <a:pt x="378486" y="1993502"/>
                        <a:pt x="497234" y="2105743"/>
                      </a:cubicBezTo>
                      <a:cubicBezTo>
                        <a:pt x="682676" y="2281425"/>
                        <a:pt x="893331" y="1686872"/>
                        <a:pt x="925052" y="1593338"/>
                      </a:cubicBezTo>
                      <a:cubicBezTo>
                        <a:pt x="945385" y="1533150"/>
                        <a:pt x="964092" y="1472150"/>
                        <a:pt x="982799" y="1411149"/>
                      </a:cubicBezTo>
                      <a:cubicBezTo>
                        <a:pt x="999066" y="1359908"/>
                        <a:pt x="1023466" y="1315174"/>
                        <a:pt x="1021026" y="1260681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8" name="Freeform: Shape 23">
                  <a:extLst>
                    <a:ext uri="{FF2B5EF4-FFF2-40B4-BE49-F238E27FC236}">
                      <a16:creationId xmlns:a16="http://schemas.microsoft.com/office/drawing/2014/main" id="{FCCAB805-E153-4BDE-AA96-FBFB99803F17}"/>
                    </a:ext>
                  </a:extLst>
                </p:cNvPr>
                <p:cNvSpPr/>
                <p:nvPr/>
              </p:nvSpPr>
              <p:spPr>
                <a:xfrm>
                  <a:off x="3153259" y="2086837"/>
                  <a:ext cx="1145999" cy="1795739"/>
                </a:xfrm>
                <a:custGeom>
                  <a:avLst/>
                  <a:gdLst>
                    <a:gd name="connsiteX0" fmla="*/ 1820419 w 1821886"/>
                    <a:gd name="connsiteY0" fmla="*/ 1327383 h 2854831"/>
                    <a:gd name="connsiteX1" fmla="*/ 1554456 w 1821886"/>
                    <a:gd name="connsiteY1" fmla="*/ 802777 h 2854831"/>
                    <a:gd name="connsiteX2" fmla="*/ 1358441 w 1821886"/>
                    <a:gd name="connsiteY2" fmla="*/ 496147 h 2854831"/>
                    <a:gd name="connsiteX3" fmla="*/ 1023343 w 1821886"/>
                    <a:gd name="connsiteY3" fmla="*/ 104929 h 2854831"/>
                    <a:gd name="connsiteX4" fmla="*/ 845222 w 1821886"/>
                    <a:gd name="connsiteY4" fmla="*/ 13835 h 2854831"/>
                    <a:gd name="connsiteX5" fmla="*/ 604472 w 1821886"/>
                    <a:gd name="connsiteY5" fmla="*/ 59382 h 2854831"/>
                    <a:gd name="connsiteX6" fmla="*/ 163641 w 1821886"/>
                    <a:gd name="connsiteY6" fmla="*/ 702736 h 2854831"/>
                    <a:gd name="connsiteX7" fmla="*/ 1786 w 1821886"/>
                    <a:gd name="connsiteY7" fmla="*/ 1904856 h 2854831"/>
                    <a:gd name="connsiteX8" fmla="*/ 17239 w 1821886"/>
                    <a:gd name="connsiteY8" fmla="*/ 2261100 h 2854831"/>
                    <a:gd name="connsiteX9" fmla="*/ 111587 w 1821886"/>
                    <a:gd name="connsiteY9" fmla="*/ 2553903 h 2854831"/>
                    <a:gd name="connsiteX10" fmla="*/ 419843 w 1821886"/>
                    <a:gd name="connsiteY10" fmla="*/ 2747478 h 2854831"/>
                    <a:gd name="connsiteX11" fmla="*/ 987556 w 1821886"/>
                    <a:gd name="connsiteY11" fmla="*/ 2858906 h 2854831"/>
                    <a:gd name="connsiteX12" fmla="*/ 1602443 w 1821886"/>
                    <a:gd name="connsiteY12" fmla="*/ 2752359 h 2854831"/>
                    <a:gd name="connsiteX13" fmla="*/ 1776498 w 1821886"/>
                    <a:gd name="connsiteY13" fmla="*/ 2592130 h 2854831"/>
                    <a:gd name="connsiteX14" fmla="*/ 1778938 w 1821886"/>
                    <a:gd name="connsiteY14" fmla="*/ 2430275 h 2854831"/>
                    <a:gd name="connsiteX15" fmla="*/ 1791952 w 1821886"/>
                    <a:gd name="connsiteY15" fmla="*/ 2003270 h 2854831"/>
                    <a:gd name="connsiteX16" fmla="*/ 1809032 w 1821886"/>
                    <a:gd name="connsiteY16" fmla="*/ 1642146 h 2854831"/>
                    <a:gd name="connsiteX17" fmla="*/ 1819606 w 1821886"/>
                    <a:gd name="connsiteY17" fmla="*/ 1461584 h 2854831"/>
                    <a:gd name="connsiteX18" fmla="*/ 1820419 w 1821886"/>
                    <a:gd name="connsiteY18" fmla="*/ 1327383 h 2854831"/>
                    <a:gd name="connsiteX19" fmla="*/ 1820419 w 1821886"/>
                    <a:gd name="connsiteY19" fmla="*/ 1327383 h 28548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821886" h="2854831">
                      <a:moveTo>
                        <a:pt x="1820419" y="1327383"/>
                      </a:moveTo>
                      <a:cubicBezTo>
                        <a:pt x="1726071" y="1154954"/>
                        <a:pt x="1650430" y="973579"/>
                        <a:pt x="1554456" y="802777"/>
                      </a:cubicBezTo>
                      <a:cubicBezTo>
                        <a:pt x="1495082" y="697042"/>
                        <a:pt x="1433268" y="591308"/>
                        <a:pt x="1358441" y="496147"/>
                      </a:cubicBezTo>
                      <a:cubicBezTo>
                        <a:pt x="1254333" y="364385"/>
                        <a:pt x="1157545" y="207410"/>
                        <a:pt x="1023343" y="104929"/>
                      </a:cubicBezTo>
                      <a:cubicBezTo>
                        <a:pt x="972916" y="65889"/>
                        <a:pt x="904595" y="35795"/>
                        <a:pt x="845222" y="13835"/>
                      </a:cubicBezTo>
                      <a:cubicBezTo>
                        <a:pt x="758194" y="-17885"/>
                        <a:pt x="678486" y="8142"/>
                        <a:pt x="604472" y="59382"/>
                      </a:cubicBezTo>
                      <a:cubicBezTo>
                        <a:pt x="392190" y="207410"/>
                        <a:pt x="257175" y="467680"/>
                        <a:pt x="163641" y="702736"/>
                      </a:cubicBezTo>
                      <a:cubicBezTo>
                        <a:pt x="13172" y="1082567"/>
                        <a:pt x="-7161" y="1500625"/>
                        <a:pt x="1786" y="1904856"/>
                      </a:cubicBezTo>
                      <a:cubicBezTo>
                        <a:pt x="4226" y="2023604"/>
                        <a:pt x="9106" y="2142352"/>
                        <a:pt x="17239" y="2261100"/>
                      </a:cubicBezTo>
                      <a:cubicBezTo>
                        <a:pt x="24559" y="2363581"/>
                        <a:pt x="46519" y="2470942"/>
                        <a:pt x="111587" y="2553903"/>
                      </a:cubicBezTo>
                      <a:cubicBezTo>
                        <a:pt x="186414" y="2649877"/>
                        <a:pt x="310042" y="2704371"/>
                        <a:pt x="419843" y="2747478"/>
                      </a:cubicBezTo>
                      <a:cubicBezTo>
                        <a:pt x="595525" y="2815799"/>
                        <a:pt x="798048" y="2846706"/>
                        <a:pt x="987556" y="2858906"/>
                      </a:cubicBezTo>
                      <a:cubicBezTo>
                        <a:pt x="1190892" y="2871920"/>
                        <a:pt x="1418628" y="2850773"/>
                        <a:pt x="1602443" y="2752359"/>
                      </a:cubicBezTo>
                      <a:cubicBezTo>
                        <a:pt x="1667511" y="2717385"/>
                        <a:pt x="1757791" y="2671024"/>
                        <a:pt x="1776498" y="2592130"/>
                      </a:cubicBezTo>
                      <a:cubicBezTo>
                        <a:pt x="1787885" y="2542516"/>
                        <a:pt x="1778938" y="2481515"/>
                        <a:pt x="1778938" y="2430275"/>
                      </a:cubicBezTo>
                      <a:cubicBezTo>
                        <a:pt x="1779752" y="2287127"/>
                        <a:pt x="1788699" y="2145605"/>
                        <a:pt x="1791952" y="2003270"/>
                      </a:cubicBezTo>
                      <a:cubicBezTo>
                        <a:pt x="1794392" y="1882896"/>
                        <a:pt x="1801712" y="1762521"/>
                        <a:pt x="1809032" y="1642146"/>
                      </a:cubicBezTo>
                      <a:cubicBezTo>
                        <a:pt x="1813099" y="1581959"/>
                        <a:pt x="1814725" y="1521772"/>
                        <a:pt x="1819606" y="1461584"/>
                      </a:cubicBezTo>
                      <a:cubicBezTo>
                        <a:pt x="1822859" y="1419290"/>
                        <a:pt x="1840752" y="1368050"/>
                        <a:pt x="1820419" y="1327383"/>
                      </a:cubicBezTo>
                      <a:cubicBezTo>
                        <a:pt x="1820419" y="1327383"/>
                        <a:pt x="1820419" y="1327383"/>
                        <a:pt x="1820419" y="1327383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9" name="Freeform: Shape 24">
                  <a:extLst>
                    <a:ext uri="{FF2B5EF4-FFF2-40B4-BE49-F238E27FC236}">
                      <a16:creationId xmlns:a16="http://schemas.microsoft.com/office/drawing/2014/main" id="{B52FB2EC-7960-4547-A38A-9C7DD644DA2A}"/>
                    </a:ext>
                  </a:extLst>
                </p:cNvPr>
                <p:cNvSpPr/>
                <p:nvPr/>
              </p:nvSpPr>
              <p:spPr>
                <a:xfrm>
                  <a:off x="2247222" y="2055728"/>
                  <a:ext cx="936240" cy="1739463"/>
                </a:xfrm>
                <a:custGeom>
                  <a:avLst/>
                  <a:gdLst>
                    <a:gd name="connsiteX0" fmla="*/ 1491640 w 1488416"/>
                    <a:gd name="connsiteY0" fmla="*/ 1253669 h 2765363"/>
                    <a:gd name="connsiteX1" fmla="*/ 1449346 w 1488416"/>
                    <a:gd name="connsiteY1" fmla="*/ 1108081 h 2765363"/>
                    <a:gd name="connsiteX2" fmla="*/ 1323278 w 1488416"/>
                    <a:gd name="connsiteY2" fmla="*/ 807144 h 2765363"/>
                    <a:gd name="connsiteX3" fmla="*/ 865366 w 1488416"/>
                    <a:gd name="connsiteY3" fmla="*/ 193071 h 2765363"/>
                    <a:gd name="connsiteX4" fmla="*/ 458695 w 1488416"/>
                    <a:gd name="connsiteY4" fmla="*/ 2749 h 2765363"/>
                    <a:gd name="connsiteX5" fmla="*/ 174839 w 1488416"/>
                    <a:gd name="connsiteY5" fmla="*/ 292299 h 2765363"/>
                    <a:gd name="connsiteX6" fmla="*/ 22744 w 1488416"/>
                    <a:gd name="connsiteY6" fmla="*/ 991773 h 2765363"/>
                    <a:gd name="connsiteX7" fmla="*/ 1597 w 1488416"/>
                    <a:gd name="connsiteY7" fmla="*/ 1509059 h 2765363"/>
                    <a:gd name="connsiteX8" fmla="*/ 31691 w 1488416"/>
                    <a:gd name="connsiteY8" fmla="*/ 1844156 h 2765363"/>
                    <a:gd name="connsiteX9" fmla="*/ 141492 w 1488416"/>
                    <a:gd name="connsiteY9" fmla="*/ 2328094 h 2765363"/>
                    <a:gd name="connsiteX10" fmla="*/ 438362 w 1488416"/>
                    <a:gd name="connsiteY10" fmla="*/ 2742899 h 2765363"/>
                    <a:gd name="connsiteX11" fmla="*/ 653897 w 1488416"/>
                    <a:gd name="connsiteY11" fmla="*/ 2764046 h 2765363"/>
                    <a:gd name="connsiteX12" fmla="*/ 1215104 w 1488416"/>
                    <a:gd name="connsiteY12" fmla="*/ 2466363 h 2765363"/>
                    <a:gd name="connsiteX13" fmla="*/ 1435519 w 1488416"/>
                    <a:gd name="connsiteY13" fmla="*/ 2207720 h 2765363"/>
                    <a:gd name="connsiteX14" fmla="*/ 1455853 w 1488416"/>
                    <a:gd name="connsiteY14" fmla="*/ 1707514 h 2765363"/>
                    <a:gd name="connsiteX15" fmla="*/ 1491640 w 1488416"/>
                    <a:gd name="connsiteY15" fmla="*/ 1253669 h 2765363"/>
                    <a:gd name="connsiteX16" fmla="*/ 1491640 w 1488416"/>
                    <a:gd name="connsiteY16" fmla="*/ 1253669 h 2765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8416" h="2765363">
                      <a:moveTo>
                        <a:pt x="1491640" y="1253669"/>
                      </a:moveTo>
                      <a:cubicBezTo>
                        <a:pt x="1489200" y="1204869"/>
                        <a:pt x="1465613" y="1155255"/>
                        <a:pt x="1449346" y="1108081"/>
                      </a:cubicBezTo>
                      <a:cubicBezTo>
                        <a:pt x="1414372" y="1003160"/>
                        <a:pt x="1379399" y="903119"/>
                        <a:pt x="1323278" y="807144"/>
                      </a:cubicBezTo>
                      <a:cubicBezTo>
                        <a:pt x="1193143" y="585915"/>
                        <a:pt x="1055688" y="367126"/>
                        <a:pt x="865366" y="193071"/>
                      </a:cubicBezTo>
                      <a:cubicBezTo>
                        <a:pt x="756379" y="94656"/>
                        <a:pt x="616484" y="-19212"/>
                        <a:pt x="458695" y="2749"/>
                      </a:cubicBezTo>
                      <a:cubicBezTo>
                        <a:pt x="314734" y="23082"/>
                        <a:pt x="226079" y="171111"/>
                        <a:pt x="174839" y="292299"/>
                      </a:cubicBezTo>
                      <a:cubicBezTo>
                        <a:pt x="80491" y="515154"/>
                        <a:pt x="41451" y="751837"/>
                        <a:pt x="22744" y="991773"/>
                      </a:cubicBezTo>
                      <a:cubicBezTo>
                        <a:pt x="9730" y="1164202"/>
                        <a:pt x="-4910" y="1335817"/>
                        <a:pt x="1597" y="1509059"/>
                      </a:cubicBezTo>
                      <a:cubicBezTo>
                        <a:pt x="5664" y="1620487"/>
                        <a:pt x="5664" y="1735168"/>
                        <a:pt x="31691" y="1844156"/>
                      </a:cubicBezTo>
                      <a:cubicBezTo>
                        <a:pt x="69918" y="2006011"/>
                        <a:pt x="92691" y="2168679"/>
                        <a:pt x="141492" y="2328094"/>
                      </a:cubicBezTo>
                      <a:cubicBezTo>
                        <a:pt x="187852" y="2480189"/>
                        <a:pt x="277320" y="2681898"/>
                        <a:pt x="438362" y="2742899"/>
                      </a:cubicBezTo>
                      <a:cubicBezTo>
                        <a:pt x="506682" y="2768926"/>
                        <a:pt x="577443" y="2777059"/>
                        <a:pt x="653897" y="2764046"/>
                      </a:cubicBezTo>
                      <a:cubicBezTo>
                        <a:pt x="860486" y="2728259"/>
                        <a:pt x="1053249" y="2592431"/>
                        <a:pt x="1215104" y="2466363"/>
                      </a:cubicBezTo>
                      <a:cubicBezTo>
                        <a:pt x="1289931" y="2407802"/>
                        <a:pt x="1435519" y="2315081"/>
                        <a:pt x="1435519" y="2207720"/>
                      </a:cubicBezTo>
                      <a:cubicBezTo>
                        <a:pt x="1435519" y="2040984"/>
                        <a:pt x="1442839" y="1873436"/>
                        <a:pt x="1455853" y="1707514"/>
                      </a:cubicBezTo>
                      <a:cubicBezTo>
                        <a:pt x="1465613" y="1558673"/>
                        <a:pt x="1497333" y="1404138"/>
                        <a:pt x="1491640" y="1253669"/>
                      </a:cubicBezTo>
                      <a:cubicBezTo>
                        <a:pt x="1491640" y="1253669"/>
                        <a:pt x="1491640" y="1253669"/>
                        <a:pt x="1491640" y="1253669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90" name="Freeform: Shape 25">
                  <a:extLst>
                    <a:ext uri="{FF2B5EF4-FFF2-40B4-BE49-F238E27FC236}">
                      <a16:creationId xmlns:a16="http://schemas.microsoft.com/office/drawing/2014/main" id="{22677F18-F244-43E9-BAC3-80EEE6B82B24}"/>
                    </a:ext>
                  </a:extLst>
                </p:cNvPr>
                <p:cNvSpPr/>
                <p:nvPr/>
              </p:nvSpPr>
              <p:spPr>
                <a:xfrm>
                  <a:off x="2916492" y="3578688"/>
                  <a:ext cx="5116" cy="5116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91" name="Freeform: Shape 26">
                  <a:extLst>
                    <a:ext uri="{FF2B5EF4-FFF2-40B4-BE49-F238E27FC236}">
                      <a16:creationId xmlns:a16="http://schemas.microsoft.com/office/drawing/2014/main" id="{596A2B68-DDCF-4E62-8E78-087780BD1CC4}"/>
                    </a:ext>
                  </a:extLst>
                </p:cNvPr>
                <p:cNvSpPr/>
                <p:nvPr/>
              </p:nvSpPr>
              <p:spPr>
                <a:xfrm>
                  <a:off x="3557536" y="3735173"/>
                  <a:ext cx="1094996" cy="1442988"/>
                </a:xfrm>
                <a:custGeom>
                  <a:avLst/>
                  <a:gdLst>
                    <a:gd name="connsiteX0" fmla="*/ 1742637 w 1740552"/>
                    <a:gd name="connsiteY0" fmla="*/ 386434 h 2228557"/>
                    <a:gd name="connsiteX1" fmla="*/ 1382326 w 1740552"/>
                    <a:gd name="connsiteY1" fmla="*/ 323806 h 2228557"/>
                    <a:gd name="connsiteX2" fmla="*/ 1235111 w 1740552"/>
                    <a:gd name="connsiteY2" fmla="*/ 221325 h 2228557"/>
                    <a:gd name="connsiteX3" fmla="*/ 1174924 w 1740552"/>
                    <a:gd name="connsiteY3" fmla="*/ 87124 h 2228557"/>
                    <a:gd name="connsiteX4" fmla="*/ 1131004 w 1740552"/>
                    <a:gd name="connsiteY4" fmla="*/ 5789 h 2228557"/>
                    <a:gd name="connsiteX5" fmla="*/ 595011 w 1740552"/>
                    <a:gd name="connsiteY5" fmla="*/ 166018 h 2228557"/>
                    <a:gd name="connsiteX6" fmla="*/ 57392 w 1740552"/>
                    <a:gd name="connsiteY6" fmla="*/ 144871 h 2228557"/>
                    <a:gd name="connsiteX7" fmla="*/ 8591 w 1740552"/>
                    <a:gd name="connsiteY7" fmla="*/ 308353 h 2228557"/>
                    <a:gd name="connsiteX8" fmla="*/ 80165 w 1740552"/>
                    <a:gd name="connsiteY8" fmla="*/ 601969 h 2228557"/>
                    <a:gd name="connsiteX9" fmla="*/ 212740 w 1740552"/>
                    <a:gd name="connsiteY9" fmla="*/ 1211163 h 2228557"/>
                    <a:gd name="connsiteX10" fmla="*/ 348568 w 1740552"/>
                    <a:gd name="connsiteY10" fmla="*/ 1808969 h 2228557"/>
                    <a:gd name="connsiteX11" fmla="*/ 952068 w 1740552"/>
                    <a:gd name="connsiteY11" fmla="*/ 2214014 h 2228557"/>
                    <a:gd name="connsiteX12" fmla="*/ 1211525 w 1740552"/>
                    <a:gd name="connsiteY12" fmla="*/ 1997665 h 2228557"/>
                    <a:gd name="connsiteX13" fmla="*/ 1406727 w 1740552"/>
                    <a:gd name="connsiteY13" fmla="*/ 1553580 h 2228557"/>
                    <a:gd name="connsiteX14" fmla="*/ 1621449 w 1740552"/>
                    <a:gd name="connsiteY14" fmla="*/ 1035481 h 2228557"/>
                    <a:gd name="connsiteX15" fmla="*/ 1742637 w 1740552"/>
                    <a:gd name="connsiteY15" fmla="*/ 386434 h 2228557"/>
                    <a:gd name="connsiteX0" fmla="*/ 1748503 w 1750266"/>
                    <a:gd name="connsiteY0" fmla="*/ 383983 h 2230158"/>
                    <a:gd name="connsiteX1" fmla="*/ 1388192 w 1750266"/>
                    <a:gd name="connsiteY1" fmla="*/ 321355 h 2230158"/>
                    <a:gd name="connsiteX2" fmla="*/ 1240977 w 1750266"/>
                    <a:gd name="connsiteY2" fmla="*/ 218874 h 2230158"/>
                    <a:gd name="connsiteX3" fmla="*/ 1180790 w 1750266"/>
                    <a:gd name="connsiteY3" fmla="*/ 84673 h 2230158"/>
                    <a:gd name="connsiteX4" fmla="*/ 1136870 w 1750266"/>
                    <a:gd name="connsiteY4" fmla="*/ 3338 h 2230158"/>
                    <a:gd name="connsiteX5" fmla="*/ 585734 w 1750266"/>
                    <a:gd name="connsiteY5" fmla="*/ 208995 h 2230158"/>
                    <a:gd name="connsiteX6" fmla="*/ 63258 w 1750266"/>
                    <a:gd name="connsiteY6" fmla="*/ 142420 h 2230158"/>
                    <a:gd name="connsiteX7" fmla="*/ 14457 w 1750266"/>
                    <a:gd name="connsiteY7" fmla="*/ 305902 h 2230158"/>
                    <a:gd name="connsiteX8" fmla="*/ 86031 w 1750266"/>
                    <a:gd name="connsiteY8" fmla="*/ 599518 h 2230158"/>
                    <a:gd name="connsiteX9" fmla="*/ 218606 w 1750266"/>
                    <a:gd name="connsiteY9" fmla="*/ 1208712 h 2230158"/>
                    <a:gd name="connsiteX10" fmla="*/ 354434 w 1750266"/>
                    <a:gd name="connsiteY10" fmla="*/ 1806518 h 2230158"/>
                    <a:gd name="connsiteX11" fmla="*/ 957934 w 1750266"/>
                    <a:gd name="connsiteY11" fmla="*/ 2211563 h 2230158"/>
                    <a:gd name="connsiteX12" fmla="*/ 1217391 w 1750266"/>
                    <a:gd name="connsiteY12" fmla="*/ 1995214 h 2230158"/>
                    <a:gd name="connsiteX13" fmla="*/ 1412593 w 1750266"/>
                    <a:gd name="connsiteY13" fmla="*/ 1551129 h 2230158"/>
                    <a:gd name="connsiteX14" fmla="*/ 1627315 w 1750266"/>
                    <a:gd name="connsiteY14" fmla="*/ 1033030 h 2230158"/>
                    <a:gd name="connsiteX15" fmla="*/ 1748503 w 1750266"/>
                    <a:gd name="connsiteY15" fmla="*/ 383983 h 2230158"/>
                    <a:gd name="connsiteX0" fmla="*/ 1738583 w 1740346"/>
                    <a:gd name="connsiteY0" fmla="*/ 383983 h 2230160"/>
                    <a:gd name="connsiteX1" fmla="*/ 1378272 w 1740346"/>
                    <a:gd name="connsiteY1" fmla="*/ 321355 h 2230160"/>
                    <a:gd name="connsiteX2" fmla="*/ 1231057 w 1740346"/>
                    <a:gd name="connsiteY2" fmla="*/ 218874 h 2230160"/>
                    <a:gd name="connsiteX3" fmla="*/ 1170870 w 1740346"/>
                    <a:gd name="connsiteY3" fmla="*/ 84673 h 2230160"/>
                    <a:gd name="connsiteX4" fmla="*/ 1126950 w 1740346"/>
                    <a:gd name="connsiteY4" fmla="*/ 3338 h 2230160"/>
                    <a:gd name="connsiteX5" fmla="*/ 575814 w 1740346"/>
                    <a:gd name="connsiteY5" fmla="*/ 208995 h 2230160"/>
                    <a:gd name="connsiteX6" fmla="*/ 83623 w 1740346"/>
                    <a:gd name="connsiteY6" fmla="*/ 202991 h 2230160"/>
                    <a:gd name="connsiteX7" fmla="*/ 4537 w 1740346"/>
                    <a:gd name="connsiteY7" fmla="*/ 305902 h 2230160"/>
                    <a:gd name="connsiteX8" fmla="*/ 76111 w 1740346"/>
                    <a:gd name="connsiteY8" fmla="*/ 599518 h 2230160"/>
                    <a:gd name="connsiteX9" fmla="*/ 208686 w 1740346"/>
                    <a:gd name="connsiteY9" fmla="*/ 1208712 h 2230160"/>
                    <a:gd name="connsiteX10" fmla="*/ 344514 w 1740346"/>
                    <a:gd name="connsiteY10" fmla="*/ 1806518 h 2230160"/>
                    <a:gd name="connsiteX11" fmla="*/ 948014 w 1740346"/>
                    <a:gd name="connsiteY11" fmla="*/ 2211563 h 2230160"/>
                    <a:gd name="connsiteX12" fmla="*/ 1207471 w 1740346"/>
                    <a:gd name="connsiteY12" fmla="*/ 1995214 h 2230160"/>
                    <a:gd name="connsiteX13" fmla="*/ 1402673 w 1740346"/>
                    <a:gd name="connsiteY13" fmla="*/ 1551129 h 2230160"/>
                    <a:gd name="connsiteX14" fmla="*/ 1617395 w 1740346"/>
                    <a:gd name="connsiteY14" fmla="*/ 1033030 h 2230160"/>
                    <a:gd name="connsiteX15" fmla="*/ 1738583 w 1740346"/>
                    <a:gd name="connsiteY15" fmla="*/ 383983 h 2230160"/>
                    <a:gd name="connsiteX0" fmla="*/ 1738583 w 1740346"/>
                    <a:gd name="connsiteY0" fmla="*/ 406213 h 2252388"/>
                    <a:gd name="connsiteX1" fmla="*/ 1378272 w 1740346"/>
                    <a:gd name="connsiteY1" fmla="*/ 343585 h 2252388"/>
                    <a:gd name="connsiteX2" fmla="*/ 1231057 w 1740346"/>
                    <a:gd name="connsiteY2" fmla="*/ 241104 h 2252388"/>
                    <a:gd name="connsiteX3" fmla="*/ 1170870 w 1740346"/>
                    <a:gd name="connsiteY3" fmla="*/ 106903 h 2252388"/>
                    <a:gd name="connsiteX4" fmla="*/ 1126950 w 1740346"/>
                    <a:gd name="connsiteY4" fmla="*/ 25568 h 2252388"/>
                    <a:gd name="connsiteX5" fmla="*/ 575814 w 1740346"/>
                    <a:gd name="connsiteY5" fmla="*/ 231225 h 2252388"/>
                    <a:gd name="connsiteX6" fmla="*/ 83623 w 1740346"/>
                    <a:gd name="connsiteY6" fmla="*/ 225221 h 2252388"/>
                    <a:gd name="connsiteX7" fmla="*/ 4537 w 1740346"/>
                    <a:gd name="connsiteY7" fmla="*/ 328132 h 2252388"/>
                    <a:gd name="connsiteX8" fmla="*/ 76111 w 1740346"/>
                    <a:gd name="connsiteY8" fmla="*/ 621748 h 2252388"/>
                    <a:gd name="connsiteX9" fmla="*/ 208686 w 1740346"/>
                    <a:gd name="connsiteY9" fmla="*/ 1230942 h 2252388"/>
                    <a:gd name="connsiteX10" fmla="*/ 344514 w 1740346"/>
                    <a:gd name="connsiteY10" fmla="*/ 1828748 h 2252388"/>
                    <a:gd name="connsiteX11" fmla="*/ 948014 w 1740346"/>
                    <a:gd name="connsiteY11" fmla="*/ 2233793 h 2252388"/>
                    <a:gd name="connsiteX12" fmla="*/ 1207471 w 1740346"/>
                    <a:gd name="connsiteY12" fmla="*/ 2017444 h 2252388"/>
                    <a:gd name="connsiteX13" fmla="*/ 1402673 w 1740346"/>
                    <a:gd name="connsiteY13" fmla="*/ 1573359 h 2252388"/>
                    <a:gd name="connsiteX14" fmla="*/ 1617395 w 1740346"/>
                    <a:gd name="connsiteY14" fmla="*/ 1055260 h 2252388"/>
                    <a:gd name="connsiteX15" fmla="*/ 1738583 w 1740346"/>
                    <a:gd name="connsiteY15" fmla="*/ 406213 h 2252388"/>
                    <a:gd name="connsiteX0" fmla="*/ 1739027 w 1740790"/>
                    <a:gd name="connsiteY0" fmla="*/ 385384 h 2231560"/>
                    <a:gd name="connsiteX1" fmla="*/ 1378716 w 1740790"/>
                    <a:gd name="connsiteY1" fmla="*/ 322756 h 2231560"/>
                    <a:gd name="connsiteX2" fmla="*/ 1231501 w 1740790"/>
                    <a:gd name="connsiteY2" fmla="*/ 220275 h 2231560"/>
                    <a:gd name="connsiteX3" fmla="*/ 1171314 w 1740790"/>
                    <a:gd name="connsiteY3" fmla="*/ 86074 h 2231560"/>
                    <a:gd name="connsiteX4" fmla="*/ 1127394 w 1740790"/>
                    <a:gd name="connsiteY4" fmla="*/ 4739 h 2231560"/>
                    <a:gd name="connsiteX5" fmla="*/ 591401 w 1740790"/>
                    <a:gd name="connsiteY5" fmla="*/ 240682 h 2231560"/>
                    <a:gd name="connsiteX6" fmla="*/ 84067 w 1740790"/>
                    <a:gd name="connsiteY6" fmla="*/ 204392 h 2231560"/>
                    <a:gd name="connsiteX7" fmla="*/ 4981 w 1740790"/>
                    <a:gd name="connsiteY7" fmla="*/ 307303 h 2231560"/>
                    <a:gd name="connsiteX8" fmla="*/ 76555 w 1740790"/>
                    <a:gd name="connsiteY8" fmla="*/ 600919 h 2231560"/>
                    <a:gd name="connsiteX9" fmla="*/ 209130 w 1740790"/>
                    <a:gd name="connsiteY9" fmla="*/ 1210113 h 2231560"/>
                    <a:gd name="connsiteX10" fmla="*/ 344958 w 1740790"/>
                    <a:gd name="connsiteY10" fmla="*/ 1807919 h 2231560"/>
                    <a:gd name="connsiteX11" fmla="*/ 948458 w 1740790"/>
                    <a:gd name="connsiteY11" fmla="*/ 2212964 h 2231560"/>
                    <a:gd name="connsiteX12" fmla="*/ 1207915 w 1740790"/>
                    <a:gd name="connsiteY12" fmla="*/ 1996615 h 2231560"/>
                    <a:gd name="connsiteX13" fmla="*/ 1403117 w 1740790"/>
                    <a:gd name="connsiteY13" fmla="*/ 1552530 h 2231560"/>
                    <a:gd name="connsiteX14" fmla="*/ 1617839 w 1740790"/>
                    <a:gd name="connsiteY14" fmla="*/ 1034431 h 2231560"/>
                    <a:gd name="connsiteX15" fmla="*/ 1739027 w 1740790"/>
                    <a:gd name="connsiteY15" fmla="*/ 385384 h 2231560"/>
                    <a:gd name="connsiteX0" fmla="*/ 1739027 w 1740790"/>
                    <a:gd name="connsiteY0" fmla="*/ 385384 h 2231560"/>
                    <a:gd name="connsiteX1" fmla="*/ 1378716 w 1740790"/>
                    <a:gd name="connsiteY1" fmla="*/ 322756 h 2231560"/>
                    <a:gd name="connsiteX2" fmla="*/ 1231501 w 1740790"/>
                    <a:gd name="connsiteY2" fmla="*/ 220275 h 2231560"/>
                    <a:gd name="connsiteX3" fmla="*/ 1171314 w 1740790"/>
                    <a:gd name="connsiteY3" fmla="*/ 86074 h 2231560"/>
                    <a:gd name="connsiteX4" fmla="*/ 1127394 w 1740790"/>
                    <a:gd name="connsiteY4" fmla="*/ 4739 h 2231560"/>
                    <a:gd name="connsiteX5" fmla="*/ 591401 w 1740790"/>
                    <a:gd name="connsiteY5" fmla="*/ 240682 h 2231560"/>
                    <a:gd name="connsiteX6" fmla="*/ 84067 w 1740790"/>
                    <a:gd name="connsiteY6" fmla="*/ 204392 h 2231560"/>
                    <a:gd name="connsiteX7" fmla="*/ 4981 w 1740790"/>
                    <a:gd name="connsiteY7" fmla="*/ 307303 h 2231560"/>
                    <a:gd name="connsiteX8" fmla="*/ 76555 w 1740790"/>
                    <a:gd name="connsiteY8" fmla="*/ 600919 h 2231560"/>
                    <a:gd name="connsiteX9" fmla="*/ 209130 w 1740790"/>
                    <a:gd name="connsiteY9" fmla="*/ 1210113 h 2231560"/>
                    <a:gd name="connsiteX10" fmla="*/ 344958 w 1740790"/>
                    <a:gd name="connsiteY10" fmla="*/ 1807919 h 2231560"/>
                    <a:gd name="connsiteX11" fmla="*/ 948458 w 1740790"/>
                    <a:gd name="connsiteY11" fmla="*/ 2212964 h 2231560"/>
                    <a:gd name="connsiteX12" fmla="*/ 1207915 w 1740790"/>
                    <a:gd name="connsiteY12" fmla="*/ 1996615 h 2231560"/>
                    <a:gd name="connsiteX13" fmla="*/ 1617839 w 1740790"/>
                    <a:gd name="connsiteY13" fmla="*/ 1034431 h 2231560"/>
                    <a:gd name="connsiteX14" fmla="*/ 1739027 w 1740790"/>
                    <a:gd name="connsiteY14" fmla="*/ 385384 h 2231560"/>
                    <a:gd name="connsiteX0" fmla="*/ 1739027 w 1740790"/>
                    <a:gd name="connsiteY0" fmla="*/ 385384 h 2233666"/>
                    <a:gd name="connsiteX1" fmla="*/ 1378716 w 1740790"/>
                    <a:gd name="connsiteY1" fmla="*/ 322756 h 2233666"/>
                    <a:gd name="connsiteX2" fmla="*/ 1231501 w 1740790"/>
                    <a:gd name="connsiteY2" fmla="*/ 220275 h 2233666"/>
                    <a:gd name="connsiteX3" fmla="*/ 1171314 w 1740790"/>
                    <a:gd name="connsiteY3" fmla="*/ 86074 h 2233666"/>
                    <a:gd name="connsiteX4" fmla="*/ 1127394 w 1740790"/>
                    <a:gd name="connsiteY4" fmla="*/ 4739 h 2233666"/>
                    <a:gd name="connsiteX5" fmla="*/ 591401 w 1740790"/>
                    <a:gd name="connsiteY5" fmla="*/ 240682 h 2233666"/>
                    <a:gd name="connsiteX6" fmla="*/ 84067 w 1740790"/>
                    <a:gd name="connsiteY6" fmla="*/ 204392 h 2233666"/>
                    <a:gd name="connsiteX7" fmla="*/ 4981 w 1740790"/>
                    <a:gd name="connsiteY7" fmla="*/ 307303 h 2233666"/>
                    <a:gd name="connsiteX8" fmla="*/ 76555 w 1740790"/>
                    <a:gd name="connsiteY8" fmla="*/ 600919 h 2233666"/>
                    <a:gd name="connsiteX9" fmla="*/ 344958 w 1740790"/>
                    <a:gd name="connsiteY9" fmla="*/ 1807919 h 2233666"/>
                    <a:gd name="connsiteX10" fmla="*/ 948458 w 1740790"/>
                    <a:gd name="connsiteY10" fmla="*/ 2212964 h 2233666"/>
                    <a:gd name="connsiteX11" fmla="*/ 1207915 w 1740790"/>
                    <a:gd name="connsiteY11" fmla="*/ 1996615 h 2233666"/>
                    <a:gd name="connsiteX12" fmla="*/ 1617839 w 1740790"/>
                    <a:gd name="connsiteY12" fmla="*/ 1034431 h 2233666"/>
                    <a:gd name="connsiteX13" fmla="*/ 1739027 w 1740790"/>
                    <a:gd name="connsiteY13" fmla="*/ 385384 h 2233666"/>
                    <a:gd name="connsiteX0" fmla="*/ 1739027 w 1740790"/>
                    <a:gd name="connsiteY0" fmla="*/ 380697 h 2228979"/>
                    <a:gd name="connsiteX1" fmla="*/ 1378716 w 1740790"/>
                    <a:gd name="connsiteY1" fmla="*/ 318069 h 2228979"/>
                    <a:gd name="connsiteX2" fmla="*/ 1231501 w 1740790"/>
                    <a:gd name="connsiteY2" fmla="*/ 215588 h 2228979"/>
                    <a:gd name="connsiteX3" fmla="*/ 1127394 w 1740790"/>
                    <a:gd name="connsiteY3" fmla="*/ 52 h 2228979"/>
                    <a:gd name="connsiteX4" fmla="*/ 591401 w 1740790"/>
                    <a:gd name="connsiteY4" fmla="*/ 235995 h 2228979"/>
                    <a:gd name="connsiteX5" fmla="*/ 84067 w 1740790"/>
                    <a:gd name="connsiteY5" fmla="*/ 199705 h 2228979"/>
                    <a:gd name="connsiteX6" fmla="*/ 4981 w 1740790"/>
                    <a:gd name="connsiteY6" fmla="*/ 302616 h 2228979"/>
                    <a:gd name="connsiteX7" fmla="*/ 76555 w 1740790"/>
                    <a:gd name="connsiteY7" fmla="*/ 596232 h 2228979"/>
                    <a:gd name="connsiteX8" fmla="*/ 344958 w 1740790"/>
                    <a:gd name="connsiteY8" fmla="*/ 1803232 h 2228979"/>
                    <a:gd name="connsiteX9" fmla="*/ 948458 w 1740790"/>
                    <a:gd name="connsiteY9" fmla="*/ 2208277 h 2228979"/>
                    <a:gd name="connsiteX10" fmla="*/ 1207915 w 1740790"/>
                    <a:gd name="connsiteY10" fmla="*/ 1991928 h 2228979"/>
                    <a:gd name="connsiteX11" fmla="*/ 1617839 w 1740790"/>
                    <a:gd name="connsiteY11" fmla="*/ 1029744 h 2228979"/>
                    <a:gd name="connsiteX12" fmla="*/ 1739027 w 1740790"/>
                    <a:gd name="connsiteY12" fmla="*/ 380697 h 2228979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27394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52372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027 w 1740790"/>
                    <a:gd name="connsiteY0" fmla="*/ 380645 h 2228927"/>
                    <a:gd name="connsiteX1" fmla="*/ 1378716 w 1740790"/>
                    <a:gd name="connsiteY1" fmla="*/ 318017 h 2228927"/>
                    <a:gd name="connsiteX2" fmla="*/ 1231501 w 1740790"/>
                    <a:gd name="connsiteY2" fmla="*/ 215536 h 2228927"/>
                    <a:gd name="connsiteX3" fmla="*/ 1152372 w 1740790"/>
                    <a:gd name="connsiteY3" fmla="*/ 0 h 2228927"/>
                    <a:gd name="connsiteX4" fmla="*/ 591401 w 1740790"/>
                    <a:gd name="connsiteY4" fmla="*/ 235943 h 2228927"/>
                    <a:gd name="connsiteX5" fmla="*/ 84067 w 1740790"/>
                    <a:gd name="connsiteY5" fmla="*/ 199653 h 2228927"/>
                    <a:gd name="connsiteX6" fmla="*/ 4981 w 1740790"/>
                    <a:gd name="connsiteY6" fmla="*/ 302564 h 2228927"/>
                    <a:gd name="connsiteX7" fmla="*/ 76555 w 1740790"/>
                    <a:gd name="connsiteY7" fmla="*/ 596180 h 2228927"/>
                    <a:gd name="connsiteX8" fmla="*/ 344958 w 1740790"/>
                    <a:gd name="connsiteY8" fmla="*/ 1803180 h 2228927"/>
                    <a:gd name="connsiteX9" fmla="*/ 948458 w 1740790"/>
                    <a:gd name="connsiteY9" fmla="*/ 2208225 h 2228927"/>
                    <a:gd name="connsiteX10" fmla="*/ 1207915 w 1740790"/>
                    <a:gd name="connsiteY10" fmla="*/ 1991876 h 2228927"/>
                    <a:gd name="connsiteX11" fmla="*/ 1617839 w 1740790"/>
                    <a:gd name="connsiteY11" fmla="*/ 1029692 h 2228927"/>
                    <a:gd name="connsiteX12" fmla="*/ 1739027 w 1740790"/>
                    <a:gd name="connsiteY12" fmla="*/ 380645 h 2228927"/>
                    <a:gd name="connsiteX0" fmla="*/ 1739498 w 1741261"/>
                    <a:gd name="connsiteY0" fmla="*/ 380645 h 2228927"/>
                    <a:gd name="connsiteX1" fmla="*/ 1379187 w 1741261"/>
                    <a:gd name="connsiteY1" fmla="*/ 318017 h 2228927"/>
                    <a:gd name="connsiteX2" fmla="*/ 1231972 w 1741261"/>
                    <a:gd name="connsiteY2" fmla="*/ 215536 h 2228927"/>
                    <a:gd name="connsiteX3" fmla="*/ 1152843 w 1741261"/>
                    <a:gd name="connsiteY3" fmla="*/ 0 h 2228927"/>
                    <a:gd name="connsiteX4" fmla="*/ 606858 w 1741261"/>
                    <a:gd name="connsiteY4" fmla="*/ 210965 h 2228927"/>
                    <a:gd name="connsiteX5" fmla="*/ 84538 w 1741261"/>
                    <a:gd name="connsiteY5" fmla="*/ 199653 h 2228927"/>
                    <a:gd name="connsiteX6" fmla="*/ 5452 w 1741261"/>
                    <a:gd name="connsiteY6" fmla="*/ 302564 h 2228927"/>
                    <a:gd name="connsiteX7" fmla="*/ 77026 w 1741261"/>
                    <a:gd name="connsiteY7" fmla="*/ 596180 h 2228927"/>
                    <a:gd name="connsiteX8" fmla="*/ 345429 w 1741261"/>
                    <a:gd name="connsiteY8" fmla="*/ 1803180 h 2228927"/>
                    <a:gd name="connsiteX9" fmla="*/ 948929 w 1741261"/>
                    <a:gd name="connsiteY9" fmla="*/ 2208225 h 2228927"/>
                    <a:gd name="connsiteX10" fmla="*/ 1208386 w 1741261"/>
                    <a:gd name="connsiteY10" fmla="*/ 1991876 h 2228927"/>
                    <a:gd name="connsiteX11" fmla="*/ 1618310 w 1741261"/>
                    <a:gd name="connsiteY11" fmla="*/ 1029692 h 2228927"/>
                    <a:gd name="connsiteX12" fmla="*/ 1739498 w 1741261"/>
                    <a:gd name="connsiteY12" fmla="*/ 380645 h 2228927"/>
                    <a:gd name="connsiteX0" fmla="*/ 1743616 w 1745379"/>
                    <a:gd name="connsiteY0" fmla="*/ 380645 h 2228927"/>
                    <a:gd name="connsiteX1" fmla="*/ 1383305 w 1745379"/>
                    <a:gd name="connsiteY1" fmla="*/ 318017 h 2228927"/>
                    <a:gd name="connsiteX2" fmla="*/ 1236090 w 1745379"/>
                    <a:gd name="connsiteY2" fmla="*/ 215536 h 2228927"/>
                    <a:gd name="connsiteX3" fmla="*/ 1156961 w 1745379"/>
                    <a:gd name="connsiteY3" fmla="*/ 0 h 2228927"/>
                    <a:gd name="connsiteX4" fmla="*/ 610976 w 1745379"/>
                    <a:gd name="connsiteY4" fmla="*/ 210965 h 2228927"/>
                    <a:gd name="connsiteX5" fmla="*/ 88656 w 1745379"/>
                    <a:gd name="connsiteY5" fmla="*/ 199653 h 2228927"/>
                    <a:gd name="connsiteX6" fmla="*/ 4573 w 1745379"/>
                    <a:gd name="connsiteY6" fmla="*/ 177675 h 2228927"/>
                    <a:gd name="connsiteX7" fmla="*/ 81144 w 1745379"/>
                    <a:gd name="connsiteY7" fmla="*/ 596180 h 2228927"/>
                    <a:gd name="connsiteX8" fmla="*/ 349547 w 1745379"/>
                    <a:gd name="connsiteY8" fmla="*/ 1803180 h 2228927"/>
                    <a:gd name="connsiteX9" fmla="*/ 953047 w 1745379"/>
                    <a:gd name="connsiteY9" fmla="*/ 2208225 h 2228927"/>
                    <a:gd name="connsiteX10" fmla="*/ 1212504 w 1745379"/>
                    <a:gd name="connsiteY10" fmla="*/ 1991876 h 2228927"/>
                    <a:gd name="connsiteX11" fmla="*/ 1622428 w 1745379"/>
                    <a:gd name="connsiteY11" fmla="*/ 1029692 h 2228927"/>
                    <a:gd name="connsiteX12" fmla="*/ 1743616 w 1745379"/>
                    <a:gd name="connsiteY12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231518 w 1740807"/>
                    <a:gd name="connsiteY2" fmla="*/ 215536 h 2228927"/>
                    <a:gd name="connsiteX3" fmla="*/ 1152389 w 1740807"/>
                    <a:gd name="connsiteY3" fmla="*/ 0 h 2228927"/>
                    <a:gd name="connsiteX4" fmla="*/ 606404 w 1740807"/>
                    <a:gd name="connsiteY4" fmla="*/ 210965 h 2228927"/>
                    <a:gd name="connsiteX5" fmla="*/ 84084 w 1740807"/>
                    <a:gd name="connsiteY5" fmla="*/ 199653 h 2228927"/>
                    <a:gd name="connsiteX6" fmla="*/ 1 w 1740807"/>
                    <a:gd name="connsiteY6" fmla="*/ 177675 h 2228927"/>
                    <a:gd name="connsiteX7" fmla="*/ 76572 w 1740807"/>
                    <a:gd name="connsiteY7" fmla="*/ 596180 h 2228927"/>
                    <a:gd name="connsiteX8" fmla="*/ 344975 w 1740807"/>
                    <a:gd name="connsiteY8" fmla="*/ 1803180 h 2228927"/>
                    <a:gd name="connsiteX9" fmla="*/ 948475 w 1740807"/>
                    <a:gd name="connsiteY9" fmla="*/ 2208225 h 2228927"/>
                    <a:gd name="connsiteX10" fmla="*/ 1207932 w 1740807"/>
                    <a:gd name="connsiteY10" fmla="*/ 1991876 h 2228927"/>
                    <a:gd name="connsiteX11" fmla="*/ 1617856 w 1740807"/>
                    <a:gd name="connsiteY11" fmla="*/ 1029692 h 2228927"/>
                    <a:gd name="connsiteX12" fmla="*/ 1739044 w 1740807"/>
                    <a:gd name="connsiteY12" fmla="*/ 380645 h 2228927"/>
                    <a:gd name="connsiteX0" fmla="*/ 1772607 w 1774370"/>
                    <a:gd name="connsiteY0" fmla="*/ 380645 h 2228927"/>
                    <a:gd name="connsiteX1" fmla="*/ 1412296 w 1774370"/>
                    <a:gd name="connsiteY1" fmla="*/ 318017 h 2228927"/>
                    <a:gd name="connsiteX2" fmla="*/ 1265081 w 1774370"/>
                    <a:gd name="connsiteY2" fmla="*/ 215536 h 2228927"/>
                    <a:gd name="connsiteX3" fmla="*/ 1185952 w 1774370"/>
                    <a:gd name="connsiteY3" fmla="*/ 0 h 2228927"/>
                    <a:gd name="connsiteX4" fmla="*/ 639967 w 1774370"/>
                    <a:gd name="connsiteY4" fmla="*/ 210965 h 2228927"/>
                    <a:gd name="connsiteX5" fmla="*/ 33564 w 1774370"/>
                    <a:gd name="connsiteY5" fmla="*/ 177675 h 2228927"/>
                    <a:gd name="connsiteX6" fmla="*/ 110135 w 1774370"/>
                    <a:gd name="connsiteY6" fmla="*/ 596180 h 2228927"/>
                    <a:gd name="connsiteX7" fmla="*/ 378538 w 1774370"/>
                    <a:gd name="connsiteY7" fmla="*/ 1803180 h 2228927"/>
                    <a:gd name="connsiteX8" fmla="*/ 982038 w 1774370"/>
                    <a:gd name="connsiteY8" fmla="*/ 2208225 h 2228927"/>
                    <a:gd name="connsiteX9" fmla="*/ 1241495 w 1774370"/>
                    <a:gd name="connsiteY9" fmla="*/ 1991876 h 2228927"/>
                    <a:gd name="connsiteX10" fmla="*/ 1651419 w 1774370"/>
                    <a:gd name="connsiteY10" fmla="*/ 1029692 h 2228927"/>
                    <a:gd name="connsiteX11" fmla="*/ 1772607 w 1774370"/>
                    <a:gd name="connsiteY11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231518 w 1740807"/>
                    <a:gd name="connsiteY2" fmla="*/ 215536 h 2228927"/>
                    <a:gd name="connsiteX3" fmla="*/ 1152389 w 1740807"/>
                    <a:gd name="connsiteY3" fmla="*/ 0 h 2228927"/>
                    <a:gd name="connsiteX4" fmla="*/ 606404 w 1740807"/>
                    <a:gd name="connsiteY4" fmla="*/ 210965 h 2228927"/>
                    <a:gd name="connsiteX5" fmla="*/ 1 w 1740807"/>
                    <a:gd name="connsiteY5" fmla="*/ 177675 h 2228927"/>
                    <a:gd name="connsiteX6" fmla="*/ 76572 w 1740807"/>
                    <a:gd name="connsiteY6" fmla="*/ 596180 h 2228927"/>
                    <a:gd name="connsiteX7" fmla="*/ 344975 w 1740807"/>
                    <a:gd name="connsiteY7" fmla="*/ 1803180 h 2228927"/>
                    <a:gd name="connsiteX8" fmla="*/ 948475 w 1740807"/>
                    <a:gd name="connsiteY8" fmla="*/ 2208225 h 2228927"/>
                    <a:gd name="connsiteX9" fmla="*/ 1207932 w 1740807"/>
                    <a:gd name="connsiteY9" fmla="*/ 1991876 h 2228927"/>
                    <a:gd name="connsiteX10" fmla="*/ 1617856 w 1740807"/>
                    <a:gd name="connsiteY10" fmla="*/ 1029692 h 2228927"/>
                    <a:gd name="connsiteX11" fmla="*/ 1739044 w 1740807"/>
                    <a:gd name="connsiteY11" fmla="*/ 380645 h 2228927"/>
                    <a:gd name="connsiteX0" fmla="*/ 1739042 w 1740805"/>
                    <a:gd name="connsiteY0" fmla="*/ 380645 h 2228927"/>
                    <a:gd name="connsiteX1" fmla="*/ 1378731 w 1740805"/>
                    <a:gd name="connsiteY1" fmla="*/ 318017 h 2228927"/>
                    <a:gd name="connsiteX2" fmla="*/ 1231516 w 1740805"/>
                    <a:gd name="connsiteY2" fmla="*/ 215536 h 2228927"/>
                    <a:gd name="connsiteX3" fmla="*/ 1152387 w 1740805"/>
                    <a:gd name="connsiteY3" fmla="*/ 0 h 2228927"/>
                    <a:gd name="connsiteX4" fmla="*/ 606402 w 1740805"/>
                    <a:gd name="connsiteY4" fmla="*/ 210965 h 2228927"/>
                    <a:gd name="connsiteX5" fmla="*/ -1 w 1740805"/>
                    <a:gd name="connsiteY5" fmla="*/ 177675 h 2228927"/>
                    <a:gd name="connsiteX6" fmla="*/ 76570 w 1740805"/>
                    <a:gd name="connsiteY6" fmla="*/ 596180 h 2228927"/>
                    <a:gd name="connsiteX7" fmla="*/ 344973 w 1740805"/>
                    <a:gd name="connsiteY7" fmla="*/ 1803180 h 2228927"/>
                    <a:gd name="connsiteX8" fmla="*/ 948473 w 1740805"/>
                    <a:gd name="connsiteY8" fmla="*/ 2208225 h 2228927"/>
                    <a:gd name="connsiteX9" fmla="*/ 1207930 w 1740805"/>
                    <a:gd name="connsiteY9" fmla="*/ 1991876 h 2228927"/>
                    <a:gd name="connsiteX10" fmla="*/ 1617854 w 1740805"/>
                    <a:gd name="connsiteY10" fmla="*/ 1029692 h 2228927"/>
                    <a:gd name="connsiteX11" fmla="*/ 1739042 w 1740805"/>
                    <a:gd name="connsiteY11" fmla="*/ 380645 h 2228927"/>
                    <a:gd name="connsiteX0" fmla="*/ 1739044 w 1740807"/>
                    <a:gd name="connsiteY0" fmla="*/ 381774 h 2230056"/>
                    <a:gd name="connsiteX1" fmla="*/ 1378733 w 1740807"/>
                    <a:gd name="connsiteY1" fmla="*/ 319146 h 2230056"/>
                    <a:gd name="connsiteX2" fmla="*/ 1152389 w 1740807"/>
                    <a:gd name="connsiteY2" fmla="*/ 1129 h 2230056"/>
                    <a:gd name="connsiteX3" fmla="*/ 606404 w 1740807"/>
                    <a:gd name="connsiteY3" fmla="*/ 212094 h 2230056"/>
                    <a:gd name="connsiteX4" fmla="*/ 1 w 1740807"/>
                    <a:gd name="connsiteY4" fmla="*/ 178804 h 2230056"/>
                    <a:gd name="connsiteX5" fmla="*/ 76572 w 1740807"/>
                    <a:gd name="connsiteY5" fmla="*/ 597309 h 2230056"/>
                    <a:gd name="connsiteX6" fmla="*/ 344975 w 1740807"/>
                    <a:gd name="connsiteY6" fmla="*/ 1804309 h 2230056"/>
                    <a:gd name="connsiteX7" fmla="*/ 948475 w 1740807"/>
                    <a:gd name="connsiteY7" fmla="*/ 2209354 h 2230056"/>
                    <a:gd name="connsiteX8" fmla="*/ 1207932 w 1740807"/>
                    <a:gd name="connsiteY8" fmla="*/ 1993005 h 2230056"/>
                    <a:gd name="connsiteX9" fmla="*/ 1617856 w 1740807"/>
                    <a:gd name="connsiteY9" fmla="*/ 1030821 h 2230056"/>
                    <a:gd name="connsiteX10" fmla="*/ 1739044 w 1740807"/>
                    <a:gd name="connsiteY10" fmla="*/ 381774 h 2230056"/>
                    <a:gd name="connsiteX0" fmla="*/ 1739042 w 1740805"/>
                    <a:gd name="connsiteY0" fmla="*/ 380645 h 2228927"/>
                    <a:gd name="connsiteX1" fmla="*/ 1378731 w 1740805"/>
                    <a:gd name="connsiteY1" fmla="*/ 318017 h 2228927"/>
                    <a:gd name="connsiteX2" fmla="*/ 1152387 w 1740805"/>
                    <a:gd name="connsiteY2" fmla="*/ 0 h 2228927"/>
                    <a:gd name="connsiteX3" fmla="*/ 606402 w 1740805"/>
                    <a:gd name="connsiteY3" fmla="*/ 210965 h 2228927"/>
                    <a:gd name="connsiteX4" fmla="*/ -1 w 1740805"/>
                    <a:gd name="connsiteY4" fmla="*/ 177675 h 2228927"/>
                    <a:gd name="connsiteX5" fmla="*/ 76570 w 1740805"/>
                    <a:gd name="connsiteY5" fmla="*/ 596180 h 2228927"/>
                    <a:gd name="connsiteX6" fmla="*/ 344973 w 1740805"/>
                    <a:gd name="connsiteY6" fmla="*/ 1803180 h 2228927"/>
                    <a:gd name="connsiteX7" fmla="*/ 948473 w 1740805"/>
                    <a:gd name="connsiteY7" fmla="*/ 2208225 h 2228927"/>
                    <a:gd name="connsiteX8" fmla="*/ 1207930 w 1740805"/>
                    <a:gd name="connsiteY8" fmla="*/ 1991876 h 2228927"/>
                    <a:gd name="connsiteX9" fmla="*/ 1617854 w 1740805"/>
                    <a:gd name="connsiteY9" fmla="*/ 1029692 h 2228927"/>
                    <a:gd name="connsiteX10" fmla="*/ 1739042 w 1740805"/>
                    <a:gd name="connsiteY10" fmla="*/ 380645 h 2228927"/>
                    <a:gd name="connsiteX0" fmla="*/ 1739044 w 1740807"/>
                    <a:gd name="connsiteY0" fmla="*/ 380645 h 2228927"/>
                    <a:gd name="connsiteX1" fmla="*/ 1378733 w 1740807"/>
                    <a:gd name="connsiteY1" fmla="*/ 318017 h 2228927"/>
                    <a:gd name="connsiteX2" fmla="*/ 1152389 w 1740807"/>
                    <a:gd name="connsiteY2" fmla="*/ 0 h 2228927"/>
                    <a:gd name="connsiteX3" fmla="*/ 606404 w 1740807"/>
                    <a:gd name="connsiteY3" fmla="*/ 210965 h 2228927"/>
                    <a:gd name="connsiteX4" fmla="*/ 1 w 1740807"/>
                    <a:gd name="connsiteY4" fmla="*/ 177675 h 2228927"/>
                    <a:gd name="connsiteX5" fmla="*/ 76572 w 1740807"/>
                    <a:gd name="connsiteY5" fmla="*/ 596180 h 2228927"/>
                    <a:gd name="connsiteX6" fmla="*/ 344975 w 1740807"/>
                    <a:gd name="connsiteY6" fmla="*/ 1803180 h 2228927"/>
                    <a:gd name="connsiteX7" fmla="*/ 948475 w 1740807"/>
                    <a:gd name="connsiteY7" fmla="*/ 2208225 h 2228927"/>
                    <a:gd name="connsiteX8" fmla="*/ 1207932 w 1740807"/>
                    <a:gd name="connsiteY8" fmla="*/ 1991876 h 2228927"/>
                    <a:gd name="connsiteX9" fmla="*/ 1617856 w 1740807"/>
                    <a:gd name="connsiteY9" fmla="*/ 1029692 h 2228927"/>
                    <a:gd name="connsiteX10" fmla="*/ 1739044 w 1740807"/>
                    <a:gd name="connsiteY10" fmla="*/ 380645 h 2228927"/>
                    <a:gd name="connsiteX0" fmla="*/ 1739042 w 1740805"/>
                    <a:gd name="connsiteY0" fmla="*/ 380645 h 2238396"/>
                    <a:gd name="connsiteX1" fmla="*/ 1378731 w 1740805"/>
                    <a:gd name="connsiteY1" fmla="*/ 318017 h 2238396"/>
                    <a:gd name="connsiteX2" fmla="*/ 1152387 w 1740805"/>
                    <a:gd name="connsiteY2" fmla="*/ 0 h 2238396"/>
                    <a:gd name="connsiteX3" fmla="*/ 606402 w 1740805"/>
                    <a:gd name="connsiteY3" fmla="*/ 210965 h 2238396"/>
                    <a:gd name="connsiteX4" fmla="*/ -1 w 1740805"/>
                    <a:gd name="connsiteY4" fmla="*/ 177675 h 2238396"/>
                    <a:gd name="connsiteX5" fmla="*/ 76570 w 1740805"/>
                    <a:gd name="connsiteY5" fmla="*/ 596180 h 2238396"/>
                    <a:gd name="connsiteX6" fmla="*/ 344973 w 1740805"/>
                    <a:gd name="connsiteY6" fmla="*/ 1803180 h 2238396"/>
                    <a:gd name="connsiteX7" fmla="*/ 928491 w 1740805"/>
                    <a:gd name="connsiteY7" fmla="*/ 2218217 h 2238396"/>
                    <a:gd name="connsiteX8" fmla="*/ 1207930 w 1740805"/>
                    <a:gd name="connsiteY8" fmla="*/ 1991876 h 2238396"/>
                    <a:gd name="connsiteX9" fmla="*/ 1617854 w 1740805"/>
                    <a:gd name="connsiteY9" fmla="*/ 1029692 h 2238396"/>
                    <a:gd name="connsiteX10" fmla="*/ 1739042 w 1740805"/>
                    <a:gd name="connsiteY10" fmla="*/ 380645 h 2238396"/>
                    <a:gd name="connsiteX0" fmla="*/ 1739044 w 1740807"/>
                    <a:gd name="connsiteY0" fmla="*/ 380645 h 2221198"/>
                    <a:gd name="connsiteX1" fmla="*/ 1378733 w 1740807"/>
                    <a:gd name="connsiteY1" fmla="*/ 318017 h 2221198"/>
                    <a:gd name="connsiteX2" fmla="*/ 1152389 w 1740807"/>
                    <a:gd name="connsiteY2" fmla="*/ 0 h 2221198"/>
                    <a:gd name="connsiteX3" fmla="*/ 606404 w 1740807"/>
                    <a:gd name="connsiteY3" fmla="*/ 210965 h 2221198"/>
                    <a:gd name="connsiteX4" fmla="*/ 1 w 1740807"/>
                    <a:gd name="connsiteY4" fmla="*/ 177675 h 2221198"/>
                    <a:gd name="connsiteX5" fmla="*/ 76572 w 1740807"/>
                    <a:gd name="connsiteY5" fmla="*/ 596180 h 2221198"/>
                    <a:gd name="connsiteX6" fmla="*/ 344975 w 1740807"/>
                    <a:gd name="connsiteY6" fmla="*/ 1803180 h 2221198"/>
                    <a:gd name="connsiteX7" fmla="*/ 928493 w 1740807"/>
                    <a:gd name="connsiteY7" fmla="*/ 2218217 h 2221198"/>
                    <a:gd name="connsiteX8" fmla="*/ 1207932 w 1740807"/>
                    <a:gd name="connsiteY8" fmla="*/ 1991876 h 2221198"/>
                    <a:gd name="connsiteX9" fmla="*/ 1617856 w 1740807"/>
                    <a:gd name="connsiteY9" fmla="*/ 1029692 h 2221198"/>
                    <a:gd name="connsiteX10" fmla="*/ 1739044 w 1740807"/>
                    <a:gd name="connsiteY10" fmla="*/ 380645 h 2221198"/>
                    <a:gd name="connsiteX0" fmla="*/ 1739042 w 1740805"/>
                    <a:gd name="connsiteY0" fmla="*/ 380645 h 2295430"/>
                    <a:gd name="connsiteX1" fmla="*/ 1378731 w 1740805"/>
                    <a:gd name="connsiteY1" fmla="*/ 318017 h 2295430"/>
                    <a:gd name="connsiteX2" fmla="*/ 1152387 w 1740805"/>
                    <a:gd name="connsiteY2" fmla="*/ 0 h 2295430"/>
                    <a:gd name="connsiteX3" fmla="*/ 606402 w 1740805"/>
                    <a:gd name="connsiteY3" fmla="*/ 210965 h 2295430"/>
                    <a:gd name="connsiteX4" fmla="*/ -1 w 1740805"/>
                    <a:gd name="connsiteY4" fmla="*/ 177675 h 2295430"/>
                    <a:gd name="connsiteX5" fmla="*/ 76570 w 1740805"/>
                    <a:gd name="connsiteY5" fmla="*/ 596180 h 2295430"/>
                    <a:gd name="connsiteX6" fmla="*/ 344973 w 1740805"/>
                    <a:gd name="connsiteY6" fmla="*/ 1803180 h 2295430"/>
                    <a:gd name="connsiteX7" fmla="*/ 858554 w 1740805"/>
                    <a:gd name="connsiteY7" fmla="*/ 2293150 h 2295430"/>
                    <a:gd name="connsiteX8" fmla="*/ 1207930 w 1740805"/>
                    <a:gd name="connsiteY8" fmla="*/ 1991876 h 2295430"/>
                    <a:gd name="connsiteX9" fmla="*/ 1617854 w 1740805"/>
                    <a:gd name="connsiteY9" fmla="*/ 1029692 h 2295430"/>
                    <a:gd name="connsiteX10" fmla="*/ 1739042 w 1740805"/>
                    <a:gd name="connsiteY10" fmla="*/ 380645 h 2295430"/>
                    <a:gd name="connsiteX0" fmla="*/ 1739044 w 1740807"/>
                    <a:gd name="connsiteY0" fmla="*/ 380645 h 2295241"/>
                    <a:gd name="connsiteX1" fmla="*/ 1378733 w 1740807"/>
                    <a:gd name="connsiteY1" fmla="*/ 318017 h 2295241"/>
                    <a:gd name="connsiteX2" fmla="*/ 1152389 w 1740807"/>
                    <a:gd name="connsiteY2" fmla="*/ 0 h 2295241"/>
                    <a:gd name="connsiteX3" fmla="*/ 606404 w 1740807"/>
                    <a:gd name="connsiteY3" fmla="*/ 210965 h 2295241"/>
                    <a:gd name="connsiteX4" fmla="*/ 1 w 1740807"/>
                    <a:gd name="connsiteY4" fmla="*/ 177675 h 2295241"/>
                    <a:gd name="connsiteX5" fmla="*/ 76572 w 1740807"/>
                    <a:gd name="connsiteY5" fmla="*/ 596180 h 2295241"/>
                    <a:gd name="connsiteX6" fmla="*/ 344975 w 1740807"/>
                    <a:gd name="connsiteY6" fmla="*/ 1803180 h 2295241"/>
                    <a:gd name="connsiteX7" fmla="*/ 858556 w 1740807"/>
                    <a:gd name="connsiteY7" fmla="*/ 2293150 h 2295241"/>
                    <a:gd name="connsiteX8" fmla="*/ 1207932 w 1740807"/>
                    <a:gd name="connsiteY8" fmla="*/ 1991876 h 2295241"/>
                    <a:gd name="connsiteX9" fmla="*/ 1617856 w 1740807"/>
                    <a:gd name="connsiteY9" fmla="*/ 1029692 h 2295241"/>
                    <a:gd name="connsiteX10" fmla="*/ 1739044 w 1740807"/>
                    <a:gd name="connsiteY10" fmla="*/ 380645 h 2295241"/>
                    <a:gd name="connsiteX0" fmla="*/ 1739042 w 1740805"/>
                    <a:gd name="connsiteY0" fmla="*/ 380645 h 2294034"/>
                    <a:gd name="connsiteX1" fmla="*/ 1378731 w 1740805"/>
                    <a:gd name="connsiteY1" fmla="*/ 318017 h 2294034"/>
                    <a:gd name="connsiteX2" fmla="*/ 1152387 w 1740805"/>
                    <a:gd name="connsiteY2" fmla="*/ 0 h 2294034"/>
                    <a:gd name="connsiteX3" fmla="*/ 606402 w 1740805"/>
                    <a:gd name="connsiteY3" fmla="*/ 210965 h 2294034"/>
                    <a:gd name="connsiteX4" fmla="*/ -1 w 1740805"/>
                    <a:gd name="connsiteY4" fmla="*/ 177675 h 2294034"/>
                    <a:gd name="connsiteX5" fmla="*/ 76570 w 1740805"/>
                    <a:gd name="connsiteY5" fmla="*/ 596180 h 2294034"/>
                    <a:gd name="connsiteX6" fmla="*/ 344973 w 1740805"/>
                    <a:gd name="connsiteY6" fmla="*/ 1803180 h 2294034"/>
                    <a:gd name="connsiteX7" fmla="*/ 858554 w 1740805"/>
                    <a:gd name="connsiteY7" fmla="*/ 2293150 h 2294034"/>
                    <a:gd name="connsiteX8" fmla="*/ 1207930 w 1740805"/>
                    <a:gd name="connsiteY8" fmla="*/ 1991876 h 2294034"/>
                    <a:gd name="connsiteX9" fmla="*/ 1617854 w 1740805"/>
                    <a:gd name="connsiteY9" fmla="*/ 1029692 h 2294034"/>
                    <a:gd name="connsiteX10" fmla="*/ 1739042 w 1740805"/>
                    <a:gd name="connsiteY10" fmla="*/ 380645 h 22940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740805" h="2294034">
                      <a:moveTo>
                        <a:pt x="1739042" y="380645"/>
                      </a:moveTo>
                      <a:cubicBezTo>
                        <a:pt x="1622734" y="385525"/>
                        <a:pt x="1476507" y="381458"/>
                        <a:pt x="1378731" y="318017"/>
                      </a:cubicBezTo>
                      <a:cubicBezTo>
                        <a:pt x="1280955" y="254576"/>
                        <a:pt x="1241144" y="132739"/>
                        <a:pt x="1152387" y="0"/>
                      </a:cubicBezTo>
                      <a:cubicBezTo>
                        <a:pt x="993692" y="87064"/>
                        <a:pt x="798467" y="181353"/>
                        <a:pt x="606402" y="210965"/>
                      </a:cubicBezTo>
                      <a:cubicBezTo>
                        <a:pt x="414337" y="240577"/>
                        <a:pt x="298116" y="213385"/>
                        <a:pt x="-1" y="177675"/>
                      </a:cubicBezTo>
                      <a:cubicBezTo>
                        <a:pt x="1612" y="296828"/>
                        <a:pt x="19074" y="325263"/>
                        <a:pt x="76570" y="596180"/>
                      </a:cubicBezTo>
                      <a:cubicBezTo>
                        <a:pt x="134066" y="867098"/>
                        <a:pt x="214642" y="1520352"/>
                        <a:pt x="344973" y="1803180"/>
                      </a:cubicBezTo>
                      <a:cubicBezTo>
                        <a:pt x="475304" y="2086008"/>
                        <a:pt x="578019" y="2309929"/>
                        <a:pt x="858554" y="2293150"/>
                      </a:cubicBezTo>
                      <a:cubicBezTo>
                        <a:pt x="982850" y="2285716"/>
                        <a:pt x="1081380" y="2202452"/>
                        <a:pt x="1207930" y="1991876"/>
                      </a:cubicBezTo>
                      <a:cubicBezTo>
                        <a:pt x="1334480" y="1781300"/>
                        <a:pt x="1529335" y="1298230"/>
                        <a:pt x="1617854" y="1029692"/>
                      </a:cubicBezTo>
                      <a:cubicBezTo>
                        <a:pt x="1673975" y="819850"/>
                        <a:pt x="1753682" y="599434"/>
                        <a:pt x="1739042" y="380645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92" name="Freeform: Shape 27">
                  <a:extLst>
                    <a:ext uri="{FF2B5EF4-FFF2-40B4-BE49-F238E27FC236}">
                      <a16:creationId xmlns:a16="http://schemas.microsoft.com/office/drawing/2014/main" id="{22AA52A7-DFF1-4623-BD19-69372173847C}"/>
                    </a:ext>
                  </a:extLst>
                </p:cNvPr>
                <p:cNvSpPr/>
                <p:nvPr/>
              </p:nvSpPr>
              <p:spPr>
                <a:xfrm>
                  <a:off x="4608357" y="3882576"/>
                  <a:ext cx="1125534" cy="1212507"/>
                </a:xfrm>
                <a:custGeom>
                  <a:avLst/>
                  <a:gdLst>
                    <a:gd name="connsiteX0" fmla="*/ 1789894 w 1789352"/>
                    <a:gd name="connsiteY0" fmla="*/ 287110 h 1927621"/>
                    <a:gd name="connsiteX1" fmla="*/ 1651626 w 1789352"/>
                    <a:gd name="connsiteY1" fmla="*/ 14640 h 1927621"/>
                    <a:gd name="connsiteX2" fmla="*/ 1647559 w 1789352"/>
                    <a:gd name="connsiteY2" fmla="*/ 0 h 1927621"/>
                    <a:gd name="connsiteX3" fmla="*/ 952151 w 1789352"/>
                    <a:gd name="connsiteY3" fmla="*/ 91908 h 1927621"/>
                    <a:gd name="connsiteX4" fmla="*/ 94889 w 1789352"/>
                    <a:gd name="connsiteY4" fmla="*/ 93534 h 1927621"/>
                    <a:gd name="connsiteX5" fmla="*/ 43648 w 1789352"/>
                    <a:gd name="connsiteY5" fmla="*/ 208216 h 1927621"/>
                    <a:gd name="connsiteX6" fmla="*/ 26568 w 1789352"/>
                    <a:gd name="connsiteY6" fmla="*/ 662061 h 1927621"/>
                    <a:gd name="connsiteX7" fmla="*/ 177850 w 1789352"/>
                    <a:gd name="connsiteY7" fmla="*/ 1137052 h 1927621"/>
                    <a:gd name="connsiteX8" fmla="*/ 808190 w 1789352"/>
                    <a:gd name="connsiteY8" fmla="*/ 1906475 h 1927621"/>
                    <a:gd name="connsiteX9" fmla="*/ 1175007 w 1789352"/>
                    <a:gd name="connsiteY9" fmla="*/ 1772273 h 1927621"/>
                    <a:gd name="connsiteX10" fmla="*/ 1468624 w 1789352"/>
                    <a:gd name="connsiteY10" fmla="*/ 1348521 h 1927621"/>
                    <a:gd name="connsiteX11" fmla="*/ 1703680 w 1789352"/>
                    <a:gd name="connsiteY11" fmla="*/ 887356 h 1927621"/>
                    <a:gd name="connsiteX12" fmla="*/ 1776881 w 1789352"/>
                    <a:gd name="connsiteY12" fmla="*/ 565273 h 1927621"/>
                    <a:gd name="connsiteX13" fmla="*/ 1789894 w 1789352"/>
                    <a:gd name="connsiteY13" fmla="*/ 287110 h 19276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789352" h="1927621">
                      <a:moveTo>
                        <a:pt x="1789894" y="287110"/>
                      </a:moveTo>
                      <a:cubicBezTo>
                        <a:pt x="1776881" y="183002"/>
                        <a:pt x="1721573" y="91908"/>
                        <a:pt x="1651626" y="14640"/>
                      </a:cubicBezTo>
                      <a:cubicBezTo>
                        <a:pt x="1648372" y="11387"/>
                        <a:pt x="1649186" y="4880"/>
                        <a:pt x="1647559" y="0"/>
                      </a:cubicBezTo>
                      <a:cubicBezTo>
                        <a:pt x="1424703" y="82148"/>
                        <a:pt x="1186394" y="88654"/>
                        <a:pt x="952151" y="91908"/>
                      </a:cubicBezTo>
                      <a:cubicBezTo>
                        <a:pt x="666669" y="95974"/>
                        <a:pt x="381185" y="94348"/>
                        <a:pt x="94889" y="93534"/>
                      </a:cubicBezTo>
                      <a:cubicBezTo>
                        <a:pt x="94075" y="93534"/>
                        <a:pt x="46902" y="200082"/>
                        <a:pt x="43648" y="208216"/>
                      </a:cubicBezTo>
                      <a:cubicBezTo>
                        <a:pt x="-17353" y="354617"/>
                        <a:pt x="-5966" y="510779"/>
                        <a:pt x="26568" y="662061"/>
                      </a:cubicBezTo>
                      <a:cubicBezTo>
                        <a:pt x="61542" y="825542"/>
                        <a:pt x="111969" y="983331"/>
                        <a:pt x="177850" y="1137052"/>
                      </a:cubicBezTo>
                      <a:cubicBezTo>
                        <a:pt x="310424" y="1446123"/>
                        <a:pt x="493426" y="1754379"/>
                        <a:pt x="808190" y="1906475"/>
                      </a:cubicBezTo>
                      <a:cubicBezTo>
                        <a:pt x="949712" y="1974795"/>
                        <a:pt x="1083913" y="1875567"/>
                        <a:pt x="1175007" y="1772273"/>
                      </a:cubicBezTo>
                      <a:cubicBezTo>
                        <a:pt x="1288875" y="1644578"/>
                        <a:pt x="1376716" y="1492483"/>
                        <a:pt x="1468624" y="1348521"/>
                      </a:cubicBezTo>
                      <a:cubicBezTo>
                        <a:pt x="1562158" y="1202933"/>
                        <a:pt x="1646746" y="1050838"/>
                        <a:pt x="1703680" y="887356"/>
                      </a:cubicBezTo>
                      <a:cubicBezTo>
                        <a:pt x="1740280" y="783249"/>
                        <a:pt x="1763867" y="674261"/>
                        <a:pt x="1776881" y="565273"/>
                      </a:cubicBezTo>
                      <a:cubicBezTo>
                        <a:pt x="1788267" y="477432"/>
                        <a:pt x="1801281" y="377391"/>
                        <a:pt x="1789894" y="287110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93" name="Freeform: Shape 28">
                  <a:extLst>
                    <a:ext uri="{FF2B5EF4-FFF2-40B4-BE49-F238E27FC236}">
                      <a16:creationId xmlns:a16="http://schemas.microsoft.com/office/drawing/2014/main" id="{708E690C-0753-4B50-80E4-C06FCE09214F}"/>
                    </a:ext>
                  </a:extLst>
                </p:cNvPr>
                <p:cNvSpPr/>
                <p:nvPr/>
              </p:nvSpPr>
              <p:spPr>
                <a:xfrm>
                  <a:off x="4267475" y="2052010"/>
                  <a:ext cx="1493891" cy="1949221"/>
                </a:xfrm>
                <a:custGeom>
                  <a:avLst/>
                  <a:gdLst>
                    <a:gd name="connsiteX0" fmla="*/ 2376043 w 2374959"/>
                    <a:gd name="connsiteY0" fmla="*/ 2668646 h 3098834"/>
                    <a:gd name="connsiteX1" fmla="*/ 2374416 w 2374959"/>
                    <a:gd name="connsiteY1" fmla="*/ 2056199 h 3098834"/>
                    <a:gd name="connsiteX2" fmla="*/ 2295522 w 2374959"/>
                    <a:gd name="connsiteY2" fmla="*/ 1418539 h 3098834"/>
                    <a:gd name="connsiteX3" fmla="*/ 2128787 w 2374959"/>
                    <a:gd name="connsiteY3" fmla="*/ 853266 h 3098834"/>
                    <a:gd name="connsiteX4" fmla="*/ 1880717 w 2374959"/>
                    <a:gd name="connsiteY4" fmla="*/ 390474 h 3098834"/>
                    <a:gd name="connsiteX5" fmla="*/ 1485433 w 2374959"/>
                    <a:gd name="connsiteY5" fmla="*/ 68391 h 3098834"/>
                    <a:gd name="connsiteX6" fmla="*/ 1175550 w 2374959"/>
                    <a:gd name="connsiteY6" fmla="*/ 70 h 3098834"/>
                    <a:gd name="connsiteX7" fmla="*/ 870546 w 2374959"/>
                    <a:gd name="connsiteY7" fmla="*/ 80591 h 3098834"/>
                    <a:gd name="connsiteX8" fmla="*/ 648504 w 2374959"/>
                    <a:gd name="connsiteY8" fmla="*/ 239193 h 3098834"/>
                    <a:gd name="connsiteX9" fmla="*/ 89738 w 2374959"/>
                    <a:gd name="connsiteY9" fmla="*/ 1201377 h 3098834"/>
                    <a:gd name="connsiteX10" fmla="*/ 19790 w 2374959"/>
                    <a:gd name="connsiteY10" fmla="*/ 2472631 h 3098834"/>
                    <a:gd name="connsiteX11" fmla="*/ 36057 w 2374959"/>
                    <a:gd name="connsiteY11" fmla="*/ 2679220 h 3098834"/>
                    <a:gd name="connsiteX12" fmla="*/ 88111 w 2374959"/>
                    <a:gd name="connsiteY12" fmla="*/ 2871982 h 3098834"/>
                    <a:gd name="connsiteX13" fmla="*/ 576930 w 2374959"/>
                    <a:gd name="connsiteY13" fmla="*/ 3066370 h 3098834"/>
                    <a:gd name="connsiteX14" fmla="*/ 1239804 w 2374959"/>
                    <a:gd name="connsiteY14" fmla="*/ 3102971 h 3098834"/>
                    <a:gd name="connsiteX15" fmla="*/ 1727809 w 2374959"/>
                    <a:gd name="connsiteY15" fmla="*/ 3087517 h 3098834"/>
                    <a:gd name="connsiteX16" fmla="*/ 2204428 w 2374959"/>
                    <a:gd name="connsiteY16" fmla="*/ 3023263 h 3098834"/>
                    <a:gd name="connsiteX17" fmla="*/ 2367909 w 2374959"/>
                    <a:gd name="connsiteY17" fmla="*/ 2809354 h 3098834"/>
                    <a:gd name="connsiteX18" fmla="*/ 2376043 w 2374959"/>
                    <a:gd name="connsiteY18" fmla="*/ 2668646 h 30988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74959" h="3098834">
                      <a:moveTo>
                        <a:pt x="2376043" y="2668646"/>
                      </a:moveTo>
                      <a:cubicBezTo>
                        <a:pt x="2374416" y="2465311"/>
                        <a:pt x="2384990" y="2260348"/>
                        <a:pt x="2374416" y="2056199"/>
                      </a:cubicBezTo>
                      <a:cubicBezTo>
                        <a:pt x="2363843" y="1842290"/>
                        <a:pt x="2337002" y="1628381"/>
                        <a:pt x="2295522" y="1418539"/>
                      </a:cubicBezTo>
                      <a:cubicBezTo>
                        <a:pt x="2257295" y="1223337"/>
                        <a:pt x="2207681" y="1035455"/>
                        <a:pt x="2128787" y="853266"/>
                      </a:cubicBezTo>
                      <a:cubicBezTo>
                        <a:pt x="2059653" y="692224"/>
                        <a:pt x="1983198" y="534436"/>
                        <a:pt x="1880717" y="390474"/>
                      </a:cubicBezTo>
                      <a:cubicBezTo>
                        <a:pt x="1778236" y="245699"/>
                        <a:pt x="1647288" y="138338"/>
                        <a:pt x="1485433" y="68391"/>
                      </a:cubicBezTo>
                      <a:cubicBezTo>
                        <a:pt x="1386205" y="25284"/>
                        <a:pt x="1283724" y="-1557"/>
                        <a:pt x="1175550" y="70"/>
                      </a:cubicBezTo>
                      <a:cubicBezTo>
                        <a:pt x="1068188" y="2510"/>
                        <a:pt x="966521" y="34230"/>
                        <a:pt x="870546" y="80591"/>
                      </a:cubicBezTo>
                      <a:cubicBezTo>
                        <a:pt x="787585" y="120445"/>
                        <a:pt x="716824" y="178192"/>
                        <a:pt x="648504" y="239193"/>
                      </a:cubicBezTo>
                      <a:cubicBezTo>
                        <a:pt x="364647" y="492955"/>
                        <a:pt x="187339" y="838626"/>
                        <a:pt x="89738" y="1201377"/>
                      </a:cubicBezTo>
                      <a:cubicBezTo>
                        <a:pt x="-21690" y="1615368"/>
                        <a:pt x="-8677" y="2048879"/>
                        <a:pt x="19790" y="2472631"/>
                      </a:cubicBezTo>
                      <a:cubicBezTo>
                        <a:pt x="24670" y="2541765"/>
                        <a:pt x="27110" y="2610899"/>
                        <a:pt x="36057" y="2679220"/>
                      </a:cubicBezTo>
                      <a:cubicBezTo>
                        <a:pt x="45004" y="2748354"/>
                        <a:pt x="66964" y="2806914"/>
                        <a:pt x="88111" y="2871982"/>
                      </a:cubicBezTo>
                      <a:cubicBezTo>
                        <a:pt x="175952" y="3054984"/>
                        <a:pt x="402874" y="3047664"/>
                        <a:pt x="576930" y="3066370"/>
                      </a:cubicBezTo>
                      <a:cubicBezTo>
                        <a:pt x="797345" y="3089957"/>
                        <a:pt x="1018575" y="3102157"/>
                        <a:pt x="1239804" y="3102971"/>
                      </a:cubicBezTo>
                      <a:cubicBezTo>
                        <a:pt x="1402472" y="3103784"/>
                        <a:pt x="1565141" y="3098904"/>
                        <a:pt x="1727809" y="3087517"/>
                      </a:cubicBezTo>
                      <a:cubicBezTo>
                        <a:pt x="1885597" y="3076944"/>
                        <a:pt x="2053146" y="3072877"/>
                        <a:pt x="2204428" y="3023263"/>
                      </a:cubicBezTo>
                      <a:cubicBezTo>
                        <a:pt x="2310162" y="2988290"/>
                        <a:pt x="2352456" y="2907769"/>
                        <a:pt x="2367909" y="2809354"/>
                      </a:cubicBezTo>
                      <a:cubicBezTo>
                        <a:pt x="2374416" y="2763807"/>
                        <a:pt x="2376856" y="2716633"/>
                        <a:pt x="2376043" y="2668646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94" name="Freeform: Shape 29">
                  <a:extLst>
                    <a:ext uri="{FF2B5EF4-FFF2-40B4-BE49-F238E27FC236}">
                      <a16:creationId xmlns:a16="http://schemas.microsoft.com/office/drawing/2014/main" id="{FDB15458-0193-476D-B22E-9D924E9BEA38}"/>
                    </a:ext>
                  </a:extLst>
                </p:cNvPr>
                <p:cNvSpPr/>
                <p:nvPr/>
              </p:nvSpPr>
              <p:spPr>
                <a:xfrm>
                  <a:off x="5741107" y="3882576"/>
                  <a:ext cx="1125534" cy="1212507"/>
                </a:xfrm>
                <a:custGeom>
                  <a:avLst/>
                  <a:gdLst>
                    <a:gd name="connsiteX0" fmla="*/ 4400 w 1789352"/>
                    <a:gd name="connsiteY0" fmla="*/ 287110 h 1927621"/>
                    <a:gd name="connsiteX1" fmla="*/ 142668 w 1789352"/>
                    <a:gd name="connsiteY1" fmla="*/ 14640 h 1927621"/>
                    <a:gd name="connsiteX2" fmla="*/ 146735 w 1789352"/>
                    <a:gd name="connsiteY2" fmla="*/ 0 h 1927621"/>
                    <a:gd name="connsiteX3" fmla="*/ 842142 w 1789352"/>
                    <a:gd name="connsiteY3" fmla="*/ 91908 h 1927621"/>
                    <a:gd name="connsiteX4" fmla="*/ 1699405 w 1789352"/>
                    <a:gd name="connsiteY4" fmla="*/ 93534 h 1927621"/>
                    <a:gd name="connsiteX5" fmla="*/ 1750645 w 1789352"/>
                    <a:gd name="connsiteY5" fmla="*/ 208216 h 1927621"/>
                    <a:gd name="connsiteX6" fmla="*/ 1767726 w 1789352"/>
                    <a:gd name="connsiteY6" fmla="*/ 662061 h 1927621"/>
                    <a:gd name="connsiteX7" fmla="*/ 1616444 w 1789352"/>
                    <a:gd name="connsiteY7" fmla="*/ 1137052 h 1927621"/>
                    <a:gd name="connsiteX8" fmla="*/ 986104 w 1789352"/>
                    <a:gd name="connsiteY8" fmla="*/ 1906475 h 1927621"/>
                    <a:gd name="connsiteX9" fmla="*/ 619286 w 1789352"/>
                    <a:gd name="connsiteY9" fmla="*/ 1772273 h 1927621"/>
                    <a:gd name="connsiteX10" fmla="*/ 325670 w 1789352"/>
                    <a:gd name="connsiteY10" fmla="*/ 1348521 h 1927621"/>
                    <a:gd name="connsiteX11" fmla="*/ 90614 w 1789352"/>
                    <a:gd name="connsiteY11" fmla="*/ 887356 h 1927621"/>
                    <a:gd name="connsiteX12" fmla="*/ 17413 w 1789352"/>
                    <a:gd name="connsiteY12" fmla="*/ 565273 h 1927621"/>
                    <a:gd name="connsiteX13" fmla="*/ 4400 w 1789352"/>
                    <a:gd name="connsiteY13" fmla="*/ 287110 h 19276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789352" h="1927621">
                      <a:moveTo>
                        <a:pt x="4400" y="287110"/>
                      </a:moveTo>
                      <a:cubicBezTo>
                        <a:pt x="17413" y="183002"/>
                        <a:pt x="72720" y="91908"/>
                        <a:pt x="142668" y="14640"/>
                      </a:cubicBezTo>
                      <a:cubicBezTo>
                        <a:pt x="145921" y="11387"/>
                        <a:pt x="145108" y="4880"/>
                        <a:pt x="146735" y="0"/>
                      </a:cubicBezTo>
                      <a:cubicBezTo>
                        <a:pt x="369590" y="82148"/>
                        <a:pt x="607899" y="88654"/>
                        <a:pt x="842142" y="91908"/>
                      </a:cubicBezTo>
                      <a:cubicBezTo>
                        <a:pt x="1127625" y="95974"/>
                        <a:pt x="1413108" y="94348"/>
                        <a:pt x="1699405" y="93534"/>
                      </a:cubicBezTo>
                      <a:cubicBezTo>
                        <a:pt x="1700219" y="93534"/>
                        <a:pt x="1747392" y="200082"/>
                        <a:pt x="1750645" y="208216"/>
                      </a:cubicBezTo>
                      <a:cubicBezTo>
                        <a:pt x="1811646" y="354617"/>
                        <a:pt x="1800260" y="510779"/>
                        <a:pt x="1767726" y="662061"/>
                      </a:cubicBezTo>
                      <a:cubicBezTo>
                        <a:pt x="1732752" y="825542"/>
                        <a:pt x="1682325" y="983331"/>
                        <a:pt x="1616444" y="1137052"/>
                      </a:cubicBezTo>
                      <a:cubicBezTo>
                        <a:pt x="1483869" y="1446123"/>
                        <a:pt x="1300867" y="1754379"/>
                        <a:pt x="986104" y="1906475"/>
                      </a:cubicBezTo>
                      <a:cubicBezTo>
                        <a:pt x="844582" y="1974795"/>
                        <a:pt x="710381" y="1875567"/>
                        <a:pt x="619286" y="1772273"/>
                      </a:cubicBezTo>
                      <a:cubicBezTo>
                        <a:pt x="505419" y="1644578"/>
                        <a:pt x="417578" y="1492483"/>
                        <a:pt x="325670" y="1348521"/>
                      </a:cubicBezTo>
                      <a:cubicBezTo>
                        <a:pt x="232136" y="1202933"/>
                        <a:pt x="147548" y="1050838"/>
                        <a:pt x="90614" y="887356"/>
                      </a:cubicBezTo>
                      <a:cubicBezTo>
                        <a:pt x="54014" y="783249"/>
                        <a:pt x="30426" y="674261"/>
                        <a:pt x="17413" y="565273"/>
                      </a:cubicBezTo>
                      <a:cubicBezTo>
                        <a:pt x="6026" y="477432"/>
                        <a:pt x="-6987" y="377391"/>
                        <a:pt x="4400" y="287110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95" name="Freeform: Shape 30">
                  <a:extLst>
                    <a:ext uri="{FF2B5EF4-FFF2-40B4-BE49-F238E27FC236}">
                      <a16:creationId xmlns:a16="http://schemas.microsoft.com/office/drawing/2014/main" id="{C015BFFE-10C8-4C34-9970-09CC448148EF}"/>
                    </a:ext>
                  </a:extLst>
                </p:cNvPr>
                <p:cNvSpPr/>
                <p:nvPr/>
              </p:nvSpPr>
              <p:spPr>
                <a:xfrm>
                  <a:off x="5751725" y="2044380"/>
                  <a:ext cx="1493891" cy="1949221"/>
                </a:xfrm>
                <a:custGeom>
                  <a:avLst/>
                  <a:gdLst>
                    <a:gd name="connsiteX0" fmla="*/ 3135 w 2374959"/>
                    <a:gd name="connsiteY0" fmla="*/ 2668646 h 3098834"/>
                    <a:gd name="connsiteX1" fmla="*/ 4762 w 2374959"/>
                    <a:gd name="connsiteY1" fmla="*/ 2056199 h 3098834"/>
                    <a:gd name="connsiteX2" fmla="*/ 83656 w 2374959"/>
                    <a:gd name="connsiteY2" fmla="*/ 1418539 h 3098834"/>
                    <a:gd name="connsiteX3" fmla="*/ 250391 w 2374959"/>
                    <a:gd name="connsiteY3" fmla="*/ 853266 h 3098834"/>
                    <a:gd name="connsiteX4" fmla="*/ 498461 w 2374959"/>
                    <a:gd name="connsiteY4" fmla="*/ 390474 h 3098834"/>
                    <a:gd name="connsiteX5" fmla="*/ 893745 w 2374959"/>
                    <a:gd name="connsiteY5" fmla="*/ 68391 h 3098834"/>
                    <a:gd name="connsiteX6" fmla="*/ 1203629 w 2374959"/>
                    <a:gd name="connsiteY6" fmla="*/ 70 h 3098834"/>
                    <a:gd name="connsiteX7" fmla="*/ 1508632 w 2374959"/>
                    <a:gd name="connsiteY7" fmla="*/ 80591 h 3098834"/>
                    <a:gd name="connsiteX8" fmla="*/ 1730674 w 2374959"/>
                    <a:gd name="connsiteY8" fmla="*/ 239193 h 3098834"/>
                    <a:gd name="connsiteX9" fmla="*/ 2289441 w 2374959"/>
                    <a:gd name="connsiteY9" fmla="*/ 1201377 h 3098834"/>
                    <a:gd name="connsiteX10" fmla="*/ 2359388 w 2374959"/>
                    <a:gd name="connsiteY10" fmla="*/ 2472631 h 3098834"/>
                    <a:gd name="connsiteX11" fmla="*/ 2343121 w 2374959"/>
                    <a:gd name="connsiteY11" fmla="*/ 2679220 h 3098834"/>
                    <a:gd name="connsiteX12" fmla="*/ 2291067 w 2374959"/>
                    <a:gd name="connsiteY12" fmla="*/ 2871982 h 3098834"/>
                    <a:gd name="connsiteX13" fmla="*/ 1802248 w 2374959"/>
                    <a:gd name="connsiteY13" fmla="*/ 3066370 h 3098834"/>
                    <a:gd name="connsiteX14" fmla="*/ 1139374 w 2374959"/>
                    <a:gd name="connsiteY14" fmla="*/ 3102971 h 3098834"/>
                    <a:gd name="connsiteX15" fmla="*/ 651369 w 2374959"/>
                    <a:gd name="connsiteY15" fmla="*/ 3087517 h 3098834"/>
                    <a:gd name="connsiteX16" fmla="*/ 174751 w 2374959"/>
                    <a:gd name="connsiteY16" fmla="*/ 3023263 h 3098834"/>
                    <a:gd name="connsiteX17" fmla="*/ 11269 w 2374959"/>
                    <a:gd name="connsiteY17" fmla="*/ 2809354 h 3098834"/>
                    <a:gd name="connsiteX18" fmla="*/ 3135 w 2374959"/>
                    <a:gd name="connsiteY18" fmla="*/ 2668646 h 30988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74959" h="3098834">
                      <a:moveTo>
                        <a:pt x="3135" y="2668646"/>
                      </a:moveTo>
                      <a:cubicBezTo>
                        <a:pt x="4762" y="2465311"/>
                        <a:pt x="-5811" y="2260348"/>
                        <a:pt x="4762" y="2056199"/>
                      </a:cubicBezTo>
                      <a:cubicBezTo>
                        <a:pt x="15335" y="1842290"/>
                        <a:pt x="42176" y="1628381"/>
                        <a:pt x="83656" y="1418539"/>
                      </a:cubicBezTo>
                      <a:cubicBezTo>
                        <a:pt x="121883" y="1223337"/>
                        <a:pt x="171497" y="1035455"/>
                        <a:pt x="250391" y="853266"/>
                      </a:cubicBezTo>
                      <a:cubicBezTo>
                        <a:pt x="319526" y="692224"/>
                        <a:pt x="395979" y="534436"/>
                        <a:pt x="498461" y="390474"/>
                      </a:cubicBezTo>
                      <a:cubicBezTo>
                        <a:pt x="600942" y="245699"/>
                        <a:pt x="731890" y="138338"/>
                        <a:pt x="893745" y="68391"/>
                      </a:cubicBezTo>
                      <a:cubicBezTo>
                        <a:pt x="992973" y="25284"/>
                        <a:pt x="1095454" y="-1557"/>
                        <a:pt x="1203629" y="70"/>
                      </a:cubicBezTo>
                      <a:cubicBezTo>
                        <a:pt x="1310989" y="2510"/>
                        <a:pt x="1412657" y="34230"/>
                        <a:pt x="1508632" y="80591"/>
                      </a:cubicBezTo>
                      <a:cubicBezTo>
                        <a:pt x="1591593" y="120445"/>
                        <a:pt x="1662353" y="178192"/>
                        <a:pt x="1730674" y="239193"/>
                      </a:cubicBezTo>
                      <a:cubicBezTo>
                        <a:pt x="2014530" y="492955"/>
                        <a:pt x="2191840" y="838626"/>
                        <a:pt x="2289441" y="1201377"/>
                      </a:cubicBezTo>
                      <a:cubicBezTo>
                        <a:pt x="2400868" y="1615368"/>
                        <a:pt x="2387855" y="2048879"/>
                        <a:pt x="2359388" y="2472631"/>
                      </a:cubicBezTo>
                      <a:cubicBezTo>
                        <a:pt x="2354508" y="2541765"/>
                        <a:pt x="2352068" y="2610899"/>
                        <a:pt x="2343121" y="2679220"/>
                      </a:cubicBezTo>
                      <a:cubicBezTo>
                        <a:pt x="2334174" y="2748354"/>
                        <a:pt x="2312214" y="2806914"/>
                        <a:pt x="2291067" y="2871982"/>
                      </a:cubicBezTo>
                      <a:cubicBezTo>
                        <a:pt x="2203227" y="3054984"/>
                        <a:pt x="1976304" y="3047664"/>
                        <a:pt x="1802248" y="3066370"/>
                      </a:cubicBezTo>
                      <a:cubicBezTo>
                        <a:pt x="1581833" y="3089957"/>
                        <a:pt x="1360604" y="3102157"/>
                        <a:pt x="1139374" y="3102971"/>
                      </a:cubicBezTo>
                      <a:cubicBezTo>
                        <a:pt x="976706" y="3103784"/>
                        <a:pt x="814038" y="3098904"/>
                        <a:pt x="651369" y="3087517"/>
                      </a:cubicBezTo>
                      <a:cubicBezTo>
                        <a:pt x="493580" y="3076944"/>
                        <a:pt x="326032" y="3072877"/>
                        <a:pt x="174751" y="3023263"/>
                      </a:cubicBezTo>
                      <a:cubicBezTo>
                        <a:pt x="69016" y="2988290"/>
                        <a:pt x="26722" y="2907769"/>
                        <a:pt x="11269" y="2809354"/>
                      </a:cubicBezTo>
                      <a:cubicBezTo>
                        <a:pt x="4762" y="2763807"/>
                        <a:pt x="2322" y="2716633"/>
                        <a:pt x="3135" y="2668646"/>
                      </a:cubicBezTo>
                      <a:close/>
                    </a:path>
                  </a:pathLst>
                </a:custGeom>
                <a:grp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7" name="Group 35">
              <a:extLst>
                <a:ext uri="{FF2B5EF4-FFF2-40B4-BE49-F238E27FC236}">
                  <a16:creationId xmlns:a16="http://schemas.microsoft.com/office/drawing/2014/main" id="{05AD0CE2-AFF9-4C86-A42C-79D6B1B90FDC}"/>
                </a:ext>
              </a:extLst>
            </p:cNvPr>
            <p:cNvGrpSpPr/>
            <p:nvPr/>
          </p:nvGrpSpPr>
          <p:grpSpPr>
            <a:xfrm>
              <a:off x="7553325" y="4022196"/>
              <a:ext cx="4189500" cy="2561532"/>
              <a:chOff x="6110127" y="3035457"/>
              <a:chExt cx="5270303" cy="3222356"/>
            </a:xfrm>
          </p:grpSpPr>
          <p:sp>
            <p:nvSpPr>
              <p:cNvPr id="758" name="Freeform: Shape 36">
                <a:extLst>
                  <a:ext uri="{FF2B5EF4-FFF2-40B4-BE49-F238E27FC236}">
                    <a16:creationId xmlns:a16="http://schemas.microsoft.com/office/drawing/2014/main" id="{F266F4DF-B8B6-4AE8-8AE2-B85DF5EE9336}"/>
                  </a:ext>
                </a:extLst>
              </p:cNvPr>
              <p:cNvSpPr/>
              <p:nvPr/>
            </p:nvSpPr>
            <p:spPr>
              <a:xfrm>
                <a:off x="6200064" y="3844841"/>
                <a:ext cx="3521510" cy="587898"/>
              </a:xfrm>
              <a:custGeom>
                <a:avLst/>
                <a:gdLst>
                  <a:gd name="connsiteX0" fmla="*/ 1834663 w 1870887"/>
                  <a:gd name="connsiteY0" fmla="*/ 191518 h 312335"/>
                  <a:gd name="connsiteX1" fmla="*/ 1529824 w 1870887"/>
                  <a:gd name="connsiteY1" fmla="*/ 64398 h 312335"/>
                  <a:gd name="connsiteX2" fmla="*/ 1359601 w 1870887"/>
                  <a:gd name="connsiteY2" fmla="*/ 44096 h 312335"/>
                  <a:gd name="connsiteX3" fmla="*/ 1212492 w 1870887"/>
                  <a:gd name="connsiteY3" fmla="*/ 24731 h 312335"/>
                  <a:gd name="connsiteX4" fmla="*/ 174602 w 1870887"/>
                  <a:gd name="connsiteY4" fmla="*/ 165282 h 312335"/>
                  <a:gd name="connsiteX5" fmla="*/ 7503 w 1870887"/>
                  <a:gd name="connsiteY5" fmla="*/ 264293 h 312335"/>
                  <a:gd name="connsiteX6" fmla="*/ 175851 w 1870887"/>
                  <a:gd name="connsiteY6" fmla="*/ 299899 h 312335"/>
                  <a:gd name="connsiteX7" fmla="*/ 1021030 w 1870887"/>
                  <a:gd name="connsiteY7" fmla="*/ 181211 h 312335"/>
                  <a:gd name="connsiteX8" fmla="*/ 1159395 w 1870887"/>
                  <a:gd name="connsiteY8" fmla="*/ 197453 h 312335"/>
                  <a:gd name="connsiteX9" fmla="*/ 1834975 w 1870887"/>
                  <a:gd name="connsiteY9" fmla="*/ 313641 h 312335"/>
                  <a:gd name="connsiteX10" fmla="*/ 1834663 w 1870887"/>
                  <a:gd name="connsiteY10" fmla="*/ 191518 h 3123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70887" h="312335">
                    <a:moveTo>
                      <a:pt x="1834663" y="191518"/>
                    </a:moveTo>
                    <a:cubicBezTo>
                      <a:pt x="1745023" y="125616"/>
                      <a:pt x="1638204" y="86262"/>
                      <a:pt x="1529824" y="64398"/>
                    </a:cubicBezTo>
                    <a:cubicBezTo>
                      <a:pt x="1473604" y="53154"/>
                      <a:pt x="1416759" y="46595"/>
                      <a:pt x="1359601" y="44096"/>
                    </a:cubicBezTo>
                    <a:cubicBezTo>
                      <a:pt x="1305567" y="41598"/>
                      <a:pt x="1264339" y="36600"/>
                      <a:pt x="1212492" y="24731"/>
                    </a:cubicBezTo>
                    <a:cubicBezTo>
                      <a:pt x="865175" y="-53977"/>
                      <a:pt x="506302" y="72206"/>
                      <a:pt x="174602" y="165282"/>
                    </a:cubicBezTo>
                    <a:cubicBezTo>
                      <a:pt x="113697" y="182461"/>
                      <a:pt x="45295" y="211820"/>
                      <a:pt x="7503" y="264293"/>
                    </a:cubicBezTo>
                    <a:cubicBezTo>
                      <a:pt x="-39660" y="329883"/>
                      <a:pt x="149927" y="303334"/>
                      <a:pt x="175851" y="299899"/>
                    </a:cubicBezTo>
                    <a:cubicBezTo>
                      <a:pt x="175851" y="299899"/>
                      <a:pt x="1021030" y="181211"/>
                      <a:pt x="1021030" y="181211"/>
                    </a:cubicBezTo>
                    <a:cubicBezTo>
                      <a:pt x="1067256" y="171841"/>
                      <a:pt x="1114731" y="188083"/>
                      <a:pt x="1159395" y="197453"/>
                    </a:cubicBezTo>
                    <a:cubicBezTo>
                      <a:pt x="1274334" y="221503"/>
                      <a:pt x="1726595" y="295526"/>
                      <a:pt x="1834975" y="313641"/>
                    </a:cubicBezTo>
                    <a:cubicBezTo>
                      <a:pt x="1899004" y="303959"/>
                      <a:pt x="1868395" y="216505"/>
                      <a:pt x="1834663" y="19151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9" name="Freeform: Shape 37">
                <a:extLst>
                  <a:ext uri="{FF2B5EF4-FFF2-40B4-BE49-F238E27FC236}">
                    <a16:creationId xmlns:a16="http://schemas.microsoft.com/office/drawing/2014/main" id="{2C0C62DB-11BE-41CF-BC6E-214819A641FA}"/>
                  </a:ext>
                </a:extLst>
              </p:cNvPr>
              <p:cNvSpPr/>
              <p:nvPr/>
            </p:nvSpPr>
            <p:spPr>
              <a:xfrm>
                <a:off x="8327969" y="3598685"/>
                <a:ext cx="975910" cy="252796"/>
              </a:xfrm>
              <a:custGeom>
                <a:avLst/>
                <a:gdLst>
                  <a:gd name="connsiteX0" fmla="*/ 407755 w 518476"/>
                  <a:gd name="connsiteY0" fmla="*/ 9648 h 134304"/>
                  <a:gd name="connsiteX1" fmla="*/ 506766 w 518476"/>
                  <a:gd name="connsiteY1" fmla="*/ 43380 h 134304"/>
                  <a:gd name="connsiteX2" fmla="*/ 513637 w 518476"/>
                  <a:gd name="connsiteY2" fmla="*/ 73052 h 134304"/>
                  <a:gd name="connsiteX3" fmla="*/ 448984 w 518476"/>
                  <a:gd name="connsiteY3" fmla="*/ 76488 h 134304"/>
                  <a:gd name="connsiteX4" fmla="*/ 358094 w 518476"/>
                  <a:gd name="connsiteY4" fmla="*/ 54937 h 134304"/>
                  <a:gd name="connsiteX5" fmla="*/ 207861 w 518476"/>
                  <a:gd name="connsiteY5" fmla="*/ 49939 h 134304"/>
                  <a:gd name="connsiteX6" fmla="*/ 96982 w 518476"/>
                  <a:gd name="connsiteY6" fmla="*/ 109595 h 134304"/>
                  <a:gd name="connsiteX7" fmla="*/ 79491 w 518476"/>
                  <a:gd name="connsiteY7" fmla="*/ 131147 h 134304"/>
                  <a:gd name="connsiteX8" fmla="*/ 2969 w 518476"/>
                  <a:gd name="connsiteY8" fmla="*/ 131147 h 134304"/>
                  <a:gd name="connsiteX9" fmla="*/ 22334 w 518476"/>
                  <a:gd name="connsiteY9" fmla="*/ 83047 h 134304"/>
                  <a:gd name="connsiteX10" fmla="*/ 72307 w 518476"/>
                  <a:gd name="connsiteY10" fmla="*/ 24328 h 134304"/>
                  <a:gd name="connsiteX11" fmla="*/ 135087 w 518476"/>
                  <a:gd name="connsiteY11" fmla="*/ 2777 h 134304"/>
                  <a:gd name="connsiteX12" fmla="*/ 407755 w 518476"/>
                  <a:gd name="connsiteY12" fmla="*/ 9648 h 13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18476" h="134304">
                    <a:moveTo>
                      <a:pt x="407755" y="9648"/>
                    </a:moveTo>
                    <a:cubicBezTo>
                      <a:pt x="439926" y="18706"/>
                      <a:pt x="477094" y="27764"/>
                      <a:pt x="506766" y="43380"/>
                    </a:cubicBezTo>
                    <a:cubicBezTo>
                      <a:pt x="521445" y="51189"/>
                      <a:pt x="523007" y="58685"/>
                      <a:pt x="513637" y="73052"/>
                    </a:cubicBezTo>
                    <a:cubicBezTo>
                      <a:pt x="498020" y="87732"/>
                      <a:pt x="474595" y="83984"/>
                      <a:pt x="448984" y="76488"/>
                    </a:cubicBezTo>
                    <a:cubicBezTo>
                      <a:pt x="418062" y="67118"/>
                      <a:pt x="394013" y="59310"/>
                      <a:pt x="358094" y="54937"/>
                    </a:cubicBezTo>
                    <a:cubicBezTo>
                      <a:pt x="313430" y="49627"/>
                      <a:pt x="252837" y="50252"/>
                      <a:pt x="207861" y="49939"/>
                    </a:cubicBezTo>
                    <a:cubicBezTo>
                      <a:pt x="151328" y="49627"/>
                      <a:pt x="123218" y="69304"/>
                      <a:pt x="96982" y="109595"/>
                    </a:cubicBezTo>
                    <a:cubicBezTo>
                      <a:pt x="91985" y="117404"/>
                      <a:pt x="87924" y="126149"/>
                      <a:pt x="79491" y="131147"/>
                    </a:cubicBezTo>
                    <a:cubicBezTo>
                      <a:pt x="66685" y="137081"/>
                      <a:pt x="7029" y="136456"/>
                      <a:pt x="2969" y="131147"/>
                    </a:cubicBezTo>
                    <a:cubicBezTo>
                      <a:pt x="-7963" y="117091"/>
                      <a:pt x="14213" y="93354"/>
                      <a:pt x="22334" y="83047"/>
                    </a:cubicBezTo>
                    <a:cubicBezTo>
                      <a:pt x="37951" y="63057"/>
                      <a:pt x="53567" y="41506"/>
                      <a:pt x="72307" y="24328"/>
                    </a:cubicBezTo>
                    <a:cubicBezTo>
                      <a:pt x="91048" y="6837"/>
                      <a:pt x="111349" y="4026"/>
                      <a:pt x="135087" y="2777"/>
                    </a:cubicBezTo>
                    <a:cubicBezTo>
                      <a:pt x="144457" y="1840"/>
                      <a:pt x="351847" y="-5969"/>
                      <a:pt x="407755" y="9648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0" name="Freeform: Shape 38">
                <a:extLst>
                  <a:ext uri="{FF2B5EF4-FFF2-40B4-BE49-F238E27FC236}">
                    <a16:creationId xmlns:a16="http://schemas.microsoft.com/office/drawing/2014/main" id="{975FE570-C4E6-4C7A-9379-94CF70128E16}"/>
                  </a:ext>
                </a:extLst>
              </p:cNvPr>
              <p:cNvSpPr/>
              <p:nvPr/>
            </p:nvSpPr>
            <p:spPr>
              <a:xfrm>
                <a:off x="9411744" y="4792503"/>
                <a:ext cx="76429" cy="76429"/>
              </a:xfrm>
              <a:custGeom>
                <a:avLst/>
                <a:gdLst>
                  <a:gd name="connsiteX0" fmla="*/ 40926 w 40603"/>
                  <a:gd name="connsiteY0" fmla="*/ 16939 h 40603"/>
                  <a:gd name="connsiteX1" fmla="*/ 19687 w 40603"/>
                  <a:gd name="connsiteY1" fmla="*/ 40677 h 40603"/>
                  <a:gd name="connsiteX2" fmla="*/ 10 w 40603"/>
                  <a:gd name="connsiteY2" fmla="*/ 19750 h 40603"/>
                  <a:gd name="connsiteX3" fmla="*/ 22810 w 40603"/>
                  <a:gd name="connsiteY3" fmla="*/ 73 h 40603"/>
                  <a:gd name="connsiteX4" fmla="*/ 40926 w 40603"/>
                  <a:gd name="connsiteY4" fmla="*/ 16939 h 40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603" h="40603">
                    <a:moveTo>
                      <a:pt x="40926" y="16939"/>
                    </a:moveTo>
                    <a:cubicBezTo>
                      <a:pt x="40613" y="33806"/>
                      <a:pt x="32805" y="40989"/>
                      <a:pt x="19687" y="40677"/>
                    </a:cubicBezTo>
                    <a:cubicBezTo>
                      <a:pt x="6881" y="40364"/>
                      <a:pt x="-302" y="32869"/>
                      <a:pt x="10" y="19750"/>
                    </a:cubicBezTo>
                    <a:cubicBezTo>
                      <a:pt x="322" y="7257"/>
                      <a:pt x="9692" y="-864"/>
                      <a:pt x="22810" y="73"/>
                    </a:cubicBezTo>
                    <a:cubicBezTo>
                      <a:pt x="35616" y="1010"/>
                      <a:pt x="40926" y="9131"/>
                      <a:pt x="40926" y="16939"/>
                    </a:cubicBezTo>
                    <a:close/>
                  </a:path>
                </a:pathLst>
              </a:custGeom>
              <a:solidFill>
                <a:srgbClr val="0096B9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1" name="Freeform: Shape 39">
                <a:extLst>
                  <a:ext uri="{FF2B5EF4-FFF2-40B4-BE49-F238E27FC236}">
                    <a16:creationId xmlns:a16="http://schemas.microsoft.com/office/drawing/2014/main" id="{DAEF91B1-6693-41CB-BB39-70E5D235F49C}"/>
                  </a:ext>
                </a:extLst>
              </p:cNvPr>
              <p:cNvSpPr/>
              <p:nvPr/>
            </p:nvSpPr>
            <p:spPr>
              <a:xfrm>
                <a:off x="9653377" y="5034814"/>
                <a:ext cx="70547" cy="76429"/>
              </a:xfrm>
              <a:custGeom>
                <a:avLst/>
                <a:gdLst>
                  <a:gd name="connsiteX0" fmla="*/ 18747 w 37480"/>
                  <a:gd name="connsiteY0" fmla="*/ 42813 h 40603"/>
                  <a:gd name="connsiteX1" fmla="*/ 7 w 37480"/>
                  <a:gd name="connsiteY1" fmla="*/ 22199 h 40603"/>
                  <a:gd name="connsiteX2" fmla="*/ 19372 w 37480"/>
                  <a:gd name="connsiteY2" fmla="*/ 23 h 40603"/>
                  <a:gd name="connsiteX3" fmla="*/ 40298 w 37480"/>
                  <a:gd name="connsiteY3" fmla="*/ 22199 h 40603"/>
                  <a:gd name="connsiteX4" fmla="*/ 18747 w 37480"/>
                  <a:gd name="connsiteY4" fmla="*/ 42813 h 40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480" h="40603">
                    <a:moveTo>
                      <a:pt x="18747" y="42813"/>
                    </a:moveTo>
                    <a:cubicBezTo>
                      <a:pt x="7503" y="41564"/>
                      <a:pt x="319" y="35004"/>
                      <a:pt x="7" y="22199"/>
                    </a:cubicBezTo>
                    <a:cubicBezTo>
                      <a:pt x="-305" y="11892"/>
                      <a:pt x="9689" y="335"/>
                      <a:pt x="19372" y="23"/>
                    </a:cubicBezTo>
                    <a:cubicBezTo>
                      <a:pt x="29367" y="-602"/>
                      <a:pt x="40923" y="11579"/>
                      <a:pt x="40298" y="22199"/>
                    </a:cubicBezTo>
                    <a:cubicBezTo>
                      <a:pt x="39986" y="34380"/>
                      <a:pt x="31865" y="42813"/>
                      <a:pt x="18747" y="42813"/>
                    </a:cubicBezTo>
                    <a:close/>
                  </a:path>
                </a:pathLst>
              </a:custGeom>
              <a:solidFill>
                <a:srgbClr val="0096B9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2" name="Freeform: Shape 40">
                <a:extLst>
                  <a:ext uri="{FF2B5EF4-FFF2-40B4-BE49-F238E27FC236}">
                    <a16:creationId xmlns:a16="http://schemas.microsoft.com/office/drawing/2014/main" id="{7C83DC9C-A3AA-425E-8421-87B6F9428F13}"/>
                  </a:ext>
                </a:extLst>
              </p:cNvPr>
              <p:cNvSpPr/>
              <p:nvPr/>
            </p:nvSpPr>
            <p:spPr>
              <a:xfrm>
                <a:off x="8288877" y="4281154"/>
                <a:ext cx="76429" cy="76429"/>
              </a:xfrm>
              <a:custGeom>
                <a:avLst/>
                <a:gdLst>
                  <a:gd name="connsiteX0" fmla="*/ 40604 w 40603"/>
                  <a:gd name="connsiteY0" fmla="*/ 20310 h 40603"/>
                  <a:gd name="connsiteX1" fmla="*/ 20302 w 40603"/>
                  <a:gd name="connsiteY1" fmla="*/ 40611 h 40603"/>
                  <a:gd name="connsiteX2" fmla="*/ 0 w 40603"/>
                  <a:gd name="connsiteY2" fmla="*/ 20934 h 40603"/>
                  <a:gd name="connsiteX3" fmla="*/ 19989 w 40603"/>
                  <a:gd name="connsiteY3" fmla="*/ 8 h 40603"/>
                  <a:gd name="connsiteX4" fmla="*/ 40604 w 40603"/>
                  <a:gd name="connsiteY4" fmla="*/ 20310 h 40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603" h="40603">
                    <a:moveTo>
                      <a:pt x="40604" y="20310"/>
                    </a:moveTo>
                    <a:cubicBezTo>
                      <a:pt x="40604" y="32178"/>
                      <a:pt x="32170" y="40611"/>
                      <a:pt x="20302" y="40611"/>
                    </a:cubicBezTo>
                    <a:cubicBezTo>
                      <a:pt x="6871" y="40611"/>
                      <a:pt x="312" y="34365"/>
                      <a:pt x="0" y="20934"/>
                    </a:cubicBezTo>
                    <a:cubicBezTo>
                      <a:pt x="0" y="8753"/>
                      <a:pt x="7808" y="320"/>
                      <a:pt x="19989" y="8"/>
                    </a:cubicBezTo>
                    <a:cubicBezTo>
                      <a:pt x="31546" y="-305"/>
                      <a:pt x="40604" y="8753"/>
                      <a:pt x="40604" y="20310"/>
                    </a:cubicBezTo>
                    <a:close/>
                  </a:path>
                </a:pathLst>
              </a:custGeom>
              <a:solidFill>
                <a:srgbClr val="0096B9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3" name="Freeform: Shape 41">
                <a:extLst>
                  <a:ext uri="{FF2B5EF4-FFF2-40B4-BE49-F238E27FC236}">
                    <a16:creationId xmlns:a16="http://schemas.microsoft.com/office/drawing/2014/main" id="{F06DBA1A-E7F3-4E6C-8D09-7E76E0E619E3}"/>
                  </a:ext>
                </a:extLst>
              </p:cNvPr>
              <p:cNvSpPr/>
              <p:nvPr/>
            </p:nvSpPr>
            <p:spPr>
              <a:xfrm>
                <a:off x="9794507" y="3418528"/>
                <a:ext cx="1099370" cy="846574"/>
              </a:xfrm>
              <a:custGeom>
                <a:avLst/>
                <a:gdLst>
                  <a:gd name="connsiteX0" fmla="*/ 29036 w 584066"/>
                  <a:gd name="connsiteY0" fmla="*/ 438622 h 449762"/>
                  <a:gd name="connsiteX1" fmla="*/ 1238 w 584066"/>
                  <a:gd name="connsiteY1" fmla="*/ 324307 h 449762"/>
                  <a:gd name="connsiteX2" fmla="*/ 171773 w 584066"/>
                  <a:gd name="connsiteY2" fmla="*/ 95053 h 449762"/>
                  <a:gd name="connsiteX3" fmla="*/ 457247 w 584066"/>
                  <a:gd name="connsiteY3" fmla="*/ 1665 h 449762"/>
                  <a:gd name="connsiteX4" fmla="*/ 578121 w 584066"/>
                  <a:gd name="connsiteY4" fmla="*/ 49140 h 449762"/>
                  <a:gd name="connsiteX5" fmla="*/ 534082 w 584066"/>
                  <a:gd name="connsiteY5" fmla="*/ 103798 h 449762"/>
                  <a:gd name="connsiteX6" fmla="*/ 85256 w 584066"/>
                  <a:gd name="connsiteY6" fmla="*/ 433624 h 449762"/>
                  <a:gd name="connsiteX7" fmla="*/ 29036 w 584066"/>
                  <a:gd name="connsiteY7" fmla="*/ 438622 h 449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84066" h="449762">
                    <a:moveTo>
                      <a:pt x="29036" y="438622"/>
                    </a:moveTo>
                    <a:cubicBezTo>
                      <a:pt x="6547" y="410824"/>
                      <a:pt x="-3760" y="350231"/>
                      <a:pt x="1238" y="324307"/>
                    </a:cubicBezTo>
                    <a:cubicBezTo>
                      <a:pt x="20290" y="230919"/>
                      <a:pt x="95251" y="147213"/>
                      <a:pt x="171773" y="95053"/>
                    </a:cubicBezTo>
                    <a:cubicBezTo>
                      <a:pt x="247670" y="43518"/>
                      <a:pt x="362922" y="-10204"/>
                      <a:pt x="457247" y="1665"/>
                    </a:cubicBezTo>
                    <a:cubicBezTo>
                      <a:pt x="490979" y="5725"/>
                      <a:pt x="549698" y="25402"/>
                      <a:pt x="578121" y="49140"/>
                    </a:cubicBezTo>
                    <a:cubicBezTo>
                      <a:pt x="600921" y="69442"/>
                      <a:pt x="557819" y="86620"/>
                      <a:pt x="534082" y="103798"/>
                    </a:cubicBezTo>
                    <a:cubicBezTo>
                      <a:pt x="417893" y="189066"/>
                      <a:pt x="225495" y="322121"/>
                      <a:pt x="85256" y="433624"/>
                    </a:cubicBezTo>
                    <a:cubicBezTo>
                      <a:pt x="57771" y="455488"/>
                      <a:pt x="43403" y="456112"/>
                      <a:pt x="29036" y="43862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4" name="Freeform: Shape 42">
                <a:extLst>
                  <a:ext uri="{FF2B5EF4-FFF2-40B4-BE49-F238E27FC236}">
                    <a16:creationId xmlns:a16="http://schemas.microsoft.com/office/drawing/2014/main" id="{76B00DC4-B89C-4469-9019-56C7828F2275}"/>
                  </a:ext>
                </a:extLst>
              </p:cNvPr>
              <p:cNvSpPr/>
              <p:nvPr/>
            </p:nvSpPr>
            <p:spPr>
              <a:xfrm>
                <a:off x="10877933" y="3035457"/>
                <a:ext cx="417407" cy="435045"/>
              </a:xfrm>
              <a:custGeom>
                <a:avLst/>
                <a:gdLst>
                  <a:gd name="connsiteX0" fmla="*/ 215537 w 221757"/>
                  <a:gd name="connsiteY0" fmla="*/ 42767 h 231127"/>
                  <a:gd name="connsiteX1" fmla="*/ 42504 w 221757"/>
                  <a:gd name="connsiteY1" fmla="*/ 233292 h 231127"/>
                  <a:gd name="connsiteX2" fmla="*/ 24076 w 221757"/>
                  <a:gd name="connsiteY2" fmla="*/ 106484 h 231127"/>
                  <a:gd name="connsiteX3" fmla="*/ 204293 w 221757"/>
                  <a:gd name="connsiteY3" fmla="*/ 914 h 231127"/>
                  <a:gd name="connsiteX4" fmla="*/ 215537 w 221757"/>
                  <a:gd name="connsiteY4" fmla="*/ 42767 h 23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1757" h="231127">
                    <a:moveTo>
                      <a:pt x="215537" y="42767"/>
                    </a:moveTo>
                    <a:cubicBezTo>
                      <a:pt x="192112" y="74625"/>
                      <a:pt x="100286" y="178321"/>
                      <a:pt x="42504" y="233292"/>
                    </a:cubicBezTo>
                    <a:cubicBezTo>
                      <a:pt x="-22774" y="220486"/>
                      <a:pt x="651" y="144276"/>
                      <a:pt x="24076" y="106484"/>
                    </a:cubicBezTo>
                    <a:cubicBezTo>
                      <a:pt x="65304" y="39644"/>
                      <a:pt x="124335" y="-7206"/>
                      <a:pt x="204293" y="914"/>
                    </a:cubicBezTo>
                    <a:cubicBezTo>
                      <a:pt x="228343" y="3413"/>
                      <a:pt x="226469" y="21528"/>
                      <a:pt x="215537" y="42767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5" name="Freeform: Shape 43">
                <a:extLst>
                  <a:ext uri="{FF2B5EF4-FFF2-40B4-BE49-F238E27FC236}">
                    <a16:creationId xmlns:a16="http://schemas.microsoft.com/office/drawing/2014/main" id="{A2A81C58-BABC-46F9-BE41-58BD25ECD397}"/>
                  </a:ext>
                </a:extLst>
              </p:cNvPr>
              <p:cNvSpPr/>
              <p:nvPr/>
            </p:nvSpPr>
            <p:spPr>
              <a:xfrm>
                <a:off x="8223416" y="3148289"/>
                <a:ext cx="3157014" cy="2663180"/>
              </a:xfrm>
              <a:custGeom>
                <a:avLst/>
                <a:gdLst>
                  <a:gd name="connsiteX0" fmla="*/ 1656422 w 1677239"/>
                  <a:gd name="connsiteY0" fmla="*/ 0 h 1414877"/>
                  <a:gd name="connsiteX1" fmla="*/ 1648926 w 1677239"/>
                  <a:gd name="connsiteY1" fmla="*/ 937 h 1414877"/>
                  <a:gd name="connsiteX2" fmla="*/ 1578338 w 1677239"/>
                  <a:gd name="connsiteY2" fmla="*/ 71212 h 1414877"/>
                  <a:gd name="connsiteX3" fmla="*/ 1485574 w 1677239"/>
                  <a:gd name="connsiteY3" fmla="*/ 173346 h 1414877"/>
                  <a:gd name="connsiteX4" fmla="*/ 1222276 w 1677239"/>
                  <a:gd name="connsiteY4" fmla="*/ 370429 h 1414877"/>
                  <a:gd name="connsiteX5" fmla="*/ 1019570 w 1677239"/>
                  <a:gd name="connsiteY5" fmla="*/ 521287 h 1414877"/>
                  <a:gd name="connsiteX6" fmla="*/ 882143 w 1677239"/>
                  <a:gd name="connsiteY6" fmla="*/ 632479 h 1414877"/>
                  <a:gd name="connsiteX7" fmla="*/ 802810 w 1677239"/>
                  <a:gd name="connsiteY7" fmla="*/ 681515 h 1414877"/>
                  <a:gd name="connsiteX8" fmla="*/ 714106 w 1677239"/>
                  <a:gd name="connsiteY8" fmla="*/ 689948 h 1414877"/>
                  <a:gd name="connsiteX9" fmla="*/ 335556 w 1677239"/>
                  <a:gd name="connsiteY9" fmla="*/ 620922 h 1414877"/>
                  <a:gd name="connsiteX10" fmla="*/ 145969 w 1677239"/>
                  <a:gd name="connsiteY10" fmla="*/ 588439 h 1414877"/>
                  <a:gd name="connsiteX11" fmla="*/ 237483 w 1677239"/>
                  <a:gd name="connsiteY11" fmla="*/ 446952 h 1414877"/>
                  <a:gd name="connsiteX12" fmla="*/ 325874 w 1677239"/>
                  <a:gd name="connsiteY12" fmla="*/ 440705 h 1414877"/>
                  <a:gd name="connsiteX13" fmla="*/ 415514 w 1677239"/>
                  <a:gd name="connsiteY13" fmla="*/ 446014 h 1414877"/>
                  <a:gd name="connsiteX14" fmla="*/ 689432 w 1677239"/>
                  <a:gd name="connsiteY14" fmla="*/ 476623 h 1414877"/>
                  <a:gd name="connsiteX15" fmla="*/ 747214 w 1677239"/>
                  <a:gd name="connsiteY15" fmla="*/ 457259 h 1414877"/>
                  <a:gd name="connsiteX16" fmla="*/ 756584 w 1677239"/>
                  <a:gd name="connsiteY16" fmla="*/ 411033 h 1414877"/>
                  <a:gd name="connsiteX17" fmla="*/ 651327 w 1677239"/>
                  <a:gd name="connsiteY17" fmla="*/ 394479 h 1414877"/>
                  <a:gd name="connsiteX18" fmla="*/ 314942 w 1677239"/>
                  <a:gd name="connsiteY18" fmla="*/ 363870 h 1414877"/>
                  <a:gd name="connsiteX19" fmla="*/ 157838 w 1677239"/>
                  <a:gd name="connsiteY19" fmla="*/ 382923 h 1414877"/>
                  <a:gd name="connsiteX20" fmla="*/ 65699 w 1677239"/>
                  <a:gd name="connsiteY20" fmla="*/ 467253 h 1414877"/>
                  <a:gd name="connsiteX21" fmla="*/ 733 w 1677239"/>
                  <a:gd name="connsiteY21" fmla="*/ 580631 h 1414877"/>
                  <a:gd name="connsiteX22" fmla="*/ 56641 w 1677239"/>
                  <a:gd name="connsiteY22" fmla="*/ 694321 h 1414877"/>
                  <a:gd name="connsiteX23" fmla="*/ 154090 w 1677239"/>
                  <a:gd name="connsiteY23" fmla="*/ 784273 h 1414877"/>
                  <a:gd name="connsiteX24" fmla="*/ 197192 w 1677239"/>
                  <a:gd name="connsiteY24" fmla="*/ 811447 h 1414877"/>
                  <a:gd name="connsiteX25" fmla="*/ 252163 w 1677239"/>
                  <a:gd name="connsiteY25" fmla="*/ 823315 h 1414877"/>
                  <a:gd name="connsiteX26" fmla="*/ 523270 w 1677239"/>
                  <a:gd name="connsiteY26" fmla="*/ 892029 h 1414877"/>
                  <a:gd name="connsiteX27" fmla="*/ 575117 w 1677239"/>
                  <a:gd name="connsiteY27" fmla="*/ 935756 h 1414877"/>
                  <a:gd name="connsiteX28" fmla="*/ 583238 w 1677239"/>
                  <a:gd name="connsiteY28" fmla="*/ 987604 h 1414877"/>
                  <a:gd name="connsiteX29" fmla="*/ 73195 w 1677239"/>
                  <a:gd name="connsiteY29" fmla="*/ 1232162 h 1414877"/>
                  <a:gd name="connsiteX30" fmla="*/ 67885 w 1677239"/>
                  <a:gd name="connsiteY30" fmla="*/ 1263083 h 1414877"/>
                  <a:gd name="connsiteX31" fmla="*/ 160649 w 1677239"/>
                  <a:gd name="connsiteY31" fmla="*/ 1388954 h 1414877"/>
                  <a:gd name="connsiteX32" fmla="*/ 208436 w 1677239"/>
                  <a:gd name="connsiteY32" fmla="*/ 1409881 h 1414877"/>
                  <a:gd name="connsiteX33" fmla="*/ 754398 w 1677239"/>
                  <a:gd name="connsiteY33" fmla="*/ 1168133 h 1414877"/>
                  <a:gd name="connsiteX34" fmla="*/ 815928 w 1677239"/>
                  <a:gd name="connsiteY34" fmla="*/ 1170320 h 1414877"/>
                  <a:gd name="connsiteX35" fmla="*/ 870899 w 1677239"/>
                  <a:gd name="connsiteY35" fmla="*/ 1131903 h 1414877"/>
                  <a:gd name="connsiteX36" fmla="*/ 920560 w 1677239"/>
                  <a:gd name="connsiteY36" fmla="*/ 1052882 h 1414877"/>
                  <a:gd name="connsiteX37" fmla="*/ 850597 w 1677239"/>
                  <a:gd name="connsiteY37" fmla="*/ 764284 h 1414877"/>
                  <a:gd name="connsiteX38" fmla="*/ 953355 w 1677239"/>
                  <a:gd name="connsiteY38" fmla="*/ 661213 h 1414877"/>
                  <a:gd name="connsiteX39" fmla="*/ 1374695 w 1677239"/>
                  <a:gd name="connsiteY39" fmla="*/ 329826 h 1414877"/>
                  <a:gd name="connsiteX40" fmla="*/ 1594892 w 1677239"/>
                  <a:gd name="connsiteY40" fmla="*/ 135241 h 1414877"/>
                  <a:gd name="connsiteX41" fmla="*/ 1678285 w 1677239"/>
                  <a:gd name="connsiteY41" fmla="*/ 24362 h 1414877"/>
                  <a:gd name="connsiteX42" fmla="*/ 1656422 w 1677239"/>
                  <a:gd name="connsiteY42" fmla="*/ 0 h 1414877"/>
                  <a:gd name="connsiteX43" fmla="*/ 341491 w 1677239"/>
                  <a:gd name="connsiteY43" fmla="*/ 827063 h 1414877"/>
                  <a:gd name="connsiteX44" fmla="*/ 341178 w 1677239"/>
                  <a:gd name="connsiteY44" fmla="*/ 826751 h 1414877"/>
                  <a:gd name="connsiteX45" fmla="*/ 341491 w 1677239"/>
                  <a:gd name="connsiteY45" fmla="*/ 827063 h 1414877"/>
                  <a:gd name="connsiteX46" fmla="*/ 341491 w 1677239"/>
                  <a:gd name="connsiteY46" fmla="*/ 827063 h 14148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1677239" h="1414877">
                    <a:moveTo>
                      <a:pt x="1656422" y="0"/>
                    </a:moveTo>
                    <a:cubicBezTo>
                      <a:pt x="1654860" y="0"/>
                      <a:pt x="1650487" y="312"/>
                      <a:pt x="1648926" y="937"/>
                    </a:cubicBezTo>
                    <a:cubicBezTo>
                      <a:pt x="1629873" y="10307"/>
                      <a:pt x="1601138" y="45601"/>
                      <a:pt x="1578338" y="71212"/>
                    </a:cubicBezTo>
                    <a:cubicBezTo>
                      <a:pt x="1546480" y="107131"/>
                      <a:pt x="1517745" y="137740"/>
                      <a:pt x="1485574" y="173346"/>
                    </a:cubicBezTo>
                    <a:cubicBezTo>
                      <a:pt x="1419359" y="246745"/>
                      <a:pt x="1321598" y="307650"/>
                      <a:pt x="1222276" y="370429"/>
                    </a:cubicBezTo>
                    <a:cubicBezTo>
                      <a:pt x="1157622" y="411345"/>
                      <a:pt x="1078602" y="472563"/>
                      <a:pt x="1019570" y="521287"/>
                    </a:cubicBezTo>
                    <a:cubicBezTo>
                      <a:pt x="974906" y="558143"/>
                      <a:pt x="929930" y="598122"/>
                      <a:pt x="882143" y="632479"/>
                    </a:cubicBezTo>
                    <a:cubicBezTo>
                      <a:pt x="856844" y="650594"/>
                      <a:pt x="830608" y="667148"/>
                      <a:pt x="802810" y="681515"/>
                    </a:cubicBezTo>
                    <a:cubicBezTo>
                      <a:pt x="769390" y="698694"/>
                      <a:pt x="750650" y="697444"/>
                      <a:pt x="714106" y="689948"/>
                    </a:cubicBezTo>
                    <a:cubicBezTo>
                      <a:pt x="588548" y="664024"/>
                      <a:pt x="462052" y="642161"/>
                      <a:pt x="335556" y="620922"/>
                    </a:cubicBezTo>
                    <a:cubicBezTo>
                      <a:pt x="272465" y="610303"/>
                      <a:pt x="208748" y="600933"/>
                      <a:pt x="145969" y="588439"/>
                    </a:cubicBezTo>
                    <a:cubicBezTo>
                      <a:pt x="91310" y="577508"/>
                      <a:pt x="211559" y="456634"/>
                      <a:pt x="237483" y="446952"/>
                    </a:cubicBezTo>
                    <a:cubicBezTo>
                      <a:pt x="265593" y="436644"/>
                      <a:pt x="296514" y="438518"/>
                      <a:pt x="325874" y="440705"/>
                    </a:cubicBezTo>
                    <a:cubicBezTo>
                      <a:pt x="356171" y="442891"/>
                      <a:pt x="385842" y="442579"/>
                      <a:pt x="415514" y="446014"/>
                    </a:cubicBezTo>
                    <a:cubicBezTo>
                      <a:pt x="507028" y="456322"/>
                      <a:pt x="594795" y="464130"/>
                      <a:pt x="689432" y="476623"/>
                    </a:cubicBezTo>
                    <a:cubicBezTo>
                      <a:pt x="713794" y="479747"/>
                      <a:pt x="740030" y="469752"/>
                      <a:pt x="747214" y="457259"/>
                    </a:cubicBezTo>
                    <a:cubicBezTo>
                      <a:pt x="752836" y="442579"/>
                      <a:pt x="764080" y="416967"/>
                      <a:pt x="756584" y="411033"/>
                    </a:cubicBezTo>
                    <a:cubicBezTo>
                      <a:pt x="745028" y="401663"/>
                      <a:pt x="732534" y="402600"/>
                      <a:pt x="651327" y="394479"/>
                    </a:cubicBezTo>
                    <a:cubicBezTo>
                      <a:pt x="589172" y="388232"/>
                      <a:pt x="384905" y="366057"/>
                      <a:pt x="314942" y="363870"/>
                    </a:cubicBezTo>
                    <a:cubicBezTo>
                      <a:pt x="261533" y="361996"/>
                      <a:pt x="222803" y="353563"/>
                      <a:pt x="157838" y="382923"/>
                    </a:cubicBezTo>
                    <a:cubicBezTo>
                      <a:pt x="119108" y="400414"/>
                      <a:pt x="90998" y="434771"/>
                      <a:pt x="65699" y="467253"/>
                    </a:cubicBezTo>
                    <a:cubicBezTo>
                      <a:pt x="40087" y="500361"/>
                      <a:pt x="5418" y="537216"/>
                      <a:pt x="733" y="580631"/>
                    </a:cubicBezTo>
                    <a:cubicBezTo>
                      <a:pt x="-4889" y="633728"/>
                      <a:pt x="22597" y="659964"/>
                      <a:pt x="56641" y="694321"/>
                    </a:cubicBezTo>
                    <a:cubicBezTo>
                      <a:pt x="87875" y="725554"/>
                      <a:pt x="121294" y="754289"/>
                      <a:pt x="154090" y="784273"/>
                    </a:cubicBezTo>
                    <a:cubicBezTo>
                      <a:pt x="173454" y="802077"/>
                      <a:pt x="166583" y="802701"/>
                      <a:pt x="197192" y="811447"/>
                    </a:cubicBezTo>
                    <a:cubicBezTo>
                      <a:pt x="215307" y="816444"/>
                      <a:pt x="234047" y="818943"/>
                      <a:pt x="252163" y="823315"/>
                    </a:cubicBezTo>
                    <a:cubicBezTo>
                      <a:pt x="342428" y="845803"/>
                      <a:pt x="433005" y="868292"/>
                      <a:pt x="523270" y="892029"/>
                    </a:cubicBezTo>
                    <a:cubicBezTo>
                      <a:pt x="560125" y="901711"/>
                      <a:pt x="553879" y="901087"/>
                      <a:pt x="575117" y="935756"/>
                    </a:cubicBezTo>
                    <a:cubicBezTo>
                      <a:pt x="586986" y="954808"/>
                      <a:pt x="609787" y="975110"/>
                      <a:pt x="583238" y="987604"/>
                    </a:cubicBezTo>
                    <a:cubicBezTo>
                      <a:pt x="519834" y="1017588"/>
                      <a:pt x="184699" y="1177191"/>
                      <a:pt x="73195" y="1232162"/>
                    </a:cubicBezTo>
                    <a:cubicBezTo>
                      <a:pt x="51644" y="1242781"/>
                      <a:pt x="57266" y="1249965"/>
                      <a:pt x="67885" y="1263083"/>
                    </a:cubicBezTo>
                    <a:cubicBezTo>
                      <a:pt x="100993" y="1304624"/>
                      <a:pt x="131289" y="1346789"/>
                      <a:pt x="160649" y="1388954"/>
                    </a:cubicBezTo>
                    <a:cubicBezTo>
                      <a:pt x="180326" y="1417377"/>
                      <a:pt x="181888" y="1422374"/>
                      <a:pt x="208436" y="1409881"/>
                    </a:cubicBezTo>
                    <a:cubicBezTo>
                      <a:pt x="238108" y="1395826"/>
                      <a:pt x="649453" y="1213110"/>
                      <a:pt x="754398" y="1168133"/>
                    </a:cubicBezTo>
                    <a:cubicBezTo>
                      <a:pt x="785944" y="1154703"/>
                      <a:pt x="795001" y="1166884"/>
                      <a:pt x="815928" y="1170320"/>
                    </a:cubicBezTo>
                    <a:cubicBezTo>
                      <a:pt x="833731" y="1173131"/>
                      <a:pt x="849660" y="1153141"/>
                      <a:pt x="870899" y="1131903"/>
                    </a:cubicBezTo>
                    <a:cubicBezTo>
                      <a:pt x="912127" y="1090674"/>
                      <a:pt x="931492" y="1084428"/>
                      <a:pt x="920560" y="1052882"/>
                    </a:cubicBezTo>
                    <a:cubicBezTo>
                      <a:pt x="905256" y="1008530"/>
                      <a:pt x="859030" y="816132"/>
                      <a:pt x="850597" y="764284"/>
                    </a:cubicBezTo>
                    <a:cubicBezTo>
                      <a:pt x="881518" y="736174"/>
                      <a:pt x="924933" y="694946"/>
                      <a:pt x="953355" y="661213"/>
                    </a:cubicBezTo>
                    <a:cubicBezTo>
                      <a:pt x="1072043" y="519413"/>
                      <a:pt x="1226961" y="424776"/>
                      <a:pt x="1374695" y="329826"/>
                    </a:cubicBezTo>
                    <a:cubicBezTo>
                      <a:pt x="1471519" y="267671"/>
                      <a:pt x="1514622" y="228942"/>
                      <a:pt x="1594892" y="135241"/>
                    </a:cubicBezTo>
                    <a:cubicBezTo>
                      <a:pt x="1612070" y="115252"/>
                      <a:pt x="1679222" y="51848"/>
                      <a:pt x="1678285" y="24362"/>
                    </a:cubicBezTo>
                    <a:cubicBezTo>
                      <a:pt x="1678285" y="10619"/>
                      <a:pt x="1671726" y="5622"/>
                      <a:pt x="1656422" y="0"/>
                    </a:cubicBezTo>
                    <a:close/>
                    <a:moveTo>
                      <a:pt x="341491" y="827063"/>
                    </a:moveTo>
                    <a:cubicBezTo>
                      <a:pt x="341491" y="827063"/>
                      <a:pt x="341491" y="826751"/>
                      <a:pt x="341178" y="826751"/>
                    </a:cubicBezTo>
                    <a:cubicBezTo>
                      <a:pt x="341491" y="826751"/>
                      <a:pt x="341491" y="826751"/>
                      <a:pt x="341491" y="827063"/>
                    </a:cubicBezTo>
                    <a:cubicBezTo>
                      <a:pt x="341803" y="826751"/>
                      <a:pt x="341491" y="826751"/>
                      <a:pt x="341491" y="82706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6" name="Freeform: Shape 44">
                <a:extLst>
                  <a:ext uri="{FF2B5EF4-FFF2-40B4-BE49-F238E27FC236}">
                    <a16:creationId xmlns:a16="http://schemas.microsoft.com/office/drawing/2014/main" id="{DEF3025A-45D5-483B-8A7F-0EABB90390E8}"/>
                  </a:ext>
                </a:extLst>
              </p:cNvPr>
              <p:cNvSpPr/>
              <p:nvPr/>
            </p:nvSpPr>
            <p:spPr>
              <a:xfrm>
                <a:off x="9691014" y="4548076"/>
                <a:ext cx="82306" cy="82306"/>
              </a:xfrm>
              <a:custGeom>
                <a:avLst/>
                <a:gdLst>
                  <a:gd name="connsiteX0" fmla="*/ 45601 w 43726"/>
                  <a:gd name="connsiteY0" fmla="*/ 22800 h 43726"/>
                  <a:gd name="connsiteX1" fmla="*/ 22801 w 43726"/>
                  <a:gd name="connsiteY1" fmla="*/ 45601 h 43726"/>
                  <a:gd name="connsiteX2" fmla="*/ 0 w 43726"/>
                  <a:gd name="connsiteY2" fmla="*/ 22800 h 43726"/>
                  <a:gd name="connsiteX3" fmla="*/ 22801 w 43726"/>
                  <a:gd name="connsiteY3" fmla="*/ 0 h 43726"/>
                  <a:gd name="connsiteX4" fmla="*/ 45601 w 43726"/>
                  <a:gd name="connsiteY4" fmla="*/ 22800 h 43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726" h="43726">
                    <a:moveTo>
                      <a:pt x="45601" y="22800"/>
                    </a:moveTo>
                    <a:cubicBezTo>
                      <a:pt x="45601" y="35393"/>
                      <a:pt x="35393" y="45601"/>
                      <a:pt x="22801" y="45601"/>
                    </a:cubicBezTo>
                    <a:cubicBezTo>
                      <a:pt x="10208" y="45601"/>
                      <a:pt x="0" y="35393"/>
                      <a:pt x="0" y="22800"/>
                    </a:cubicBezTo>
                    <a:cubicBezTo>
                      <a:pt x="0" y="10208"/>
                      <a:pt x="10208" y="0"/>
                      <a:pt x="22801" y="0"/>
                    </a:cubicBezTo>
                    <a:cubicBezTo>
                      <a:pt x="35393" y="0"/>
                      <a:pt x="45601" y="10208"/>
                      <a:pt x="45601" y="22800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767" name="Freeform: Shape 45">
                <a:extLst>
                  <a:ext uri="{FF2B5EF4-FFF2-40B4-BE49-F238E27FC236}">
                    <a16:creationId xmlns:a16="http://schemas.microsoft.com/office/drawing/2014/main" id="{AE840816-6B1F-4DEE-84C0-3C37CB44BD79}"/>
                  </a:ext>
                </a:extLst>
              </p:cNvPr>
              <p:cNvSpPr/>
              <p:nvPr/>
            </p:nvSpPr>
            <p:spPr>
              <a:xfrm>
                <a:off x="6110127" y="5411239"/>
                <a:ext cx="5026529" cy="846574"/>
              </a:xfrm>
              <a:custGeom>
                <a:avLst/>
                <a:gdLst>
                  <a:gd name="connsiteX0" fmla="*/ 2629862 w 2670465"/>
                  <a:gd name="connsiteY0" fmla="*/ 316951 h 449762"/>
                  <a:gd name="connsiteX1" fmla="*/ 1349912 w 2670465"/>
                  <a:gd name="connsiteY1" fmla="*/ 316951 h 449762"/>
                  <a:gd name="connsiteX2" fmla="*/ 1130966 w 2670465"/>
                  <a:gd name="connsiteY2" fmla="*/ 18046 h 449762"/>
                  <a:gd name="connsiteX3" fmla="*/ 1110664 w 2670465"/>
                  <a:gd name="connsiteY3" fmla="*/ 1492 h 449762"/>
                  <a:gd name="connsiteX4" fmla="*/ 1057879 w 2670465"/>
                  <a:gd name="connsiteY4" fmla="*/ 4303 h 449762"/>
                  <a:gd name="connsiteX5" fmla="*/ 495988 w 2670465"/>
                  <a:gd name="connsiteY5" fmla="*/ 142355 h 449762"/>
                  <a:gd name="connsiteX6" fmla="*/ 462256 w 2670465"/>
                  <a:gd name="connsiteY6" fmla="*/ 163907 h 449762"/>
                  <a:gd name="connsiteX7" fmla="*/ 430398 w 2670465"/>
                  <a:gd name="connsiteY7" fmla="*/ 316951 h 449762"/>
                  <a:gd name="connsiteX8" fmla="*/ 42790 w 2670465"/>
                  <a:gd name="connsiteY8" fmla="*/ 316951 h 449762"/>
                  <a:gd name="connsiteX9" fmla="*/ 0 w 2670465"/>
                  <a:gd name="connsiteY9" fmla="*/ 359741 h 449762"/>
                  <a:gd name="connsiteX10" fmla="*/ 0 w 2670465"/>
                  <a:gd name="connsiteY10" fmla="*/ 407528 h 449762"/>
                  <a:gd name="connsiteX11" fmla="*/ 42790 w 2670465"/>
                  <a:gd name="connsiteY11" fmla="*/ 450318 h 449762"/>
                  <a:gd name="connsiteX12" fmla="*/ 2629862 w 2670465"/>
                  <a:gd name="connsiteY12" fmla="*/ 450318 h 449762"/>
                  <a:gd name="connsiteX13" fmla="*/ 2672652 w 2670465"/>
                  <a:gd name="connsiteY13" fmla="*/ 407528 h 449762"/>
                  <a:gd name="connsiteX14" fmla="*/ 2672652 w 2670465"/>
                  <a:gd name="connsiteY14" fmla="*/ 359741 h 449762"/>
                  <a:gd name="connsiteX15" fmla="*/ 2629862 w 2670465"/>
                  <a:gd name="connsiteY15" fmla="*/ 316951 h 449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670465" h="449762">
                    <a:moveTo>
                      <a:pt x="2629862" y="316951"/>
                    </a:moveTo>
                    <a:lnTo>
                      <a:pt x="1349912" y="316951"/>
                    </a:lnTo>
                    <a:cubicBezTo>
                      <a:pt x="1291193" y="216691"/>
                      <a:pt x="1208737" y="104250"/>
                      <a:pt x="1130966" y="18046"/>
                    </a:cubicBezTo>
                    <a:cubicBezTo>
                      <a:pt x="1125031" y="11487"/>
                      <a:pt x="1119721" y="4303"/>
                      <a:pt x="1110664" y="1492"/>
                    </a:cubicBezTo>
                    <a:cubicBezTo>
                      <a:pt x="1092861" y="-1631"/>
                      <a:pt x="1079743" y="555"/>
                      <a:pt x="1057879" y="4303"/>
                    </a:cubicBezTo>
                    <a:cubicBezTo>
                      <a:pt x="999472" y="12736"/>
                      <a:pt x="533468" y="127051"/>
                      <a:pt x="495988" y="142355"/>
                    </a:cubicBezTo>
                    <a:cubicBezTo>
                      <a:pt x="484432" y="147040"/>
                      <a:pt x="466004" y="149851"/>
                      <a:pt x="462256" y="163907"/>
                    </a:cubicBezTo>
                    <a:cubicBezTo>
                      <a:pt x="459757" y="176712"/>
                      <a:pt x="444141" y="248862"/>
                      <a:pt x="430398" y="316951"/>
                    </a:cubicBezTo>
                    <a:lnTo>
                      <a:pt x="42790" y="316951"/>
                    </a:lnTo>
                    <a:cubicBezTo>
                      <a:pt x="19365" y="316951"/>
                      <a:pt x="0" y="336315"/>
                      <a:pt x="0" y="359741"/>
                    </a:cubicBezTo>
                    <a:lnTo>
                      <a:pt x="0" y="407528"/>
                    </a:lnTo>
                    <a:cubicBezTo>
                      <a:pt x="0" y="430953"/>
                      <a:pt x="19365" y="450318"/>
                      <a:pt x="42790" y="450318"/>
                    </a:cubicBezTo>
                    <a:lnTo>
                      <a:pt x="2629862" y="450318"/>
                    </a:lnTo>
                    <a:cubicBezTo>
                      <a:pt x="2653287" y="450318"/>
                      <a:pt x="2672652" y="430953"/>
                      <a:pt x="2672652" y="407528"/>
                    </a:cubicBezTo>
                    <a:lnTo>
                      <a:pt x="2672652" y="359741"/>
                    </a:lnTo>
                    <a:cubicBezTo>
                      <a:pt x="2672339" y="336315"/>
                      <a:pt x="2653287" y="316951"/>
                      <a:pt x="2629862" y="31695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12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800" name="Group 67">
            <a:extLst>
              <a:ext uri="{FF2B5EF4-FFF2-40B4-BE49-F238E27FC236}">
                <a16:creationId xmlns:a16="http://schemas.microsoft.com/office/drawing/2014/main" id="{F3B448B6-D4C9-4527-991F-62AADA68D0ED}"/>
              </a:ext>
            </a:extLst>
          </p:cNvPr>
          <p:cNvGrpSpPr/>
          <p:nvPr/>
        </p:nvGrpSpPr>
        <p:grpSpPr>
          <a:xfrm>
            <a:off x="6749041" y="2019271"/>
            <a:ext cx="4995827" cy="1191037"/>
            <a:chOff x="4822352" y="1916832"/>
            <a:chExt cx="3422056" cy="1191037"/>
          </a:xfrm>
        </p:grpSpPr>
        <p:sp>
          <p:nvSpPr>
            <p:cNvPr id="801" name="Text Placeholder 10">
              <a:extLst>
                <a:ext uri="{FF2B5EF4-FFF2-40B4-BE49-F238E27FC236}">
                  <a16:creationId xmlns:a16="http://schemas.microsoft.com/office/drawing/2014/main" id="{2AC74CA5-74F5-4144-A60E-0710494D8F11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802" name="TextBox 801">
              <a:extLst>
                <a:ext uri="{FF2B5EF4-FFF2-40B4-BE49-F238E27FC236}">
                  <a16:creationId xmlns:a16="http://schemas.microsoft.com/office/drawing/2014/main" id="{4E79686F-D289-465D-AF8A-F941E3C608F7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</a:p>
          </p:txBody>
        </p:sp>
      </p:grpSp>
      <p:grpSp>
        <p:nvGrpSpPr>
          <p:cNvPr id="803" name="Group 70">
            <a:extLst>
              <a:ext uri="{FF2B5EF4-FFF2-40B4-BE49-F238E27FC236}">
                <a16:creationId xmlns:a16="http://schemas.microsoft.com/office/drawing/2014/main" id="{DB564FB0-9675-4A76-BACD-6ECAD00A4903}"/>
              </a:ext>
            </a:extLst>
          </p:cNvPr>
          <p:cNvGrpSpPr/>
          <p:nvPr/>
        </p:nvGrpSpPr>
        <p:grpSpPr>
          <a:xfrm>
            <a:off x="6749040" y="3480108"/>
            <a:ext cx="2045041" cy="1154792"/>
            <a:chOff x="395534" y="3722711"/>
            <a:chExt cx="3972999" cy="1154792"/>
          </a:xfrm>
        </p:grpSpPr>
        <p:sp>
          <p:nvSpPr>
            <p:cNvPr id="804" name="TextBox 803">
              <a:extLst>
                <a:ext uri="{FF2B5EF4-FFF2-40B4-BE49-F238E27FC236}">
                  <a16:creationId xmlns:a16="http://schemas.microsoft.com/office/drawing/2014/main" id="{4BAC0C72-1FBE-4207-9AE5-8B5DB4E90B24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30609"/>
              </a:avLst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05" name="TextBox 804">
              <a:extLst>
                <a:ext uri="{FF2B5EF4-FFF2-40B4-BE49-F238E27FC236}">
                  <a16:creationId xmlns:a16="http://schemas.microsoft.com/office/drawing/2014/main" id="{F1FE848C-B14A-470B-B6E7-D798DC718F36}"/>
                </a:ext>
              </a:extLst>
            </p:cNvPr>
            <p:cNvSpPr txBox="1"/>
            <p:nvPr/>
          </p:nvSpPr>
          <p:spPr>
            <a:xfrm>
              <a:off x="395536" y="4046506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806" name="Group 73">
            <a:extLst>
              <a:ext uri="{FF2B5EF4-FFF2-40B4-BE49-F238E27FC236}">
                <a16:creationId xmlns:a16="http://schemas.microsoft.com/office/drawing/2014/main" id="{2E7D02EB-0F5B-444A-A822-0682F90FFA1E}"/>
              </a:ext>
            </a:extLst>
          </p:cNvPr>
          <p:cNvGrpSpPr/>
          <p:nvPr/>
        </p:nvGrpSpPr>
        <p:grpSpPr>
          <a:xfrm>
            <a:off x="9418700" y="3480108"/>
            <a:ext cx="2045041" cy="1154792"/>
            <a:chOff x="395534" y="3722711"/>
            <a:chExt cx="3972999" cy="1154792"/>
          </a:xfrm>
        </p:grpSpPr>
        <p:sp>
          <p:nvSpPr>
            <p:cNvPr id="807" name="TextBox 806">
              <a:extLst>
                <a:ext uri="{FF2B5EF4-FFF2-40B4-BE49-F238E27FC236}">
                  <a16:creationId xmlns:a16="http://schemas.microsoft.com/office/drawing/2014/main" id="{B17820F0-C092-4F06-AD80-A59CBE185D0D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33398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08" name="TextBox 807">
              <a:extLst>
                <a:ext uri="{FF2B5EF4-FFF2-40B4-BE49-F238E27FC236}">
                  <a16:creationId xmlns:a16="http://schemas.microsoft.com/office/drawing/2014/main" id="{71264147-DE27-42D9-9530-873AD4A5D7A5}"/>
                </a:ext>
              </a:extLst>
            </p:cNvPr>
            <p:cNvSpPr txBox="1"/>
            <p:nvPr/>
          </p:nvSpPr>
          <p:spPr>
            <a:xfrm>
              <a:off x="395536" y="4046506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809" name="Group 30">
            <a:extLst>
              <a:ext uri="{FF2B5EF4-FFF2-40B4-BE49-F238E27FC236}">
                <a16:creationId xmlns:a16="http://schemas.microsoft.com/office/drawing/2014/main" id="{EBB5B8A3-5330-41F2-8BD4-B8D83E2585BD}"/>
              </a:ext>
            </a:extLst>
          </p:cNvPr>
          <p:cNvGrpSpPr/>
          <p:nvPr/>
        </p:nvGrpSpPr>
        <p:grpSpPr>
          <a:xfrm>
            <a:off x="6749040" y="4854760"/>
            <a:ext cx="2045041" cy="1154792"/>
            <a:chOff x="395534" y="3722711"/>
            <a:chExt cx="3972999" cy="1154792"/>
          </a:xfrm>
        </p:grpSpPr>
        <p:sp>
          <p:nvSpPr>
            <p:cNvPr id="810" name="TextBox 809">
              <a:extLst>
                <a:ext uri="{FF2B5EF4-FFF2-40B4-BE49-F238E27FC236}">
                  <a16:creationId xmlns:a16="http://schemas.microsoft.com/office/drawing/2014/main" id="{D7704509-6F8D-4E9A-8AD2-309900BCB10D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30609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11" name="TextBox 810">
              <a:extLst>
                <a:ext uri="{FF2B5EF4-FFF2-40B4-BE49-F238E27FC236}">
                  <a16:creationId xmlns:a16="http://schemas.microsoft.com/office/drawing/2014/main" id="{8C1211CB-F944-4318-ACD1-B6F992C3B12B}"/>
                </a:ext>
              </a:extLst>
            </p:cNvPr>
            <p:cNvSpPr txBox="1"/>
            <p:nvPr/>
          </p:nvSpPr>
          <p:spPr>
            <a:xfrm>
              <a:off x="395536" y="4046506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812" name="Group 33">
            <a:extLst>
              <a:ext uri="{FF2B5EF4-FFF2-40B4-BE49-F238E27FC236}">
                <a16:creationId xmlns:a16="http://schemas.microsoft.com/office/drawing/2014/main" id="{DFB469AB-0AAA-48A4-B03C-4E58F037251B}"/>
              </a:ext>
            </a:extLst>
          </p:cNvPr>
          <p:cNvGrpSpPr/>
          <p:nvPr/>
        </p:nvGrpSpPr>
        <p:grpSpPr>
          <a:xfrm>
            <a:off x="9418700" y="4854760"/>
            <a:ext cx="2045041" cy="1154792"/>
            <a:chOff x="395534" y="3722711"/>
            <a:chExt cx="3972999" cy="1154792"/>
          </a:xfrm>
        </p:grpSpPr>
        <p:sp>
          <p:nvSpPr>
            <p:cNvPr id="813" name="TextBox 812">
              <a:extLst>
                <a:ext uri="{FF2B5EF4-FFF2-40B4-BE49-F238E27FC236}">
                  <a16:creationId xmlns:a16="http://schemas.microsoft.com/office/drawing/2014/main" id="{5199EBC3-4D09-4BBC-8ECE-637ECF7E6C0A}"/>
                </a:ext>
              </a:extLst>
            </p:cNvPr>
            <p:cNvSpPr txBox="1"/>
            <p:nvPr/>
          </p:nvSpPr>
          <p:spPr>
            <a:xfrm>
              <a:off x="395534" y="3722711"/>
              <a:ext cx="3972999" cy="306467"/>
            </a:xfrm>
            <a:prstGeom prst="roundRect">
              <a:avLst>
                <a:gd name="adj" fmla="val 27821"/>
              </a:avLst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14" name="TextBox 813">
              <a:extLst>
                <a:ext uri="{FF2B5EF4-FFF2-40B4-BE49-F238E27FC236}">
                  <a16:creationId xmlns:a16="http://schemas.microsoft.com/office/drawing/2014/main" id="{DF326F67-06A5-416D-A37F-066079ED594B}"/>
                </a:ext>
              </a:extLst>
            </p:cNvPr>
            <p:cNvSpPr txBox="1"/>
            <p:nvPr/>
          </p:nvSpPr>
          <p:spPr>
            <a:xfrm>
              <a:off x="395536" y="4046506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5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11203</TotalTime>
  <Words>141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30</cp:revision>
  <dcterms:created xsi:type="dcterms:W3CDTF">2018-02-18T19:39:47Z</dcterms:created>
  <dcterms:modified xsi:type="dcterms:W3CDTF">2022-10-26T05:32:13Z</dcterms:modified>
</cp:coreProperties>
</file>