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626" name="타원 1625">
            <a:extLst>
              <a:ext uri="{FF2B5EF4-FFF2-40B4-BE49-F238E27FC236}">
                <a16:creationId xmlns:a16="http://schemas.microsoft.com/office/drawing/2014/main" id="{5E83E958-CCFD-4CDB-9E03-62AE70CCD231}"/>
              </a:ext>
            </a:extLst>
          </p:cNvPr>
          <p:cNvSpPr/>
          <p:nvPr/>
        </p:nvSpPr>
        <p:spPr>
          <a:xfrm>
            <a:off x="4654525" y="2507214"/>
            <a:ext cx="2889484" cy="288948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27" name="타원 1626">
            <a:extLst>
              <a:ext uri="{FF2B5EF4-FFF2-40B4-BE49-F238E27FC236}">
                <a16:creationId xmlns:a16="http://schemas.microsoft.com/office/drawing/2014/main" id="{9B4D071F-753F-42C6-8277-98618E20CEF9}"/>
              </a:ext>
            </a:extLst>
          </p:cNvPr>
          <p:cNvSpPr/>
          <p:nvPr/>
        </p:nvSpPr>
        <p:spPr>
          <a:xfrm>
            <a:off x="5000757" y="2856652"/>
            <a:ext cx="2200143" cy="220014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628" name="Group 19">
            <a:extLst>
              <a:ext uri="{FF2B5EF4-FFF2-40B4-BE49-F238E27FC236}">
                <a16:creationId xmlns:a16="http://schemas.microsoft.com/office/drawing/2014/main" id="{64EF5AC1-C1D7-4246-A8DA-695F58DD2F5B}"/>
              </a:ext>
            </a:extLst>
          </p:cNvPr>
          <p:cNvGrpSpPr/>
          <p:nvPr/>
        </p:nvGrpSpPr>
        <p:grpSpPr>
          <a:xfrm rot="2700000">
            <a:off x="4486785" y="2346648"/>
            <a:ext cx="3256248" cy="3225594"/>
            <a:chOff x="1115616" y="1926358"/>
            <a:chExt cx="3181048" cy="3151100"/>
          </a:xfrm>
        </p:grpSpPr>
        <p:sp>
          <p:nvSpPr>
            <p:cNvPr id="1629" name="Arc 31">
              <a:extLst>
                <a:ext uri="{FF2B5EF4-FFF2-40B4-BE49-F238E27FC236}">
                  <a16:creationId xmlns:a16="http://schemas.microsoft.com/office/drawing/2014/main" id="{F97E7B95-0B9E-4869-BBA7-ADC0A194E991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14241" y="1927733"/>
              <a:ext cx="1413384" cy="1410633"/>
            </a:xfrm>
            <a:custGeom>
              <a:avLst/>
              <a:gdLst>
                <a:gd name="T0" fmla="*/ 693238 w 19905"/>
                <a:gd name="T1" fmla="*/ 0 h 19873"/>
                <a:gd name="T2" fmla="*/ 1630691 w 19905"/>
                <a:gd name="T3" fmla="*/ 940395 h 19873"/>
                <a:gd name="T4" fmla="*/ 0 w 19905"/>
                <a:gd name="T5" fmla="*/ 1627065 h 19873"/>
                <a:gd name="T6" fmla="*/ 0 60000 65536"/>
                <a:gd name="T7" fmla="*/ 0 60000 65536"/>
                <a:gd name="T8" fmla="*/ 0 60000 65536"/>
                <a:gd name="T9" fmla="*/ 0 w 19905"/>
                <a:gd name="T10" fmla="*/ 0 h 19873"/>
                <a:gd name="T11" fmla="*/ 19905 w 19905"/>
                <a:gd name="T12" fmla="*/ 19873 h 198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905" h="19873" fill="none" extrusionOk="0">
                  <a:moveTo>
                    <a:pt x="8462" y="-1"/>
                  </a:moveTo>
                  <a:cubicBezTo>
                    <a:pt x="13623" y="2197"/>
                    <a:pt x="17727" y="6316"/>
                    <a:pt x="19905" y="11485"/>
                  </a:cubicBezTo>
                </a:path>
                <a:path w="19905" h="19873" stroke="0" extrusionOk="0">
                  <a:moveTo>
                    <a:pt x="8462" y="-1"/>
                  </a:moveTo>
                  <a:cubicBezTo>
                    <a:pt x="13623" y="2197"/>
                    <a:pt x="17727" y="6316"/>
                    <a:pt x="19905" y="11485"/>
                  </a:cubicBezTo>
                  <a:lnTo>
                    <a:pt x="0" y="19873"/>
                  </a:lnTo>
                  <a:close/>
                </a:path>
              </a:pathLst>
            </a:custGeom>
            <a:noFill/>
            <a:ln w="63500" cap="sq">
              <a:solidFill>
                <a:schemeClr val="accent5"/>
              </a:solidFill>
              <a:prstDash val="solid"/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ko-KR" altLang="en-US" sz="1600"/>
            </a:p>
          </p:txBody>
        </p:sp>
        <p:sp>
          <p:nvSpPr>
            <p:cNvPr id="1630" name="Arc 31">
              <a:extLst>
                <a:ext uri="{FF2B5EF4-FFF2-40B4-BE49-F238E27FC236}">
                  <a16:creationId xmlns:a16="http://schemas.microsoft.com/office/drawing/2014/main" id="{2E93C611-945E-4AF1-8D41-D55EEF567CB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851959" y="3665449"/>
              <a:ext cx="1413384" cy="1410633"/>
            </a:xfrm>
            <a:custGeom>
              <a:avLst/>
              <a:gdLst>
                <a:gd name="T0" fmla="*/ 693238 w 19905"/>
                <a:gd name="T1" fmla="*/ 0 h 19873"/>
                <a:gd name="T2" fmla="*/ 1630691 w 19905"/>
                <a:gd name="T3" fmla="*/ 940395 h 19873"/>
                <a:gd name="T4" fmla="*/ 0 w 19905"/>
                <a:gd name="T5" fmla="*/ 1627065 h 19873"/>
                <a:gd name="T6" fmla="*/ 0 60000 65536"/>
                <a:gd name="T7" fmla="*/ 0 60000 65536"/>
                <a:gd name="T8" fmla="*/ 0 60000 65536"/>
                <a:gd name="T9" fmla="*/ 0 w 19905"/>
                <a:gd name="T10" fmla="*/ 0 h 19873"/>
                <a:gd name="T11" fmla="*/ 19905 w 19905"/>
                <a:gd name="T12" fmla="*/ 19873 h 198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905" h="19873" fill="none" extrusionOk="0">
                  <a:moveTo>
                    <a:pt x="8462" y="-1"/>
                  </a:moveTo>
                  <a:cubicBezTo>
                    <a:pt x="13623" y="2197"/>
                    <a:pt x="17727" y="6316"/>
                    <a:pt x="19905" y="11485"/>
                  </a:cubicBezTo>
                </a:path>
                <a:path w="19905" h="19873" stroke="0" extrusionOk="0">
                  <a:moveTo>
                    <a:pt x="8462" y="-1"/>
                  </a:moveTo>
                  <a:cubicBezTo>
                    <a:pt x="13623" y="2197"/>
                    <a:pt x="17727" y="6316"/>
                    <a:pt x="19905" y="11485"/>
                  </a:cubicBezTo>
                  <a:lnTo>
                    <a:pt x="0" y="19873"/>
                  </a:lnTo>
                  <a:close/>
                </a:path>
              </a:pathLst>
            </a:custGeom>
            <a:noFill/>
            <a:ln w="63500" cap="sq">
              <a:solidFill>
                <a:schemeClr val="accent3"/>
              </a:solidFill>
              <a:prstDash val="solid"/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ko-KR" altLang="en-US" sz="1600"/>
            </a:p>
          </p:txBody>
        </p:sp>
        <p:sp>
          <p:nvSpPr>
            <p:cNvPr id="1631" name="Arc 31">
              <a:extLst>
                <a:ext uri="{FF2B5EF4-FFF2-40B4-BE49-F238E27FC236}">
                  <a16:creationId xmlns:a16="http://schemas.microsoft.com/office/drawing/2014/main" id="{BD1B4E08-6C6C-4005-817A-548D5A265E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3280" y="1965909"/>
              <a:ext cx="1413384" cy="1410632"/>
            </a:xfrm>
            <a:custGeom>
              <a:avLst/>
              <a:gdLst>
                <a:gd name="T0" fmla="*/ 693238 w 19905"/>
                <a:gd name="T1" fmla="*/ 0 h 19873"/>
                <a:gd name="T2" fmla="*/ 1630691 w 19905"/>
                <a:gd name="T3" fmla="*/ 940395 h 19873"/>
                <a:gd name="T4" fmla="*/ 0 w 19905"/>
                <a:gd name="T5" fmla="*/ 1627065 h 19873"/>
                <a:gd name="T6" fmla="*/ 0 60000 65536"/>
                <a:gd name="T7" fmla="*/ 0 60000 65536"/>
                <a:gd name="T8" fmla="*/ 0 60000 65536"/>
                <a:gd name="T9" fmla="*/ 0 w 19905"/>
                <a:gd name="T10" fmla="*/ 0 h 19873"/>
                <a:gd name="T11" fmla="*/ 19905 w 19905"/>
                <a:gd name="T12" fmla="*/ 19873 h 198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905" h="19873" fill="none" extrusionOk="0">
                  <a:moveTo>
                    <a:pt x="8462" y="-1"/>
                  </a:moveTo>
                  <a:cubicBezTo>
                    <a:pt x="13623" y="2197"/>
                    <a:pt x="17727" y="6316"/>
                    <a:pt x="19905" y="11485"/>
                  </a:cubicBezTo>
                </a:path>
                <a:path w="19905" h="19873" stroke="0" extrusionOk="0">
                  <a:moveTo>
                    <a:pt x="8462" y="-1"/>
                  </a:moveTo>
                  <a:cubicBezTo>
                    <a:pt x="13623" y="2197"/>
                    <a:pt x="17727" y="6316"/>
                    <a:pt x="19905" y="11485"/>
                  </a:cubicBezTo>
                  <a:lnTo>
                    <a:pt x="0" y="19873"/>
                  </a:lnTo>
                  <a:close/>
                </a:path>
              </a:pathLst>
            </a:custGeom>
            <a:noFill/>
            <a:ln w="63500" cap="sq">
              <a:solidFill>
                <a:schemeClr val="accent4"/>
              </a:solidFill>
              <a:prstDash val="solid"/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ko-KR" altLang="en-US" sz="1600" dirty="0"/>
            </a:p>
          </p:txBody>
        </p:sp>
        <p:sp>
          <p:nvSpPr>
            <p:cNvPr id="1632" name="Arc 31">
              <a:extLst>
                <a:ext uri="{FF2B5EF4-FFF2-40B4-BE49-F238E27FC236}">
                  <a16:creationId xmlns:a16="http://schemas.microsoft.com/office/drawing/2014/main" id="{214C53A6-D1DD-4FAA-912C-340827F7D8BD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146040" y="3653736"/>
              <a:ext cx="1413384" cy="1410632"/>
            </a:xfrm>
            <a:custGeom>
              <a:avLst/>
              <a:gdLst>
                <a:gd name="T0" fmla="*/ 693238 w 19905"/>
                <a:gd name="T1" fmla="*/ 0 h 19873"/>
                <a:gd name="T2" fmla="*/ 1630691 w 19905"/>
                <a:gd name="T3" fmla="*/ 940395 h 19873"/>
                <a:gd name="T4" fmla="*/ 0 w 19905"/>
                <a:gd name="T5" fmla="*/ 1627065 h 19873"/>
                <a:gd name="T6" fmla="*/ 0 60000 65536"/>
                <a:gd name="T7" fmla="*/ 0 60000 65536"/>
                <a:gd name="T8" fmla="*/ 0 60000 65536"/>
                <a:gd name="T9" fmla="*/ 0 w 19905"/>
                <a:gd name="T10" fmla="*/ 0 h 19873"/>
                <a:gd name="T11" fmla="*/ 19905 w 19905"/>
                <a:gd name="T12" fmla="*/ 19873 h 198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905" h="19873" fill="none" extrusionOk="0">
                  <a:moveTo>
                    <a:pt x="8462" y="-1"/>
                  </a:moveTo>
                  <a:cubicBezTo>
                    <a:pt x="13623" y="2197"/>
                    <a:pt x="17727" y="6316"/>
                    <a:pt x="19905" y="11485"/>
                  </a:cubicBezTo>
                </a:path>
                <a:path w="19905" h="19873" stroke="0" extrusionOk="0">
                  <a:moveTo>
                    <a:pt x="8462" y="-1"/>
                  </a:moveTo>
                  <a:cubicBezTo>
                    <a:pt x="13623" y="2197"/>
                    <a:pt x="17727" y="6316"/>
                    <a:pt x="19905" y="11485"/>
                  </a:cubicBezTo>
                  <a:lnTo>
                    <a:pt x="0" y="19873"/>
                  </a:lnTo>
                  <a:close/>
                </a:path>
              </a:pathLst>
            </a:custGeom>
            <a:noFill/>
            <a:ln w="63500" cap="sq">
              <a:solidFill>
                <a:schemeClr val="accent2"/>
              </a:solidFill>
              <a:prstDash val="solid"/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ko-KR" altLang="en-US" sz="1600"/>
            </a:p>
          </p:txBody>
        </p:sp>
      </p:grpSp>
      <p:sp>
        <p:nvSpPr>
          <p:cNvPr id="1633" name="Oval 4">
            <a:extLst>
              <a:ext uri="{FF2B5EF4-FFF2-40B4-BE49-F238E27FC236}">
                <a16:creationId xmlns:a16="http://schemas.microsoft.com/office/drawing/2014/main" id="{637BD936-9B6C-44B6-A19F-1D255ABCF0C0}"/>
              </a:ext>
            </a:extLst>
          </p:cNvPr>
          <p:cNvSpPr/>
          <p:nvPr/>
        </p:nvSpPr>
        <p:spPr>
          <a:xfrm rot="2700000">
            <a:off x="6814233" y="2309280"/>
            <a:ext cx="942449" cy="94244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634" name="Oval 5">
            <a:extLst>
              <a:ext uri="{FF2B5EF4-FFF2-40B4-BE49-F238E27FC236}">
                <a16:creationId xmlns:a16="http://schemas.microsoft.com/office/drawing/2014/main" id="{C783D9A8-AD64-4736-AF9B-5EB2515666E1}"/>
              </a:ext>
            </a:extLst>
          </p:cNvPr>
          <p:cNvSpPr/>
          <p:nvPr/>
        </p:nvSpPr>
        <p:spPr>
          <a:xfrm rot="2700000">
            <a:off x="4431173" y="4667153"/>
            <a:ext cx="942449" cy="9424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635" name="Oval 6">
            <a:extLst>
              <a:ext uri="{FF2B5EF4-FFF2-40B4-BE49-F238E27FC236}">
                <a16:creationId xmlns:a16="http://schemas.microsoft.com/office/drawing/2014/main" id="{AE08B216-487B-4A50-BDA5-372E231B417B}"/>
              </a:ext>
            </a:extLst>
          </p:cNvPr>
          <p:cNvSpPr/>
          <p:nvPr/>
        </p:nvSpPr>
        <p:spPr>
          <a:xfrm rot="2700000">
            <a:off x="6823808" y="4679746"/>
            <a:ext cx="942449" cy="94244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636" name="Oval 7">
            <a:extLst>
              <a:ext uri="{FF2B5EF4-FFF2-40B4-BE49-F238E27FC236}">
                <a16:creationId xmlns:a16="http://schemas.microsoft.com/office/drawing/2014/main" id="{D6B234F5-3ACC-4810-A06B-F2F8A112792B}"/>
              </a:ext>
            </a:extLst>
          </p:cNvPr>
          <p:cNvSpPr/>
          <p:nvPr/>
        </p:nvSpPr>
        <p:spPr>
          <a:xfrm rot="2700000">
            <a:off x="4464164" y="2320102"/>
            <a:ext cx="942449" cy="94244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1637" name="그룹 1636">
            <a:extLst>
              <a:ext uri="{FF2B5EF4-FFF2-40B4-BE49-F238E27FC236}">
                <a16:creationId xmlns:a16="http://schemas.microsoft.com/office/drawing/2014/main" id="{0422E0BA-BFA1-458D-A3B3-B3081B29A7A5}"/>
              </a:ext>
            </a:extLst>
          </p:cNvPr>
          <p:cNvGrpSpPr/>
          <p:nvPr/>
        </p:nvGrpSpPr>
        <p:grpSpPr>
          <a:xfrm>
            <a:off x="5098785" y="3505197"/>
            <a:ext cx="2019533" cy="904426"/>
            <a:chOff x="1619673" y="3427506"/>
            <a:chExt cx="2160240" cy="967438"/>
          </a:xfrm>
        </p:grpSpPr>
        <p:sp>
          <p:nvSpPr>
            <p:cNvPr id="1638" name="TextBox 1637">
              <a:extLst>
                <a:ext uri="{FF2B5EF4-FFF2-40B4-BE49-F238E27FC236}">
                  <a16:creationId xmlns:a16="http://schemas.microsoft.com/office/drawing/2014/main" id="{B87A960A-0030-4311-A0C2-F2BE4A47D732}"/>
                </a:ext>
              </a:extLst>
            </p:cNvPr>
            <p:cNvSpPr txBox="1"/>
            <p:nvPr/>
          </p:nvSpPr>
          <p:spPr>
            <a:xfrm>
              <a:off x="1619673" y="3427506"/>
              <a:ext cx="2160240" cy="69136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36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TEXT</a:t>
              </a:r>
              <a:endParaRPr lang="ko-KR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39" name="TextBox 1638">
              <a:extLst>
                <a:ext uri="{FF2B5EF4-FFF2-40B4-BE49-F238E27FC236}">
                  <a16:creationId xmlns:a16="http://schemas.microsoft.com/office/drawing/2014/main" id="{8D03D0BB-B578-4D16-B320-A173DF549EA2}"/>
                </a:ext>
              </a:extLst>
            </p:cNvPr>
            <p:cNvSpPr txBox="1"/>
            <p:nvPr/>
          </p:nvSpPr>
          <p:spPr>
            <a:xfrm>
              <a:off x="1619673" y="4032803"/>
              <a:ext cx="2160240" cy="36214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Your Text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640" name="Rectangle 16">
            <a:extLst>
              <a:ext uri="{FF2B5EF4-FFF2-40B4-BE49-F238E27FC236}">
                <a16:creationId xmlns:a16="http://schemas.microsoft.com/office/drawing/2014/main" id="{3B31FCBB-7E08-44AD-A110-B111474EE05F}"/>
              </a:ext>
            </a:extLst>
          </p:cNvPr>
          <p:cNvSpPr/>
          <p:nvPr/>
        </p:nvSpPr>
        <p:spPr>
          <a:xfrm rot="2700000">
            <a:off x="7150546" y="2566643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41" name="Rectangle 36">
            <a:extLst>
              <a:ext uri="{FF2B5EF4-FFF2-40B4-BE49-F238E27FC236}">
                <a16:creationId xmlns:a16="http://schemas.microsoft.com/office/drawing/2014/main" id="{EF847016-52B1-4F52-84F7-E3EFFE6184D3}"/>
              </a:ext>
            </a:extLst>
          </p:cNvPr>
          <p:cNvSpPr/>
          <p:nvPr/>
        </p:nvSpPr>
        <p:spPr>
          <a:xfrm>
            <a:off x="7105429" y="4997659"/>
            <a:ext cx="389370" cy="32548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42" name="Round Same Side Corner Rectangle 36">
            <a:extLst>
              <a:ext uri="{FF2B5EF4-FFF2-40B4-BE49-F238E27FC236}">
                <a16:creationId xmlns:a16="http://schemas.microsoft.com/office/drawing/2014/main" id="{C71442CA-00E4-4FD0-BA6E-9F53C4487055}"/>
              </a:ext>
            </a:extLst>
          </p:cNvPr>
          <p:cNvSpPr>
            <a:spLocks noChangeAspect="1"/>
          </p:cNvSpPr>
          <p:nvPr/>
        </p:nvSpPr>
        <p:spPr>
          <a:xfrm>
            <a:off x="4704397" y="4981835"/>
            <a:ext cx="396000" cy="313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43" name="Oval 21">
            <a:extLst>
              <a:ext uri="{FF2B5EF4-FFF2-40B4-BE49-F238E27FC236}">
                <a16:creationId xmlns:a16="http://schemas.microsoft.com/office/drawing/2014/main" id="{6AECAE5B-8333-4884-9FB8-89C89F9129D9}"/>
              </a:ext>
            </a:extLst>
          </p:cNvPr>
          <p:cNvSpPr>
            <a:spLocks noChangeAspect="1"/>
          </p:cNvSpPr>
          <p:nvPr/>
        </p:nvSpPr>
        <p:spPr>
          <a:xfrm>
            <a:off x="4731612" y="2602868"/>
            <a:ext cx="354676" cy="35763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644" name="Group 47">
            <a:extLst>
              <a:ext uri="{FF2B5EF4-FFF2-40B4-BE49-F238E27FC236}">
                <a16:creationId xmlns:a16="http://schemas.microsoft.com/office/drawing/2014/main" id="{CB45F4F1-1D3D-4A4A-B4C5-3CCD999387D7}"/>
              </a:ext>
            </a:extLst>
          </p:cNvPr>
          <p:cNvGrpSpPr/>
          <p:nvPr/>
        </p:nvGrpSpPr>
        <p:grpSpPr>
          <a:xfrm>
            <a:off x="8395357" y="1743740"/>
            <a:ext cx="3060000" cy="1079823"/>
            <a:chOff x="6760489" y="1523931"/>
            <a:chExt cx="1947202" cy="1079823"/>
          </a:xfrm>
        </p:grpSpPr>
        <p:sp>
          <p:nvSpPr>
            <p:cNvPr id="1645" name="TextBox 1644">
              <a:extLst>
                <a:ext uri="{FF2B5EF4-FFF2-40B4-BE49-F238E27FC236}">
                  <a16:creationId xmlns:a16="http://schemas.microsoft.com/office/drawing/2014/main" id="{4C34DE83-DA94-4443-AD78-603846732617}"/>
                </a:ext>
              </a:extLst>
            </p:cNvPr>
            <p:cNvSpPr txBox="1"/>
            <p:nvPr/>
          </p:nvSpPr>
          <p:spPr>
            <a:xfrm>
              <a:off x="6760489" y="1523931"/>
              <a:ext cx="1947202" cy="5078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2700" b="1" dirty="0">
                  <a:solidFill>
                    <a:schemeClr val="accent4"/>
                  </a:solidFill>
                  <a:cs typeface="Arial" pitchFamily="34" charset="0"/>
                </a:rPr>
                <a:t>Contents Here</a:t>
              </a:r>
              <a:endParaRPr lang="ko-KR" altLang="en-US" sz="27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1646" name="TextBox 1645">
              <a:extLst>
                <a:ext uri="{FF2B5EF4-FFF2-40B4-BE49-F238E27FC236}">
                  <a16:creationId xmlns:a16="http://schemas.microsoft.com/office/drawing/2014/main" id="{F7E375CE-442E-4515-A7F3-79CEC7A0B090}"/>
                </a:ext>
              </a:extLst>
            </p:cNvPr>
            <p:cNvSpPr txBox="1"/>
            <p:nvPr/>
          </p:nvSpPr>
          <p:spPr>
            <a:xfrm>
              <a:off x="6760489" y="1957423"/>
              <a:ext cx="19472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1647" name="Group 48">
            <a:extLst>
              <a:ext uri="{FF2B5EF4-FFF2-40B4-BE49-F238E27FC236}">
                <a16:creationId xmlns:a16="http://schemas.microsoft.com/office/drawing/2014/main" id="{9BA83138-24F4-4072-9529-8996FC4529B9}"/>
              </a:ext>
            </a:extLst>
          </p:cNvPr>
          <p:cNvGrpSpPr/>
          <p:nvPr/>
        </p:nvGrpSpPr>
        <p:grpSpPr>
          <a:xfrm>
            <a:off x="736644" y="1743740"/>
            <a:ext cx="3060000" cy="1072779"/>
            <a:chOff x="6760489" y="1523931"/>
            <a:chExt cx="1947202" cy="1072779"/>
          </a:xfrm>
        </p:grpSpPr>
        <p:sp>
          <p:nvSpPr>
            <p:cNvPr id="1648" name="TextBox 1647">
              <a:extLst>
                <a:ext uri="{FF2B5EF4-FFF2-40B4-BE49-F238E27FC236}">
                  <a16:creationId xmlns:a16="http://schemas.microsoft.com/office/drawing/2014/main" id="{26F4AA3D-2310-423F-9744-EA9D3AB0C8F8}"/>
                </a:ext>
              </a:extLst>
            </p:cNvPr>
            <p:cNvSpPr txBox="1"/>
            <p:nvPr/>
          </p:nvSpPr>
          <p:spPr>
            <a:xfrm>
              <a:off x="6760489" y="1523931"/>
              <a:ext cx="1947202" cy="5078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2700" b="1" dirty="0">
                  <a:solidFill>
                    <a:schemeClr val="accent5"/>
                  </a:solidFill>
                  <a:cs typeface="Arial" pitchFamily="34" charset="0"/>
                </a:rPr>
                <a:t>Contents Here</a:t>
              </a:r>
              <a:endParaRPr lang="ko-KR" altLang="en-US" sz="27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  <p:sp>
          <p:nvSpPr>
            <p:cNvPr id="1649" name="TextBox 1648">
              <a:extLst>
                <a:ext uri="{FF2B5EF4-FFF2-40B4-BE49-F238E27FC236}">
                  <a16:creationId xmlns:a16="http://schemas.microsoft.com/office/drawing/2014/main" id="{AC09A3BF-2019-482C-BFAE-CF1C95889FFB}"/>
                </a:ext>
              </a:extLst>
            </p:cNvPr>
            <p:cNvSpPr txBox="1"/>
            <p:nvPr/>
          </p:nvSpPr>
          <p:spPr>
            <a:xfrm>
              <a:off x="6760489" y="1950379"/>
              <a:ext cx="19472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sp>
        <p:nvSpPr>
          <p:cNvPr id="1650" name="L-Shape 51">
            <a:extLst>
              <a:ext uri="{FF2B5EF4-FFF2-40B4-BE49-F238E27FC236}">
                <a16:creationId xmlns:a16="http://schemas.microsoft.com/office/drawing/2014/main" id="{84C8EA3D-9ED5-4FAE-A174-4B5CE1DE3D4A}"/>
              </a:ext>
            </a:extLst>
          </p:cNvPr>
          <p:cNvSpPr/>
          <p:nvPr/>
        </p:nvSpPr>
        <p:spPr>
          <a:xfrm rot="2700000">
            <a:off x="7950359" y="2138901"/>
            <a:ext cx="375843" cy="375843"/>
          </a:xfrm>
          <a:prstGeom prst="corner">
            <a:avLst>
              <a:gd name="adj1" fmla="val 20835"/>
              <a:gd name="adj2" fmla="val 24335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651" name="L-Shape 52">
            <a:extLst>
              <a:ext uri="{FF2B5EF4-FFF2-40B4-BE49-F238E27FC236}">
                <a16:creationId xmlns:a16="http://schemas.microsoft.com/office/drawing/2014/main" id="{7DE905D5-FB16-4EC3-8703-7BB733A58504}"/>
              </a:ext>
            </a:extLst>
          </p:cNvPr>
          <p:cNvSpPr/>
          <p:nvPr/>
        </p:nvSpPr>
        <p:spPr>
          <a:xfrm rot="13500000">
            <a:off x="3901327" y="2138902"/>
            <a:ext cx="375843" cy="375843"/>
          </a:xfrm>
          <a:prstGeom prst="corner">
            <a:avLst>
              <a:gd name="adj1" fmla="val 20835"/>
              <a:gd name="adj2" fmla="val 24335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grpSp>
        <p:nvGrpSpPr>
          <p:cNvPr id="1652" name="Group 47">
            <a:extLst>
              <a:ext uri="{FF2B5EF4-FFF2-40B4-BE49-F238E27FC236}">
                <a16:creationId xmlns:a16="http://schemas.microsoft.com/office/drawing/2014/main" id="{CF08B927-8E6E-48E4-B3F6-56236F86C349}"/>
              </a:ext>
            </a:extLst>
          </p:cNvPr>
          <p:cNvGrpSpPr/>
          <p:nvPr/>
        </p:nvGrpSpPr>
        <p:grpSpPr>
          <a:xfrm>
            <a:off x="8395357" y="4982833"/>
            <a:ext cx="3060000" cy="1079823"/>
            <a:chOff x="6760489" y="1523931"/>
            <a:chExt cx="1947202" cy="1079823"/>
          </a:xfrm>
        </p:grpSpPr>
        <p:sp>
          <p:nvSpPr>
            <p:cNvPr id="1653" name="TextBox 1652">
              <a:extLst>
                <a:ext uri="{FF2B5EF4-FFF2-40B4-BE49-F238E27FC236}">
                  <a16:creationId xmlns:a16="http://schemas.microsoft.com/office/drawing/2014/main" id="{D9BA6E79-5B62-451C-A5E3-4CEC9B1966A2}"/>
                </a:ext>
              </a:extLst>
            </p:cNvPr>
            <p:cNvSpPr txBox="1"/>
            <p:nvPr/>
          </p:nvSpPr>
          <p:spPr>
            <a:xfrm>
              <a:off x="6760489" y="1523931"/>
              <a:ext cx="1947202" cy="5078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2700" b="1" dirty="0">
                  <a:solidFill>
                    <a:schemeClr val="accent3"/>
                  </a:solidFill>
                  <a:cs typeface="Arial" pitchFamily="34" charset="0"/>
                </a:rPr>
                <a:t>Contents Here</a:t>
              </a:r>
              <a:endParaRPr lang="ko-KR" altLang="en-US" sz="27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1654" name="TextBox 1653">
              <a:extLst>
                <a:ext uri="{FF2B5EF4-FFF2-40B4-BE49-F238E27FC236}">
                  <a16:creationId xmlns:a16="http://schemas.microsoft.com/office/drawing/2014/main" id="{763AB627-DD2F-432B-BFB0-CFB15AFE1B24}"/>
                </a:ext>
              </a:extLst>
            </p:cNvPr>
            <p:cNvSpPr txBox="1"/>
            <p:nvPr/>
          </p:nvSpPr>
          <p:spPr>
            <a:xfrm>
              <a:off x="6760489" y="1957423"/>
              <a:ext cx="19472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1655" name="Group 48">
            <a:extLst>
              <a:ext uri="{FF2B5EF4-FFF2-40B4-BE49-F238E27FC236}">
                <a16:creationId xmlns:a16="http://schemas.microsoft.com/office/drawing/2014/main" id="{8672C12D-EB0B-4A09-B34E-9ECB30947D51}"/>
              </a:ext>
            </a:extLst>
          </p:cNvPr>
          <p:cNvGrpSpPr/>
          <p:nvPr/>
        </p:nvGrpSpPr>
        <p:grpSpPr>
          <a:xfrm>
            <a:off x="736644" y="4982833"/>
            <a:ext cx="3060000" cy="1072779"/>
            <a:chOff x="6760489" y="1523931"/>
            <a:chExt cx="1947202" cy="1072779"/>
          </a:xfrm>
        </p:grpSpPr>
        <p:sp>
          <p:nvSpPr>
            <p:cNvPr id="1656" name="TextBox 1655">
              <a:extLst>
                <a:ext uri="{FF2B5EF4-FFF2-40B4-BE49-F238E27FC236}">
                  <a16:creationId xmlns:a16="http://schemas.microsoft.com/office/drawing/2014/main" id="{7916D08E-4676-467E-99B6-446253FA3483}"/>
                </a:ext>
              </a:extLst>
            </p:cNvPr>
            <p:cNvSpPr txBox="1"/>
            <p:nvPr/>
          </p:nvSpPr>
          <p:spPr>
            <a:xfrm>
              <a:off x="6760489" y="1523931"/>
              <a:ext cx="1947202" cy="5078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2700" b="1" dirty="0">
                  <a:solidFill>
                    <a:schemeClr val="accent2"/>
                  </a:solidFill>
                  <a:cs typeface="Arial" pitchFamily="34" charset="0"/>
                </a:rPr>
                <a:t>Contents Here</a:t>
              </a:r>
              <a:endParaRPr lang="ko-KR" altLang="en-US" sz="27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1657" name="TextBox 1656">
              <a:extLst>
                <a:ext uri="{FF2B5EF4-FFF2-40B4-BE49-F238E27FC236}">
                  <a16:creationId xmlns:a16="http://schemas.microsoft.com/office/drawing/2014/main" id="{24683F54-2589-4466-8D68-32CDB5A1D9D6}"/>
                </a:ext>
              </a:extLst>
            </p:cNvPr>
            <p:cNvSpPr txBox="1"/>
            <p:nvPr/>
          </p:nvSpPr>
          <p:spPr>
            <a:xfrm>
              <a:off x="6760489" y="1950379"/>
              <a:ext cx="19472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sp>
        <p:nvSpPr>
          <p:cNvPr id="1658" name="L-Shape 51">
            <a:extLst>
              <a:ext uri="{FF2B5EF4-FFF2-40B4-BE49-F238E27FC236}">
                <a16:creationId xmlns:a16="http://schemas.microsoft.com/office/drawing/2014/main" id="{45D9E5AB-18E3-446F-90C3-BCC029E0C6A3}"/>
              </a:ext>
            </a:extLst>
          </p:cNvPr>
          <p:cNvSpPr/>
          <p:nvPr/>
        </p:nvSpPr>
        <p:spPr>
          <a:xfrm rot="2700000">
            <a:off x="7950359" y="5377994"/>
            <a:ext cx="375843" cy="375843"/>
          </a:xfrm>
          <a:prstGeom prst="corner">
            <a:avLst>
              <a:gd name="adj1" fmla="val 20835"/>
              <a:gd name="adj2" fmla="val 2433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659" name="L-Shape 52">
            <a:extLst>
              <a:ext uri="{FF2B5EF4-FFF2-40B4-BE49-F238E27FC236}">
                <a16:creationId xmlns:a16="http://schemas.microsoft.com/office/drawing/2014/main" id="{BB61A698-6979-40E6-AA4E-146CAF386BB9}"/>
              </a:ext>
            </a:extLst>
          </p:cNvPr>
          <p:cNvSpPr/>
          <p:nvPr/>
        </p:nvSpPr>
        <p:spPr>
          <a:xfrm rot="13500000">
            <a:off x="3901327" y="5377995"/>
            <a:ext cx="375843" cy="375843"/>
          </a:xfrm>
          <a:prstGeom prst="corner">
            <a:avLst>
              <a:gd name="adj1" fmla="val 20835"/>
              <a:gd name="adj2" fmla="val 2433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3F02"/>
      </a:accent1>
      <a:accent2>
        <a:srgbClr val="FF8853"/>
      </a:accent2>
      <a:accent3>
        <a:srgbClr val="F0D152"/>
      </a:accent3>
      <a:accent4>
        <a:srgbClr val="CADA4C"/>
      </a:accent4>
      <a:accent5>
        <a:srgbClr val="19BD9E"/>
      </a:accent5>
      <a:accent6>
        <a:srgbClr val="019ED7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11273</TotalTime>
  <Words>100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58</cp:revision>
  <dcterms:created xsi:type="dcterms:W3CDTF">2018-02-18T19:39:47Z</dcterms:created>
  <dcterms:modified xsi:type="dcterms:W3CDTF">2022-10-27T06:39:32Z</dcterms:modified>
</cp:coreProperties>
</file>