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130" name="화살표: 굽음 1129">
            <a:extLst>
              <a:ext uri="{FF2B5EF4-FFF2-40B4-BE49-F238E27FC236}">
                <a16:creationId xmlns:a16="http://schemas.microsoft.com/office/drawing/2014/main" id="{6B613CE6-E334-4939-9950-5746CAC374F2}"/>
              </a:ext>
            </a:extLst>
          </p:cNvPr>
          <p:cNvSpPr/>
          <p:nvPr/>
        </p:nvSpPr>
        <p:spPr>
          <a:xfrm>
            <a:off x="2019936" y="2051423"/>
            <a:ext cx="2533657" cy="1084013"/>
          </a:xfrm>
          <a:prstGeom prst="ben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131" name="화살표: 굽음 1130">
            <a:extLst>
              <a:ext uri="{FF2B5EF4-FFF2-40B4-BE49-F238E27FC236}">
                <a16:creationId xmlns:a16="http://schemas.microsoft.com/office/drawing/2014/main" id="{1AA50E99-A793-4A83-A1A7-7758835B8C18}"/>
              </a:ext>
            </a:extLst>
          </p:cNvPr>
          <p:cNvSpPr/>
          <p:nvPr/>
        </p:nvSpPr>
        <p:spPr>
          <a:xfrm flipV="1">
            <a:off x="2019936" y="4897127"/>
            <a:ext cx="2533657" cy="1084013"/>
          </a:xfrm>
          <a:prstGeom prst="ben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132" name="Rounded Rectangle 4">
            <a:extLst>
              <a:ext uri="{FF2B5EF4-FFF2-40B4-BE49-F238E27FC236}">
                <a16:creationId xmlns:a16="http://schemas.microsoft.com/office/drawing/2014/main" id="{0BFE1DE2-2120-43E2-BC3E-E20F3B325650}"/>
              </a:ext>
            </a:extLst>
          </p:cNvPr>
          <p:cNvSpPr/>
          <p:nvPr/>
        </p:nvSpPr>
        <p:spPr>
          <a:xfrm>
            <a:off x="1025917" y="2776799"/>
            <a:ext cx="2267070" cy="2480038"/>
          </a:xfrm>
          <a:prstGeom prst="roundRect">
            <a:avLst>
              <a:gd name="adj" fmla="val 1078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1133" name="Rounded Rectangle 5">
            <a:extLst>
              <a:ext uri="{FF2B5EF4-FFF2-40B4-BE49-F238E27FC236}">
                <a16:creationId xmlns:a16="http://schemas.microsoft.com/office/drawing/2014/main" id="{D0F6F0B6-AC81-4C0A-B921-6AC92E1DBBCE}"/>
              </a:ext>
            </a:extLst>
          </p:cNvPr>
          <p:cNvSpPr/>
          <p:nvPr/>
        </p:nvSpPr>
        <p:spPr>
          <a:xfrm>
            <a:off x="806902" y="3541611"/>
            <a:ext cx="2705100" cy="950415"/>
          </a:xfrm>
          <a:prstGeom prst="roundRect">
            <a:avLst>
              <a:gd name="adj" fmla="val 15665"/>
            </a:avLst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1134" name="Text Placeholder 12">
            <a:extLst>
              <a:ext uri="{FF2B5EF4-FFF2-40B4-BE49-F238E27FC236}">
                <a16:creationId xmlns:a16="http://schemas.microsoft.com/office/drawing/2014/main" id="{C92D63D6-E8CB-4D35-82E8-C15FE9DC594E}"/>
              </a:ext>
            </a:extLst>
          </p:cNvPr>
          <p:cNvSpPr txBox="1">
            <a:spLocks/>
          </p:cNvSpPr>
          <p:nvPr/>
        </p:nvSpPr>
        <p:spPr>
          <a:xfrm>
            <a:off x="1236822" y="3955320"/>
            <a:ext cx="1845261" cy="394525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Easy to change colors, photos and Text.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1135" name="Text Placeholder 13">
            <a:extLst>
              <a:ext uri="{FF2B5EF4-FFF2-40B4-BE49-F238E27FC236}">
                <a16:creationId xmlns:a16="http://schemas.microsoft.com/office/drawing/2014/main" id="{31C3932A-3004-4FF4-9009-73C8DADBD45F}"/>
              </a:ext>
            </a:extLst>
          </p:cNvPr>
          <p:cNvSpPr txBox="1">
            <a:spLocks/>
          </p:cNvSpPr>
          <p:nvPr/>
        </p:nvSpPr>
        <p:spPr>
          <a:xfrm>
            <a:off x="1236822" y="3683791"/>
            <a:ext cx="1845261" cy="258088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Contents Here</a:t>
            </a:r>
          </a:p>
        </p:txBody>
      </p:sp>
      <p:grpSp>
        <p:nvGrpSpPr>
          <p:cNvPr id="1136" name="Group 12">
            <a:extLst>
              <a:ext uri="{FF2B5EF4-FFF2-40B4-BE49-F238E27FC236}">
                <a16:creationId xmlns:a16="http://schemas.microsoft.com/office/drawing/2014/main" id="{DF3E5390-F7DE-4B32-898B-1F0C06102E1E}"/>
              </a:ext>
            </a:extLst>
          </p:cNvPr>
          <p:cNvGrpSpPr/>
          <p:nvPr/>
        </p:nvGrpSpPr>
        <p:grpSpPr>
          <a:xfrm>
            <a:off x="4846982" y="1840176"/>
            <a:ext cx="2809516" cy="1763908"/>
            <a:chOff x="735225" y="1602517"/>
            <a:chExt cx="2714835" cy="2086758"/>
          </a:xfrm>
        </p:grpSpPr>
        <p:sp>
          <p:nvSpPr>
            <p:cNvPr id="1137" name="Rounded Rectangle 13">
              <a:extLst>
                <a:ext uri="{FF2B5EF4-FFF2-40B4-BE49-F238E27FC236}">
                  <a16:creationId xmlns:a16="http://schemas.microsoft.com/office/drawing/2014/main" id="{34B7250D-10BB-45B3-A0E9-49C5997FD3D6}"/>
                </a:ext>
              </a:extLst>
            </p:cNvPr>
            <p:cNvSpPr/>
            <p:nvPr/>
          </p:nvSpPr>
          <p:spPr>
            <a:xfrm>
              <a:off x="735225" y="1602517"/>
              <a:ext cx="2448272" cy="1322427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  <p:sp>
          <p:nvSpPr>
            <p:cNvPr id="1138" name="Rounded Rectangle 14">
              <a:extLst>
                <a:ext uri="{FF2B5EF4-FFF2-40B4-BE49-F238E27FC236}">
                  <a16:creationId xmlns:a16="http://schemas.microsoft.com/office/drawing/2014/main" id="{43064CF8-7754-420E-9A19-81A65CE9A65A}"/>
                </a:ext>
              </a:extLst>
            </p:cNvPr>
            <p:cNvSpPr/>
            <p:nvPr/>
          </p:nvSpPr>
          <p:spPr>
            <a:xfrm>
              <a:off x="1001788" y="2564904"/>
              <a:ext cx="2448272" cy="1124371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  <p:grpSp>
          <p:nvGrpSpPr>
            <p:cNvPr id="1139" name="Group 15">
              <a:extLst>
                <a:ext uri="{FF2B5EF4-FFF2-40B4-BE49-F238E27FC236}">
                  <a16:creationId xmlns:a16="http://schemas.microsoft.com/office/drawing/2014/main" id="{05A9E018-35ED-4B27-9327-7D44EB3A6BF3}"/>
                </a:ext>
              </a:extLst>
            </p:cNvPr>
            <p:cNvGrpSpPr/>
            <p:nvPr/>
          </p:nvGrpSpPr>
          <p:grpSpPr>
            <a:xfrm>
              <a:off x="954666" y="1770970"/>
              <a:ext cx="2070900" cy="604697"/>
              <a:chOff x="3130993" y="4305851"/>
              <a:chExt cx="1715538" cy="604697"/>
            </a:xfrm>
          </p:grpSpPr>
          <p:sp>
            <p:nvSpPr>
              <p:cNvPr id="1143" name="TextBox 1142">
                <a:extLst>
                  <a:ext uri="{FF2B5EF4-FFF2-40B4-BE49-F238E27FC236}">
                    <a16:creationId xmlns:a16="http://schemas.microsoft.com/office/drawing/2014/main" id="{807E04C1-F1A2-4162-B5E1-D8AF223E4D8D}"/>
                  </a:ext>
                </a:extLst>
              </p:cNvPr>
              <p:cNvSpPr txBox="1"/>
              <p:nvPr/>
            </p:nvSpPr>
            <p:spPr>
              <a:xfrm>
                <a:off x="3134992" y="4582850"/>
                <a:ext cx="1711539" cy="327698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171459" indent="-171459">
                  <a:buFont typeface="Wingdings" pitchFamily="2" charset="2"/>
                  <a:buChar char="v"/>
                </a:pPr>
                <a:r>
                  <a:rPr lang="en-US" altLang="ko-KR" sz="1200" dirty="0">
                    <a:solidFill>
                      <a:schemeClr val="bg1"/>
                    </a:solidFill>
                    <a:cs typeface="Arial" pitchFamily="34" charset="0"/>
                  </a:rPr>
                  <a:t>Simple PowerPoint</a:t>
                </a:r>
                <a:endParaRPr lang="ko-KR" altLang="en-US" sz="1200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  <p:sp>
            <p:nvSpPr>
              <p:cNvPr id="1144" name="TextBox 1143">
                <a:extLst>
                  <a:ext uri="{FF2B5EF4-FFF2-40B4-BE49-F238E27FC236}">
                    <a16:creationId xmlns:a16="http://schemas.microsoft.com/office/drawing/2014/main" id="{E1913EB2-AEE4-4194-9020-3F5A47C93CA5}"/>
                  </a:ext>
                </a:extLst>
              </p:cNvPr>
              <p:cNvSpPr txBox="1"/>
              <p:nvPr/>
            </p:nvSpPr>
            <p:spPr>
              <a:xfrm>
                <a:off x="3130993" y="4305851"/>
                <a:ext cx="1715537" cy="327698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bg1"/>
                    </a:solidFill>
                    <a:cs typeface="Arial" pitchFamily="34" charset="0"/>
                  </a:rPr>
                  <a:t>Your Text Here</a:t>
                </a:r>
                <a:endParaRPr lang="ko-KR" altLang="en-US" sz="12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1140" name="Group 16">
              <a:extLst>
                <a:ext uri="{FF2B5EF4-FFF2-40B4-BE49-F238E27FC236}">
                  <a16:creationId xmlns:a16="http://schemas.microsoft.com/office/drawing/2014/main" id="{F912B196-91AF-443E-B8AF-4C65957DB3B1}"/>
                </a:ext>
              </a:extLst>
            </p:cNvPr>
            <p:cNvGrpSpPr/>
            <p:nvPr/>
          </p:nvGrpSpPr>
          <p:grpSpPr>
            <a:xfrm>
              <a:off x="1243306" y="2710571"/>
              <a:ext cx="1992749" cy="787963"/>
              <a:chOff x="4496824" y="2092390"/>
              <a:chExt cx="2461052" cy="787963"/>
            </a:xfrm>
          </p:grpSpPr>
          <p:sp>
            <p:nvSpPr>
              <p:cNvPr id="1141" name="Text Placeholder 12">
                <a:extLst>
                  <a:ext uri="{FF2B5EF4-FFF2-40B4-BE49-F238E27FC236}">
                    <a16:creationId xmlns:a16="http://schemas.microsoft.com/office/drawing/2014/main" id="{DD8D3543-B0DA-43C4-AA53-AC9E3CC457D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496824" y="2413617"/>
                <a:ext cx="2461052" cy="466736"/>
              </a:xfrm>
              <a:prstGeom prst="rect">
                <a:avLst/>
              </a:prstGeom>
            </p:spPr>
            <p:txBody>
              <a:bodyPr anchor="ctr"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altLang="ko-KR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Arial" pitchFamily="34" charset="0"/>
                  </a:rPr>
                  <a:t>Easy to change colors, photos and Text.</a:t>
                </a:r>
                <a:endPara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1142" name="Text Placeholder 13">
                <a:extLst>
                  <a:ext uri="{FF2B5EF4-FFF2-40B4-BE49-F238E27FC236}">
                    <a16:creationId xmlns:a16="http://schemas.microsoft.com/office/drawing/2014/main" id="{B8184CA1-2100-42A4-BBA6-75140C741EF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496824" y="2092390"/>
                <a:ext cx="2461052" cy="305326"/>
              </a:xfrm>
              <a:prstGeom prst="rect">
                <a:avLst/>
              </a:prstGeom>
            </p:spPr>
            <p:txBody>
              <a:bodyPr anchor="ctr"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2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Arial" pitchFamily="34" charset="0"/>
                  </a:rPr>
                  <a:t>Contents Here</a:t>
                </a:r>
              </a:p>
            </p:txBody>
          </p:sp>
        </p:grpSp>
      </p:grpSp>
      <p:grpSp>
        <p:nvGrpSpPr>
          <p:cNvPr id="1145" name="Group 21">
            <a:extLst>
              <a:ext uri="{FF2B5EF4-FFF2-40B4-BE49-F238E27FC236}">
                <a16:creationId xmlns:a16="http://schemas.microsoft.com/office/drawing/2014/main" id="{329456DF-5049-4C31-87DF-2673B134792C}"/>
              </a:ext>
            </a:extLst>
          </p:cNvPr>
          <p:cNvGrpSpPr/>
          <p:nvPr/>
        </p:nvGrpSpPr>
        <p:grpSpPr>
          <a:xfrm>
            <a:off x="8575583" y="1840176"/>
            <a:ext cx="2809516" cy="1763908"/>
            <a:chOff x="735225" y="1602517"/>
            <a:chExt cx="2714835" cy="2086758"/>
          </a:xfrm>
        </p:grpSpPr>
        <p:sp>
          <p:nvSpPr>
            <p:cNvPr id="1146" name="Rounded Rectangle 22">
              <a:extLst>
                <a:ext uri="{FF2B5EF4-FFF2-40B4-BE49-F238E27FC236}">
                  <a16:creationId xmlns:a16="http://schemas.microsoft.com/office/drawing/2014/main" id="{91E038B7-2B9D-4042-87CF-60563543F05D}"/>
                </a:ext>
              </a:extLst>
            </p:cNvPr>
            <p:cNvSpPr/>
            <p:nvPr/>
          </p:nvSpPr>
          <p:spPr>
            <a:xfrm>
              <a:off x="735225" y="1602517"/>
              <a:ext cx="2448272" cy="1322427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  <p:sp>
          <p:nvSpPr>
            <p:cNvPr id="1147" name="Rounded Rectangle 23">
              <a:extLst>
                <a:ext uri="{FF2B5EF4-FFF2-40B4-BE49-F238E27FC236}">
                  <a16:creationId xmlns:a16="http://schemas.microsoft.com/office/drawing/2014/main" id="{2E7BED8E-E566-43E7-B7E3-02B529507FFC}"/>
                </a:ext>
              </a:extLst>
            </p:cNvPr>
            <p:cNvSpPr/>
            <p:nvPr/>
          </p:nvSpPr>
          <p:spPr>
            <a:xfrm>
              <a:off x="1001788" y="2564904"/>
              <a:ext cx="2448272" cy="1124371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  <p:grpSp>
          <p:nvGrpSpPr>
            <p:cNvPr id="1148" name="Group 24">
              <a:extLst>
                <a:ext uri="{FF2B5EF4-FFF2-40B4-BE49-F238E27FC236}">
                  <a16:creationId xmlns:a16="http://schemas.microsoft.com/office/drawing/2014/main" id="{EF901FF1-0D34-490E-8092-7AA9F807EF24}"/>
                </a:ext>
              </a:extLst>
            </p:cNvPr>
            <p:cNvGrpSpPr/>
            <p:nvPr/>
          </p:nvGrpSpPr>
          <p:grpSpPr>
            <a:xfrm>
              <a:off x="954666" y="1770970"/>
              <a:ext cx="2070900" cy="604697"/>
              <a:chOff x="3130993" y="4305851"/>
              <a:chExt cx="1715538" cy="604697"/>
            </a:xfrm>
          </p:grpSpPr>
          <p:sp>
            <p:nvSpPr>
              <p:cNvPr id="1152" name="TextBox 1151">
                <a:extLst>
                  <a:ext uri="{FF2B5EF4-FFF2-40B4-BE49-F238E27FC236}">
                    <a16:creationId xmlns:a16="http://schemas.microsoft.com/office/drawing/2014/main" id="{4F168C02-B4C9-4485-A4FB-3817C113C701}"/>
                  </a:ext>
                </a:extLst>
              </p:cNvPr>
              <p:cNvSpPr txBox="1"/>
              <p:nvPr/>
            </p:nvSpPr>
            <p:spPr>
              <a:xfrm>
                <a:off x="3134992" y="4582850"/>
                <a:ext cx="1711539" cy="327698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171459" indent="-171459">
                  <a:buFont typeface="Wingdings" pitchFamily="2" charset="2"/>
                  <a:buChar char="v"/>
                </a:pPr>
                <a:r>
                  <a:rPr lang="en-US" altLang="ko-KR" sz="1200" dirty="0">
                    <a:solidFill>
                      <a:schemeClr val="bg1"/>
                    </a:solidFill>
                    <a:cs typeface="Arial" pitchFamily="34" charset="0"/>
                  </a:rPr>
                  <a:t>Simple PowerPoint</a:t>
                </a:r>
                <a:endParaRPr lang="ko-KR" altLang="en-US" sz="1200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  <p:sp>
            <p:nvSpPr>
              <p:cNvPr id="1153" name="TextBox 1152">
                <a:extLst>
                  <a:ext uri="{FF2B5EF4-FFF2-40B4-BE49-F238E27FC236}">
                    <a16:creationId xmlns:a16="http://schemas.microsoft.com/office/drawing/2014/main" id="{68F8CE72-2E78-4297-944B-BEEDB686931A}"/>
                  </a:ext>
                </a:extLst>
              </p:cNvPr>
              <p:cNvSpPr txBox="1"/>
              <p:nvPr/>
            </p:nvSpPr>
            <p:spPr>
              <a:xfrm>
                <a:off x="3130993" y="4305851"/>
                <a:ext cx="1715537" cy="327698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bg1"/>
                    </a:solidFill>
                    <a:cs typeface="Arial" pitchFamily="34" charset="0"/>
                  </a:rPr>
                  <a:t>Your Text Here</a:t>
                </a:r>
                <a:endParaRPr lang="ko-KR" altLang="en-US" sz="12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1149" name="Group 25">
              <a:extLst>
                <a:ext uri="{FF2B5EF4-FFF2-40B4-BE49-F238E27FC236}">
                  <a16:creationId xmlns:a16="http://schemas.microsoft.com/office/drawing/2014/main" id="{196BD0CD-FA89-4368-8F96-5D6AFED7AE52}"/>
                </a:ext>
              </a:extLst>
            </p:cNvPr>
            <p:cNvGrpSpPr/>
            <p:nvPr/>
          </p:nvGrpSpPr>
          <p:grpSpPr>
            <a:xfrm>
              <a:off x="1243306" y="2710571"/>
              <a:ext cx="1992749" cy="787963"/>
              <a:chOff x="4496824" y="2092390"/>
              <a:chExt cx="2461052" cy="787963"/>
            </a:xfrm>
          </p:grpSpPr>
          <p:sp>
            <p:nvSpPr>
              <p:cNvPr id="1150" name="Text Placeholder 12">
                <a:extLst>
                  <a:ext uri="{FF2B5EF4-FFF2-40B4-BE49-F238E27FC236}">
                    <a16:creationId xmlns:a16="http://schemas.microsoft.com/office/drawing/2014/main" id="{CDC12CAE-EE1F-4C98-87DB-DA72FDC6F8E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496824" y="2413617"/>
                <a:ext cx="2461052" cy="466736"/>
              </a:xfrm>
              <a:prstGeom prst="rect">
                <a:avLst/>
              </a:prstGeom>
            </p:spPr>
            <p:txBody>
              <a:bodyPr anchor="ctr"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altLang="ko-KR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Arial" pitchFamily="34" charset="0"/>
                  </a:rPr>
                  <a:t>Easy to change colors, photos and Text.</a:t>
                </a:r>
                <a:endPara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1151" name="Text Placeholder 13">
                <a:extLst>
                  <a:ext uri="{FF2B5EF4-FFF2-40B4-BE49-F238E27FC236}">
                    <a16:creationId xmlns:a16="http://schemas.microsoft.com/office/drawing/2014/main" id="{2120F481-CD89-49AA-AF8A-51C3CFAF3EF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496824" y="2092390"/>
                <a:ext cx="2461052" cy="305326"/>
              </a:xfrm>
              <a:prstGeom prst="rect">
                <a:avLst/>
              </a:prstGeom>
            </p:spPr>
            <p:txBody>
              <a:bodyPr anchor="ctr"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2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Arial" pitchFamily="34" charset="0"/>
                  </a:rPr>
                  <a:t>Contents Here</a:t>
                </a:r>
              </a:p>
            </p:txBody>
          </p:sp>
        </p:grpSp>
      </p:grpSp>
      <p:sp>
        <p:nvSpPr>
          <p:cNvPr id="1154" name="Right Arrow 49">
            <a:extLst>
              <a:ext uri="{FF2B5EF4-FFF2-40B4-BE49-F238E27FC236}">
                <a16:creationId xmlns:a16="http://schemas.microsoft.com/office/drawing/2014/main" id="{428429FB-E7CF-48D0-B42F-C0B9C32D75CE}"/>
              </a:ext>
            </a:extLst>
          </p:cNvPr>
          <p:cNvSpPr/>
          <p:nvPr/>
        </p:nvSpPr>
        <p:spPr>
          <a:xfrm>
            <a:off x="7700942" y="2051423"/>
            <a:ext cx="554339" cy="484632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155" name="Rounded Rectangle 31">
            <a:extLst>
              <a:ext uri="{FF2B5EF4-FFF2-40B4-BE49-F238E27FC236}">
                <a16:creationId xmlns:a16="http://schemas.microsoft.com/office/drawing/2014/main" id="{EF612FE3-A771-410D-9E04-DB1C8AD91A86}"/>
              </a:ext>
            </a:extLst>
          </p:cNvPr>
          <p:cNvSpPr/>
          <p:nvPr/>
        </p:nvSpPr>
        <p:spPr>
          <a:xfrm>
            <a:off x="4846982" y="5075644"/>
            <a:ext cx="2533657" cy="1117829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1156" name="Rounded Rectangle 32">
            <a:extLst>
              <a:ext uri="{FF2B5EF4-FFF2-40B4-BE49-F238E27FC236}">
                <a16:creationId xmlns:a16="http://schemas.microsoft.com/office/drawing/2014/main" id="{174AE87D-C471-4765-B261-E9918986E85A}"/>
              </a:ext>
            </a:extLst>
          </p:cNvPr>
          <p:cNvSpPr/>
          <p:nvPr/>
        </p:nvSpPr>
        <p:spPr>
          <a:xfrm>
            <a:off x="5122841" y="4429565"/>
            <a:ext cx="2533657" cy="950415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grpSp>
        <p:nvGrpSpPr>
          <p:cNvPr id="1157" name="Group 33">
            <a:extLst>
              <a:ext uri="{FF2B5EF4-FFF2-40B4-BE49-F238E27FC236}">
                <a16:creationId xmlns:a16="http://schemas.microsoft.com/office/drawing/2014/main" id="{DEE06D49-70B4-465A-BD44-C3CCCA589B20}"/>
              </a:ext>
            </a:extLst>
          </p:cNvPr>
          <p:cNvGrpSpPr/>
          <p:nvPr/>
        </p:nvGrpSpPr>
        <p:grpSpPr>
          <a:xfrm>
            <a:off x="5074076" y="5539940"/>
            <a:ext cx="2143123" cy="511142"/>
            <a:chOff x="3130993" y="4305851"/>
            <a:chExt cx="1715538" cy="604697"/>
          </a:xfrm>
        </p:grpSpPr>
        <p:sp>
          <p:nvSpPr>
            <p:cNvPr id="1158" name="TextBox 1157">
              <a:extLst>
                <a:ext uri="{FF2B5EF4-FFF2-40B4-BE49-F238E27FC236}">
                  <a16:creationId xmlns:a16="http://schemas.microsoft.com/office/drawing/2014/main" id="{B72610C1-BD2C-4854-8600-2B386D581E0B}"/>
                </a:ext>
              </a:extLst>
            </p:cNvPr>
            <p:cNvSpPr txBox="1"/>
            <p:nvPr/>
          </p:nvSpPr>
          <p:spPr>
            <a:xfrm>
              <a:off x="3134992" y="4582850"/>
              <a:ext cx="1711539" cy="32769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159" name="TextBox 1158">
              <a:extLst>
                <a:ext uri="{FF2B5EF4-FFF2-40B4-BE49-F238E27FC236}">
                  <a16:creationId xmlns:a16="http://schemas.microsoft.com/office/drawing/2014/main" id="{03B34DB3-DB83-45A3-9141-77AC6BB7467C}"/>
                </a:ext>
              </a:extLst>
            </p:cNvPr>
            <p:cNvSpPr txBox="1"/>
            <p:nvPr/>
          </p:nvSpPr>
          <p:spPr>
            <a:xfrm>
              <a:off x="3130993" y="4305851"/>
              <a:ext cx="1715537" cy="32769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160" name="Group 34">
            <a:extLst>
              <a:ext uri="{FF2B5EF4-FFF2-40B4-BE49-F238E27FC236}">
                <a16:creationId xmlns:a16="http://schemas.microsoft.com/office/drawing/2014/main" id="{1F325176-CE46-4927-B6B0-D5053B3E7F0B}"/>
              </a:ext>
            </a:extLst>
          </p:cNvPr>
          <p:cNvGrpSpPr/>
          <p:nvPr/>
        </p:nvGrpSpPr>
        <p:grpSpPr>
          <a:xfrm>
            <a:off x="5372783" y="4590796"/>
            <a:ext cx="2062247" cy="666054"/>
            <a:chOff x="4496824" y="2092390"/>
            <a:chExt cx="2461052" cy="787963"/>
          </a:xfrm>
        </p:grpSpPr>
        <p:sp>
          <p:nvSpPr>
            <p:cNvPr id="1161" name="Text Placeholder 12">
              <a:extLst>
                <a:ext uri="{FF2B5EF4-FFF2-40B4-BE49-F238E27FC236}">
                  <a16:creationId xmlns:a16="http://schemas.microsoft.com/office/drawing/2014/main" id="{33FD8F49-159F-4FE9-890E-68EE856581FB}"/>
                </a:ext>
              </a:extLst>
            </p:cNvPr>
            <p:cNvSpPr txBox="1">
              <a:spLocks/>
            </p:cNvSpPr>
            <p:nvPr/>
          </p:nvSpPr>
          <p:spPr>
            <a:xfrm>
              <a:off x="4496824" y="2413617"/>
              <a:ext cx="2461052" cy="466736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Easy to change colors, photos and Text.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62" name="Text Placeholder 13">
              <a:extLst>
                <a:ext uri="{FF2B5EF4-FFF2-40B4-BE49-F238E27FC236}">
                  <a16:creationId xmlns:a16="http://schemas.microsoft.com/office/drawing/2014/main" id="{F62A3AC1-3640-4C2D-BF7C-048B529A6C93}"/>
                </a:ext>
              </a:extLst>
            </p:cNvPr>
            <p:cNvSpPr txBox="1">
              <a:spLocks/>
            </p:cNvSpPr>
            <p:nvPr/>
          </p:nvSpPr>
          <p:spPr>
            <a:xfrm>
              <a:off x="4496824" y="2092390"/>
              <a:ext cx="2461052" cy="305326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Contents Here</a:t>
              </a:r>
            </a:p>
          </p:txBody>
        </p:sp>
      </p:grpSp>
      <p:sp>
        <p:nvSpPr>
          <p:cNvPr id="1163" name="Rounded Rectangle 40">
            <a:extLst>
              <a:ext uri="{FF2B5EF4-FFF2-40B4-BE49-F238E27FC236}">
                <a16:creationId xmlns:a16="http://schemas.microsoft.com/office/drawing/2014/main" id="{4D3CE5ED-FC89-4675-8FB4-560ACDF7002C}"/>
              </a:ext>
            </a:extLst>
          </p:cNvPr>
          <p:cNvSpPr/>
          <p:nvPr/>
        </p:nvSpPr>
        <p:spPr>
          <a:xfrm>
            <a:off x="8575583" y="5075644"/>
            <a:ext cx="2533657" cy="1117829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1164" name="Rounded Rectangle 41">
            <a:extLst>
              <a:ext uri="{FF2B5EF4-FFF2-40B4-BE49-F238E27FC236}">
                <a16:creationId xmlns:a16="http://schemas.microsoft.com/office/drawing/2014/main" id="{C36270B7-5727-4EA8-B7F5-83B3902CE18F}"/>
              </a:ext>
            </a:extLst>
          </p:cNvPr>
          <p:cNvSpPr/>
          <p:nvPr/>
        </p:nvSpPr>
        <p:spPr>
          <a:xfrm>
            <a:off x="8851442" y="4429565"/>
            <a:ext cx="2533657" cy="950415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grpSp>
        <p:nvGrpSpPr>
          <p:cNvPr id="1165" name="Group 42">
            <a:extLst>
              <a:ext uri="{FF2B5EF4-FFF2-40B4-BE49-F238E27FC236}">
                <a16:creationId xmlns:a16="http://schemas.microsoft.com/office/drawing/2014/main" id="{3CC7B6D1-5458-4DE2-BF8B-082DE75180A5}"/>
              </a:ext>
            </a:extLst>
          </p:cNvPr>
          <p:cNvGrpSpPr/>
          <p:nvPr/>
        </p:nvGrpSpPr>
        <p:grpSpPr>
          <a:xfrm>
            <a:off x="8802677" y="5539940"/>
            <a:ext cx="2143123" cy="511142"/>
            <a:chOff x="3130993" y="4305851"/>
            <a:chExt cx="1715538" cy="604697"/>
          </a:xfrm>
        </p:grpSpPr>
        <p:sp>
          <p:nvSpPr>
            <p:cNvPr id="1166" name="TextBox 1165">
              <a:extLst>
                <a:ext uri="{FF2B5EF4-FFF2-40B4-BE49-F238E27FC236}">
                  <a16:creationId xmlns:a16="http://schemas.microsoft.com/office/drawing/2014/main" id="{3611450A-98B4-4872-818B-7A6046588D31}"/>
                </a:ext>
              </a:extLst>
            </p:cNvPr>
            <p:cNvSpPr txBox="1"/>
            <p:nvPr/>
          </p:nvSpPr>
          <p:spPr>
            <a:xfrm>
              <a:off x="3134992" y="4582850"/>
              <a:ext cx="1711539" cy="32769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167" name="TextBox 1166">
              <a:extLst>
                <a:ext uri="{FF2B5EF4-FFF2-40B4-BE49-F238E27FC236}">
                  <a16:creationId xmlns:a16="http://schemas.microsoft.com/office/drawing/2014/main" id="{F3F7EB50-F629-4FD5-B520-CA88E324EC95}"/>
                </a:ext>
              </a:extLst>
            </p:cNvPr>
            <p:cNvSpPr txBox="1"/>
            <p:nvPr/>
          </p:nvSpPr>
          <p:spPr>
            <a:xfrm>
              <a:off x="3130993" y="4305851"/>
              <a:ext cx="1715537" cy="32769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168" name="Group 43">
            <a:extLst>
              <a:ext uri="{FF2B5EF4-FFF2-40B4-BE49-F238E27FC236}">
                <a16:creationId xmlns:a16="http://schemas.microsoft.com/office/drawing/2014/main" id="{61FAFCB2-A7F9-4627-A1AD-23B7821920AB}"/>
              </a:ext>
            </a:extLst>
          </p:cNvPr>
          <p:cNvGrpSpPr/>
          <p:nvPr/>
        </p:nvGrpSpPr>
        <p:grpSpPr>
          <a:xfrm>
            <a:off x="9101384" y="4590796"/>
            <a:ext cx="2062247" cy="666054"/>
            <a:chOff x="4496824" y="2092390"/>
            <a:chExt cx="2461052" cy="787963"/>
          </a:xfrm>
        </p:grpSpPr>
        <p:sp>
          <p:nvSpPr>
            <p:cNvPr id="1169" name="Text Placeholder 12">
              <a:extLst>
                <a:ext uri="{FF2B5EF4-FFF2-40B4-BE49-F238E27FC236}">
                  <a16:creationId xmlns:a16="http://schemas.microsoft.com/office/drawing/2014/main" id="{43DAAF11-3A6E-4D53-AD6D-E4DFFB735C6D}"/>
                </a:ext>
              </a:extLst>
            </p:cNvPr>
            <p:cNvSpPr txBox="1">
              <a:spLocks/>
            </p:cNvSpPr>
            <p:nvPr/>
          </p:nvSpPr>
          <p:spPr>
            <a:xfrm>
              <a:off x="4496824" y="2413617"/>
              <a:ext cx="2461052" cy="466736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Easy to change colors, photos and Text.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70" name="Text Placeholder 13">
              <a:extLst>
                <a:ext uri="{FF2B5EF4-FFF2-40B4-BE49-F238E27FC236}">
                  <a16:creationId xmlns:a16="http://schemas.microsoft.com/office/drawing/2014/main" id="{3AF3AC92-C06B-4EED-B473-C18693C7AE51}"/>
                </a:ext>
              </a:extLst>
            </p:cNvPr>
            <p:cNvSpPr txBox="1">
              <a:spLocks/>
            </p:cNvSpPr>
            <p:nvPr/>
          </p:nvSpPr>
          <p:spPr>
            <a:xfrm>
              <a:off x="4496824" y="2092390"/>
              <a:ext cx="2461052" cy="305326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Contents Here</a:t>
              </a:r>
            </a:p>
          </p:txBody>
        </p:sp>
      </p:grpSp>
      <p:sp>
        <p:nvSpPr>
          <p:cNvPr id="1171" name="Right Arrow 50">
            <a:extLst>
              <a:ext uri="{FF2B5EF4-FFF2-40B4-BE49-F238E27FC236}">
                <a16:creationId xmlns:a16="http://schemas.microsoft.com/office/drawing/2014/main" id="{227B0DA3-9AFB-40CF-98CE-A30FDAA0F430}"/>
              </a:ext>
            </a:extLst>
          </p:cNvPr>
          <p:cNvSpPr/>
          <p:nvPr/>
        </p:nvSpPr>
        <p:spPr>
          <a:xfrm>
            <a:off x="7741578" y="5496508"/>
            <a:ext cx="554339" cy="484632"/>
          </a:xfrm>
          <a:prstGeom prst="right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1172" name="그룹 1171">
            <a:extLst>
              <a:ext uri="{FF2B5EF4-FFF2-40B4-BE49-F238E27FC236}">
                <a16:creationId xmlns:a16="http://schemas.microsoft.com/office/drawing/2014/main" id="{CE1B50D0-04DF-41CD-AB07-AA788EE22DC3}"/>
              </a:ext>
            </a:extLst>
          </p:cNvPr>
          <p:cNvGrpSpPr/>
          <p:nvPr/>
        </p:nvGrpSpPr>
        <p:grpSpPr>
          <a:xfrm>
            <a:off x="1328736" y="2931711"/>
            <a:ext cx="1661433" cy="511142"/>
            <a:chOff x="1362648" y="2253253"/>
            <a:chExt cx="2143123" cy="511142"/>
          </a:xfrm>
        </p:grpSpPr>
        <p:sp>
          <p:nvSpPr>
            <p:cNvPr id="1173" name="TextBox 1172">
              <a:extLst>
                <a:ext uri="{FF2B5EF4-FFF2-40B4-BE49-F238E27FC236}">
                  <a16:creationId xmlns:a16="http://schemas.microsoft.com/office/drawing/2014/main" id="{1515DAD7-8DDF-4FD5-91A1-3572F30B0DA8}"/>
                </a:ext>
              </a:extLst>
            </p:cNvPr>
            <p:cNvSpPr txBox="1"/>
            <p:nvPr/>
          </p:nvSpPr>
          <p:spPr>
            <a:xfrm>
              <a:off x="1367644" y="2487396"/>
              <a:ext cx="2138127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174" name="TextBox 1173">
              <a:extLst>
                <a:ext uri="{FF2B5EF4-FFF2-40B4-BE49-F238E27FC236}">
                  <a16:creationId xmlns:a16="http://schemas.microsoft.com/office/drawing/2014/main" id="{A917850C-A8B8-4F9E-A498-45E81BBDC5D6}"/>
                </a:ext>
              </a:extLst>
            </p:cNvPr>
            <p:cNvSpPr txBox="1"/>
            <p:nvPr/>
          </p:nvSpPr>
          <p:spPr>
            <a:xfrm>
              <a:off x="1362648" y="2253253"/>
              <a:ext cx="2143122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175" name="그룹 1174">
            <a:extLst>
              <a:ext uri="{FF2B5EF4-FFF2-40B4-BE49-F238E27FC236}">
                <a16:creationId xmlns:a16="http://schemas.microsoft.com/office/drawing/2014/main" id="{8A3942DB-A420-4E95-ABA2-3A69D39EEDC7}"/>
              </a:ext>
            </a:extLst>
          </p:cNvPr>
          <p:cNvGrpSpPr/>
          <p:nvPr/>
        </p:nvGrpSpPr>
        <p:grpSpPr>
          <a:xfrm>
            <a:off x="1328736" y="4553060"/>
            <a:ext cx="1661433" cy="511142"/>
            <a:chOff x="1362648" y="2253253"/>
            <a:chExt cx="2143123" cy="511142"/>
          </a:xfrm>
        </p:grpSpPr>
        <p:sp>
          <p:nvSpPr>
            <p:cNvPr id="1176" name="TextBox 1175">
              <a:extLst>
                <a:ext uri="{FF2B5EF4-FFF2-40B4-BE49-F238E27FC236}">
                  <a16:creationId xmlns:a16="http://schemas.microsoft.com/office/drawing/2014/main" id="{8AF061E3-6A5A-4DBA-9B27-E54ABCBC4227}"/>
                </a:ext>
              </a:extLst>
            </p:cNvPr>
            <p:cNvSpPr txBox="1"/>
            <p:nvPr/>
          </p:nvSpPr>
          <p:spPr>
            <a:xfrm>
              <a:off x="1367644" y="2487396"/>
              <a:ext cx="2138127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177" name="TextBox 1176">
              <a:extLst>
                <a:ext uri="{FF2B5EF4-FFF2-40B4-BE49-F238E27FC236}">
                  <a16:creationId xmlns:a16="http://schemas.microsoft.com/office/drawing/2014/main" id="{CE0BD580-B563-4640-B6D4-A49F9FE3C5F5}"/>
                </a:ext>
              </a:extLst>
            </p:cNvPr>
            <p:cNvSpPr txBox="1"/>
            <p:nvPr/>
          </p:nvSpPr>
          <p:spPr>
            <a:xfrm>
              <a:off x="1362648" y="2253253"/>
              <a:ext cx="2143122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E6CC1"/>
      </a:accent1>
      <a:accent2>
        <a:srgbClr val="B982D5"/>
      </a:accent2>
      <a:accent3>
        <a:srgbClr val="6DB0E4"/>
      </a:accent3>
      <a:accent4>
        <a:srgbClr val="47D3DC"/>
      </a:accent4>
      <a:accent5>
        <a:srgbClr val="4E70DE"/>
      </a:accent5>
      <a:accent6>
        <a:srgbClr val="7143D9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11302</TotalTime>
  <Words>105</Words>
  <Application>Microsoft Office PowerPoint</Application>
  <PresentationFormat>와이드스크린</PresentationFormat>
  <Paragraphs>25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</vt:lpstr>
      <vt:lpstr>Wingdings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49</cp:revision>
  <dcterms:created xsi:type="dcterms:W3CDTF">2018-02-18T19:39:47Z</dcterms:created>
  <dcterms:modified xsi:type="dcterms:W3CDTF">2022-10-24T04:33:51Z</dcterms:modified>
</cp:coreProperties>
</file>