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2FC8-4F54-8AA6-0F5EBB037ED5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2FC8-4F54-8AA6-0F5EBB037ED5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60</c:v>
                </c:pt>
                <c:pt idx="1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FC8-4F54-8AA6-0F5EBB037E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1-2141-4375-9D8E-B4B206C12A3C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2141-4375-9D8E-B4B206C12A3C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141-4375-9D8E-B4B206C12A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1-4631-4747-AFF9-D79F7FAFEAE3}"/>
              </c:ext>
            </c:extLst>
          </c:dPt>
          <c:dPt>
            <c:idx val="1"/>
            <c:bubble3D val="0"/>
            <c:spPr>
              <a:noFill/>
            </c:spPr>
            <c:extLst>
              <c:ext xmlns:c16="http://schemas.microsoft.com/office/drawing/2014/chart" uri="{C3380CC4-5D6E-409C-BE32-E72D297353CC}">
                <c16:uniqueId val="{00000003-4631-4747-AFF9-D79F7FAFEAE3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35</c:v>
                </c:pt>
                <c:pt idx="1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631-4747-AFF9-D79F7FAFE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38" name="그룹 1237">
            <a:extLst>
              <a:ext uri="{FF2B5EF4-FFF2-40B4-BE49-F238E27FC236}">
                <a16:creationId xmlns:a16="http://schemas.microsoft.com/office/drawing/2014/main" id="{A78A7192-F2D4-42CB-9A05-9F7F4E5673AD}"/>
              </a:ext>
            </a:extLst>
          </p:cNvPr>
          <p:cNvGrpSpPr/>
          <p:nvPr/>
        </p:nvGrpSpPr>
        <p:grpSpPr>
          <a:xfrm>
            <a:off x="789170" y="1884348"/>
            <a:ext cx="2912284" cy="2443308"/>
            <a:chOff x="789170" y="1884348"/>
            <a:chExt cx="2912284" cy="2443308"/>
          </a:xfrm>
        </p:grpSpPr>
        <p:sp>
          <p:nvSpPr>
            <p:cNvPr id="1239" name="Oval 4">
              <a:extLst>
                <a:ext uri="{FF2B5EF4-FFF2-40B4-BE49-F238E27FC236}">
                  <a16:creationId xmlns:a16="http://schemas.microsoft.com/office/drawing/2014/main" id="{90CB8935-F79B-4151-B1CC-57D45B6392D4}"/>
                </a:ext>
              </a:extLst>
            </p:cNvPr>
            <p:cNvSpPr/>
            <p:nvPr/>
          </p:nvSpPr>
          <p:spPr>
            <a:xfrm>
              <a:off x="1263565" y="2339468"/>
              <a:ext cx="1533072" cy="1533070"/>
            </a:xfrm>
            <a:prstGeom prst="ellips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aphicFrame>
          <p:nvGraphicFramePr>
            <p:cNvPr id="1240" name="Chart 5">
              <a:extLst>
                <a:ext uri="{FF2B5EF4-FFF2-40B4-BE49-F238E27FC236}">
                  <a16:creationId xmlns:a16="http://schemas.microsoft.com/office/drawing/2014/main" id="{2BC96BFD-4D28-4ACD-B493-ED81E670CFA4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2033808860"/>
                </p:ext>
              </p:extLst>
            </p:nvPr>
          </p:nvGraphicFramePr>
          <p:xfrm>
            <a:off x="789170" y="1884348"/>
            <a:ext cx="2481858" cy="244330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241" name="TextBox 1240">
              <a:extLst>
                <a:ext uri="{FF2B5EF4-FFF2-40B4-BE49-F238E27FC236}">
                  <a16:creationId xmlns:a16="http://schemas.microsoft.com/office/drawing/2014/main" id="{FE804A42-CD88-40B7-8C45-CE0C8D18E35D}"/>
                </a:ext>
              </a:extLst>
            </p:cNvPr>
            <p:cNvSpPr txBox="1"/>
            <p:nvPr/>
          </p:nvSpPr>
          <p:spPr>
            <a:xfrm>
              <a:off x="2246806" y="2398116"/>
              <a:ext cx="1454648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4000" b="1" dirty="0">
                  <a:solidFill>
                    <a:schemeClr val="bg1"/>
                  </a:solidFill>
                  <a:cs typeface="Arial" pitchFamily="34" charset="0"/>
                </a:rPr>
                <a:t>55</a:t>
              </a:r>
              <a:r>
                <a:rPr lang="en-US" altLang="ko-KR" sz="4000" b="1" dirty="0">
                  <a:solidFill>
                    <a:schemeClr val="accent1"/>
                  </a:solidFill>
                  <a:cs typeface="Arial" pitchFamily="34" charset="0"/>
                </a:rPr>
                <a:t>%</a:t>
              </a:r>
              <a:endParaRPr lang="ko-KR" altLang="en-US" sz="40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242" name="그룹 1241">
            <a:extLst>
              <a:ext uri="{FF2B5EF4-FFF2-40B4-BE49-F238E27FC236}">
                <a16:creationId xmlns:a16="http://schemas.microsoft.com/office/drawing/2014/main" id="{F5BA9A46-75D7-424B-BC09-F6637226FB6A}"/>
              </a:ext>
            </a:extLst>
          </p:cNvPr>
          <p:cNvGrpSpPr/>
          <p:nvPr/>
        </p:nvGrpSpPr>
        <p:grpSpPr>
          <a:xfrm>
            <a:off x="4637737" y="1884348"/>
            <a:ext cx="2914405" cy="2443308"/>
            <a:chOff x="4637737" y="1884348"/>
            <a:chExt cx="2914405" cy="2443308"/>
          </a:xfrm>
        </p:grpSpPr>
        <p:sp>
          <p:nvSpPr>
            <p:cNvPr id="1243" name="Oval 7">
              <a:extLst>
                <a:ext uri="{FF2B5EF4-FFF2-40B4-BE49-F238E27FC236}">
                  <a16:creationId xmlns:a16="http://schemas.microsoft.com/office/drawing/2014/main" id="{F0235DC1-E5E4-4464-B9C8-9BF3B97374ED}"/>
                </a:ext>
              </a:extLst>
            </p:cNvPr>
            <p:cNvSpPr/>
            <p:nvPr/>
          </p:nvSpPr>
          <p:spPr>
            <a:xfrm>
              <a:off x="5112132" y="2339468"/>
              <a:ext cx="1533072" cy="1533070"/>
            </a:xfrm>
            <a:prstGeom prst="ellips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aphicFrame>
          <p:nvGraphicFramePr>
            <p:cNvPr id="1244" name="Chart 5">
              <a:extLst>
                <a:ext uri="{FF2B5EF4-FFF2-40B4-BE49-F238E27FC236}">
                  <a16:creationId xmlns:a16="http://schemas.microsoft.com/office/drawing/2014/main" id="{1B34F8D9-69CE-4104-A93B-FD08505448DD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962465429"/>
                </p:ext>
              </p:extLst>
            </p:nvPr>
          </p:nvGraphicFramePr>
          <p:xfrm>
            <a:off x="4637737" y="1884348"/>
            <a:ext cx="2481858" cy="244330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1245" name="TextBox 1244">
              <a:extLst>
                <a:ext uri="{FF2B5EF4-FFF2-40B4-BE49-F238E27FC236}">
                  <a16:creationId xmlns:a16="http://schemas.microsoft.com/office/drawing/2014/main" id="{C332A742-4DE4-40B0-972D-DC2C412BB28D}"/>
                </a:ext>
              </a:extLst>
            </p:cNvPr>
            <p:cNvSpPr txBox="1"/>
            <p:nvPr/>
          </p:nvSpPr>
          <p:spPr>
            <a:xfrm>
              <a:off x="6097494" y="2398116"/>
              <a:ext cx="1454648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4000" b="1" dirty="0">
                  <a:solidFill>
                    <a:schemeClr val="bg1"/>
                  </a:solidFill>
                  <a:cs typeface="Arial" pitchFamily="34" charset="0"/>
                </a:rPr>
                <a:t>40</a:t>
              </a:r>
              <a:r>
                <a:rPr lang="en-US" altLang="ko-KR" sz="4000" b="1" dirty="0">
                  <a:solidFill>
                    <a:schemeClr val="accent2"/>
                  </a:solidFill>
                  <a:cs typeface="Arial" pitchFamily="34" charset="0"/>
                </a:rPr>
                <a:t>%</a:t>
              </a:r>
              <a:endParaRPr lang="ko-KR" altLang="en-US" sz="40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246" name="그룹 1245">
            <a:extLst>
              <a:ext uri="{FF2B5EF4-FFF2-40B4-BE49-F238E27FC236}">
                <a16:creationId xmlns:a16="http://schemas.microsoft.com/office/drawing/2014/main" id="{23E6F4D5-D798-451F-A00F-F9B0D5410513}"/>
              </a:ext>
            </a:extLst>
          </p:cNvPr>
          <p:cNvGrpSpPr/>
          <p:nvPr/>
        </p:nvGrpSpPr>
        <p:grpSpPr>
          <a:xfrm>
            <a:off x="8486304" y="1884348"/>
            <a:ext cx="2916526" cy="2443308"/>
            <a:chOff x="8486304" y="1884348"/>
            <a:chExt cx="2916526" cy="2443308"/>
          </a:xfrm>
        </p:grpSpPr>
        <p:sp>
          <p:nvSpPr>
            <p:cNvPr id="1247" name="Oval 10">
              <a:extLst>
                <a:ext uri="{FF2B5EF4-FFF2-40B4-BE49-F238E27FC236}">
                  <a16:creationId xmlns:a16="http://schemas.microsoft.com/office/drawing/2014/main" id="{23944EF0-C6EF-40A0-B905-761FEF2A5AAC}"/>
                </a:ext>
              </a:extLst>
            </p:cNvPr>
            <p:cNvSpPr/>
            <p:nvPr/>
          </p:nvSpPr>
          <p:spPr>
            <a:xfrm>
              <a:off x="8960699" y="2339468"/>
              <a:ext cx="1533072" cy="1533070"/>
            </a:xfrm>
            <a:prstGeom prst="ellipse">
              <a:avLst/>
            </a:pr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graphicFrame>
          <p:nvGraphicFramePr>
            <p:cNvPr id="1248" name="Chart 5">
              <a:extLst>
                <a:ext uri="{FF2B5EF4-FFF2-40B4-BE49-F238E27FC236}">
                  <a16:creationId xmlns:a16="http://schemas.microsoft.com/office/drawing/2014/main" id="{D9EAC4E1-31E7-4A61-911A-D8CA6E5574F1}"/>
                </a:ext>
              </a:extLst>
            </p:cNvPr>
            <p:cNvGraphicFramePr/>
            <p:nvPr>
              <p:extLst>
                <p:ext uri="{D42A27DB-BD31-4B8C-83A1-F6EECF244321}">
                  <p14:modId xmlns:p14="http://schemas.microsoft.com/office/powerpoint/2010/main" val="4232146103"/>
                </p:ext>
              </p:extLst>
            </p:nvPr>
          </p:nvGraphicFramePr>
          <p:xfrm>
            <a:off x="8486304" y="1884348"/>
            <a:ext cx="2481858" cy="244330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1249" name="TextBox 1248">
              <a:extLst>
                <a:ext uri="{FF2B5EF4-FFF2-40B4-BE49-F238E27FC236}">
                  <a16:creationId xmlns:a16="http://schemas.microsoft.com/office/drawing/2014/main" id="{9FA870DE-3496-42C6-8AE0-1C656BC13B29}"/>
                </a:ext>
              </a:extLst>
            </p:cNvPr>
            <p:cNvSpPr txBox="1"/>
            <p:nvPr/>
          </p:nvSpPr>
          <p:spPr>
            <a:xfrm>
              <a:off x="9948182" y="2398116"/>
              <a:ext cx="1454648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4000" b="1" dirty="0">
                  <a:solidFill>
                    <a:schemeClr val="bg1"/>
                  </a:solidFill>
                  <a:cs typeface="Arial" pitchFamily="34" charset="0"/>
                </a:rPr>
                <a:t>35</a:t>
              </a:r>
              <a:r>
                <a:rPr lang="en-US" altLang="ko-KR" sz="4000" b="1" dirty="0">
                  <a:solidFill>
                    <a:schemeClr val="accent3"/>
                  </a:solidFill>
                  <a:cs typeface="Arial" pitchFamily="34" charset="0"/>
                </a:rPr>
                <a:t>%</a:t>
              </a:r>
              <a:endParaRPr lang="ko-KR" altLang="en-US" sz="40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1250" name="TextBox 1249">
            <a:extLst>
              <a:ext uri="{FF2B5EF4-FFF2-40B4-BE49-F238E27FC236}">
                <a16:creationId xmlns:a16="http://schemas.microsoft.com/office/drawing/2014/main" id="{DBC1D3F3-1CD3-4AF3-B420-17884372FBDF}"/>
              </a:ext>
            </a:extLst>
          </p:cNvPr>
          <p:cNvSpPr txBox="1"/>
          <p:nvPr/>
        </p:nvSpPr>
        <p:spPr>
          <a:xfrm>
            <a:off x="4591612" y="5038323"/>
            <a:ext cx="3008775" cy="1263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>
              <a:lnSpc>
                <a:spcPct val="110000"/>
              </a:lnSpc>
            </a:pPr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PORTFOLIO  DESIGNED</a:t>
            </a:r>
          </a:p>
        </p:txBody>
      </p:sp>
      <p:cxnSp>
        <p:nvCxnSpPr>
          <p:cNvPr id="1251" name="Straight Connector 26">
            <a:extLst>
              <a:ext uri="{FF2B5EF4-FFF2-40B4-BE49-F238E27FC236}">
                <a16:creationId xmlns:a16="http://schemas.microsoft.com/office/drawing/2014/main" id="{C34A1150-063B-4AE4-96DA-2FEA28EF29E9}"/>
              </a:ext>
            </a:extLst>
          </p:cNvPr>
          <p:cNvCxnSpPr>
            <a:cxnSpLocks/>
          </p:cNvCxnSpPr>
          <p:nvPr/>
        </p:nvCxnSpPr>
        <p:spPr>
          <a:xfrm>
            <a:off x="4361329" y="5210270"/>
            <a:ext cx="0" cy="979544"/>
          </a:xfrm>
          <a:prstGeom prst="line">
            <a:avLst/>
          </a:prstGeom>
          <a:ln w="31750">
            <a:solidFill>
              <a:schemeClr val="accent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2" name="Straight Connector 27">
            <a:extLst>
              <a:ext uri="{FF2B5EF4-FFF2-40B4-BE49-F238E27FC236}">
                <a16:creationId xmlns:a16="http://schemas.microsoft.com/office/drawing/2014/main" id="{D405E324-54DE-4E77-A409-120FC10FA8E0}"/>
              </a:ext>
            </a:extLst>
          </p:cNvPr>
          <p:cNvCxnSpPr>
            <a:cxnSpLocks/>
          </p:cNvCxnSpPr>
          <p:nvPr/>
        </p:nvCxnSpPr>
        <p:spPr>
          <a:xfrm>
            <a:off x="7830670" y="5210270"/>
            <a:ext cx="0" cy="979544"/>
          </a:xfrm>
          <a:prstGeom prst="line">
            <a:avLst/>
          </a:prstGeom>
          <a:ln w="31750">
            <a:solidFill>
              <a:schemeClr val="accent4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53" name="Group 28">
            <a:extLst>
              <a:ext uri="{FF2B5EF4-FFF2-40B4-BE49-F238E27FC236}">
                <a16:creationId xmlns:a16="http://schemas.microsoft.com/office/drawing/2014/main" id="{6764798B-A953-4ED8-B89E-CBE2C6CE753F}"/>
              </a:ext>
            </a:extLst>
          </p:cNvPr>
          <p:cNvGrpSpPr/>
          <p:nvPr/>
        </p:nvGrpSpPr>
        <p:grpSpPr>
          <a:xfrm>
            <a:off x="470091" y="5104524"/>
            <a:ext cx="3422101" cy="1191037"/>
            <a:chOff x="4822352" y="1916832"/>
            <a:chExt cx="3422056" cy="1191037"/>
          </a:xfrm>
        </p:grpSpPr>
        <p:sp>
          <p:nvSpPr>
            <p:cNvPr id="1254" name="Text Placeholder 10">
              <a:extLst>
                <a:ext uri="{FF2B5EF4-FFF2-40B4-BE49-F238E27FC236}">
                  <a16:creationId xmlns:a16="http://schemas.microsoft.com/office/drawing/2014/main" id="{E7E3A7B7-B2F2-40C9-AE27-5004FA58A9E4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r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Portfolio  Designed</a:t>
              </a:r>
            </a:p>
          </p:txBody>
        </p:sp>
        <p:sp>
          <p:nvSpPr>
            <p:cNvPr id="1255" name="TextBox 1254">
              <a:extLst>
                <a:ext uri="{FF2B5EF4-FFF2-40B4-BE49-F238E27FC236}">
                  <a16:creationId xmlns:a16="http://schemas.microsoft.com/office/drawing/2014/main" id="{52A31BFE-E8C0-45F0-A9C3-E41DF5145D77}"/>
                </a:ext>
              </a:extLst>
            </p:cNvPr>
            <p:cNvSpPr txBox="1"/>
            <p:nvPr/>
          </p:nvSpPr>
          <p:spPr>
            <a:xfrm>
              <a:off x="4822352" y="2276872"/>
              <a:ext cx="34220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56" name="Group 31">
            <a:extLst>
              <a:ext uri="{FF2B5EF4-FFF2-40B4-BE49-F238E27FC236}">
                <a16:creationId xmlns:a16="http://schemas.microsoft.com/office/drawing/2014/main" id="{6A979CD4-A238-4419-8188-FC45FB38CAC7}"/>
              </a:ext>
            </a:extLst>
          </p:cNvPr>
          <p:cNvGrpSpPr/>
          <p:nvPr/>
        </p:nvGrpSpPr>
        <p:grpSpPr>
          <a:xfrm>
            <a:off x="8299807" y="5104524"/>
            <a:ext cx="3422101" cy="1191037"/>
            <a:chOff x="4822352" y="1916832"/>
            <a:chExt cx="3422056" cy="1191037"/>
          </a:xfrm>
        </p:grpSpPr>
        <p:sp>
          <p:nvSpPr>
            <p:cNvPr id="1257" name="Text Placeholder 10">
              <a:extLst>
                <a:ext uri="{FF2B5EF4-FFF2-40B4-BE49-F238E27FC236}">
                  <a16:creationId xmlns:a16="http://schemas.microsoft.com/office/drawing/2014/main" id="{7D87E5F6-93F0-4FF4-B1C5-48F76965207F}"/>
                </a:ext>
              </a:extLst>
            </p:cNvPr>
            <p:cNvSpPr txBox="1">
              <a:spLocks/>
            </p:cNvSpPr>
            <p:nvPr/>
          </p:nvSpPr>
          <p:spPr>
            <a:xfrm>
              <a:off x="4822352" y="1916832"/>
              <a:ext cx="3422056" cy="360040"/>
            </a:xfrm>
            <a:prstGeom prst="rect">
              <a:avLst/>
            </a:prstGeom>
            <a:noFill/>
          </p:spPr>
          <p:txBody>
            <a:bodyPr anchor="ctr"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lnSpc>
                  <a:spcPct val="110000"/>
                </a:lnSpc>
                <a:buNone/>
              </a:pPr>
              <a:r>
                <a:rPr lang="en-US" altLang="ko-KR" sz="20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Portfolio  Designed</a:t>
              </a:r>
            </a:p>
          </p:txBody>
        </p:sp>
        <p:sp>
          <p:nvSpPr>
            <p:cNvPr id="1258" name="TextBox 1257">
              <a:extLst>
                <a:ext uri="{FF2B5EF4-FFF2-40B4-BE49-F238E27FC236}">
                  <a16:creationId xmlns:a16="http://schemas.microsoft.com/office/drawing/2014/main" id="{D0BCD308-96C8-4347-8590-3DEE00BEFA45}"/>
                </a:ext>
              </a:extLst>
            </p:cNvPr>
            <p:cNvSpPr txBox="1"/>
            <p:nvPr/>
          </p:nvSpPr>
          <p:spPr>
            <a:xfrm>
              <a:off x="4822352" y="2276872"/>
              <a:ext cx="342205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I hope and I believe that this Template will your Time, Money and Reputation.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259" name="TextBox 1258">
            <a:extLst>
              <a:ext uri="{FF2B5EF4-FFF2-40B4-BE49-F238E27FC236}">
                <a16:creationId xmlns:a16="http://schemas.microsoft.com/office/drawing/2014/main" id="{DB82DDFC-BA7A-439F-981A-4F09956E1F19}"/>
              </a:ext>
            </a:extLst>
          </p:cNvPr>
          <p:cNvSpPr txBox="1"/>
          <p:nvPr/>
        </p:nvSpPr>
        <p:spPr>
          <a:xfrm>
            <a:off x="1241581" y="4316098"/>
            <a:ext cx="200746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1"/>
                </a:solidFill>
                <a:cs typeface="Arial" pitchFamily="34" charset="0"/>
              </a:rPr>
              <a:t>Contents Here</a:t>
            </a:r>
            <a:endParaRPr lang="ko-KR" altLang="en-US" sz="2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1260" name="TextBox 1259">
            <a:extLst>
              <a:ext uri="{FF2B5EF4-FFF2-40B4-BE49-F238E27FC236}">
                <a16:creationId xmlns:a16="http://schemas.microsoft.com/office/drawing/2014/main" id="{C1080AC8-B85C-4E9E-A38C-2158D042C57D}"/>
              </a:ext>
            </a:extLst>
          </p:cNvPr>
          <p:cNvSpPr txBox="1"/>
          <p:nvPr/>
        </p:nvSpPr>
        <p:spPr>
          <a:xfrm>
            <a:off x="5091208" y="4316098"/>
            <a:ext cx="200746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2"/>
                </a:solidFill>
                <a:cs typeface="Arial" pitchFamily="34" charset="0"/>
              </a:rPr>
              <a:t>Contents Here</a:t>
            </a:r>
            <a:endParaRPr lang="ko-KR" altLang="en-US" sz="20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1261" name="TextBox 1260">
            <a:extLst>
              <a:ext uri="{FF2B5EF4-FFF2-40B4-BE49-F238E27FC236}">
                <a16:creationId xmlns:a16="http://schemas.microsoft.com/office/drawing/2014/main" id="{80BAFB9B-B632-4006-808A-563C9D491EA9}"/>
              </a:ext>
            </a:extLst>
          </p:cNvPr>
          <p:cNvSpPr txBox="1"/>
          <p:nvPr/>
        </p:nvSpPr>
        <p:spPr>
          <a:xfrm>
            <a:off x="8940836" y="4316098"/>
            <a:ext cx="2007463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accent3"/>
                </a:solidFill>
                <a:cs typeface="Arial" pitchFamily="34" charset="0"/>
              </a:rPr>
              <a:t>Contents Here</a:t>
            </a:r>
            <a:endParaRPr lang="ko-KR" altLang="en-US" sz="2000" b="1" dirty="0">
              <a:solidFill>
                <a:schemeClr val="accent3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11300</TotalTime>
  <Words>104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57</cp:revision>
  <dcterms:created xsi:type="dcterms:W3CDTF">2018-02-18T19:39:47Z</dcterms:created>
  <dcterms:modified xsi:type="dcterms:W3CDTF">2022-10-25T06:58:50Z</dcterms:modified>
</cp:coreProperties>
</file>