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457" name="자유형: 도형 456">
            <a:extLst>
              <a:ext uri="{FF2B5EF4-FFF2-40B4-BE49-F238E27FC236}">
                <a16:creationId xmlns:a16="http://schemas.microsoft.com/office/drawing/2014/main" id="{D50D9BCC-B1B6-4262-A88E-2E5DA41E22BA}"/>
              </a:ext>
            </a:extLst>
          </p:cNvPr>
          <p:cNvSpPr/>
          <p:nvPr/>
        </p:nvSpPr>
        <p:spPr>
          <a:xfrm>
            <a:off x="4920298" y="1731587"/>
            <a:ext cx="1161574" cy="1567011"/>
          </a:xfrm>
          <a:custGeom>
            <a:avLst/>
            <a:gdLst>
              <a:gd name="connsiteX0" fmla="*/ 693325 w 914400"/>
              <a:gd name="connsiteY0" fmla="*/ 1096022 h 1233563"/>
              <a:gd name="connsiteX1" fmla="*/ 864680 w 914400"/>
              <a:gd name="connsiteY1" fmla="*/ 1055160 h 1233563"/>
              <a:gd name="connsiteX2" fmla="*/ 914400 w 914400"/>
              <a:gd name="connsiteY2" fmla="*/ 1053160 h 1233563"/>
              <a:gd name="connsiteX3" fmla="*/ 914400 w 914400"/>
              <a:gd name="connsiteY3" fmla="*/ 374408 h 1233563"/>
              <a:gd name="connsiteX4" fmla="*/ 731425 w 914400"/>
              <a:gd name="connsiteY4" fmla="*/ 388982 h 1233563"/>
              <a:gd name="connsiteX5" fmla="*/ 696944 w 914400"/>
              <a:gd name="connsiteY5" fmla="*/ 371741 h 1233563"/>
              <a:gd name="connsiteX6" fmla="*/ 695420 w 914400"/>
              <a:gd name="connsiteY6" fmla="*/ 368693 h 1233563"/>
              <a:gd name="connsiteX7" fmla="*/ 513874 w 914400"/>
              <a:gd name="connsiteY7" fmla="*/ 21698 h 1233563"/>
              <a:gd name="connsiteX8" fmla="*/ 506635 w 914400"/>
              <a:gd name="connsiteY8" fmla="*/ 8744 h 1233563"/>
              <a:gd name="connsiteX9" fmla="*/ 487013 w 914400"/>
              <a:gd name="connsiteY9" fmla="*/ 457 h 1233563"/>
              <a:gd name="connsiteX10" fmla="*/ 477012 w 914400"/>
              <a:gd name="connsiteY10" fmla="*/ 2838 h 1233563"/>
              <a:gd name="connsiteX11" fmla="*/ 399288 w 914400"/>
              <a:gd name="connsiteY11" fmla="*/ 25698 h 1233563"/>
              <a:gd name="connsiteX12" fmla="*/ 35052 w 914400"/>
              <a:gd name="connsiteY12" fmla="*/ 185242 h 1233563"/>
              <a:gd name="connsiteX13" fmla="*/ 29242 w 914400"/>
              <a:gd name="connsiteY13" fmla="*/ 188861 h 1233563"/>
              <a:gd name="connsiteX14" fmla="*/ 23336 w 914400"/>
              <a:gd name="connsiteY14" fmla="*/ 203720 h 1233563"/>
              <a:gd name="connsiteX15" fmla="*/ 27527 w 914400"/>
              <a:gd name="connsiteY15" fmla="*/ 219151 h 1233563"/>
              <a:gd name="connsiteX16" fmla="*/ 141637 w 914400"/>
              <a:gd name="connsiteY16" fmla="*/ 599579 h 1233563"/>
              <a:gd name="connsiteX17" fmla="*/ 127921 w 914400"/>
              <a:gd name="connsiteY17" fmla="*/ 641489 h 1233563"/>
              <a:gd name="connsiteX18" fmla="*/ 123349 w 914400"/>
              <a:gd name="connsiteY18" fmla="*/ 644823 h 1233563"/>
              <a:gd name="connsiteX19" fmla="*/ 8001 w 914400"/>
              <a:gd name="connsiteY19" fmla="*/ 743502 h 1233563"/>
              <a:gd name="connsiteX20" fmla="*/ 0 w 914400"/>
              <a:gd name="connsiteY20" fmla="*/ 751789 h 1233563"/>
              <a:gd name="connsiteX21" fmla="*/ 481774 w 914400"/>
              <a:gd name="connsiteY21" fmla="*/ 1233563 h 1233563"/>
              <a:gd name="connsiteX22" fmla="*/ 693325 w 914400"/>
              <a:gd name="connsiteY22" fmla="*/ 1096022 h 1233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14400" h="1233563">
                <a:moveTo>
                  <a:pt x="693325" y="1096022"/>
                </a:moveTo>
                <a:cubicBezTo>
                  <a:pt x="748189" y="1073258"/>
                  <a:pt x="805529" y="1060399"/>
                  <a:pt x="864680" y="1055160"/>
                </a:cubicBezTo>
                <a:cubicBezTo>
                  <a:pt x="881348" y="1053731"/>
                  <a:pt x="897827" y="1053065"/>
                  <a:pt x="914400" y="1053160"/>
                </a:cubicBezTo>
                <a:lnTo>
                  <a:pt x="914400" y="374408"/>
                </a:lnTo>
                <a:cubicBezTo>
                  <a:pt x="853154" y="375075"/>
                  <a:pt x="792194" y="380409"/>
                  <a:pt x="731425" y="388982"/>
                </a:cubicBezTo>
                <a:cubicBezTo>
                  <a:pt x="710374" y="391934"/>
                  <a:pt x="706850" y="390410"/>
                  <a:pt x="696944" y="371741"/>
                </a:cubicBezTo>
                <a:cubicBezTo>
                  <a:pt x="696373" y="370694"/>
                  <a:pt x="695897" y="369741"/>
                  <a:pt x="695420" y="368693"/>
                </a:cubicBezTo>
                <a:cubicBezTo>
                  <a:pt x="634936" y="253060"/>
                  <a:pt x="574357" y="137331"/>
                  <a:pt x="513874" y="21698"/>
                </a:cubicBezTo>
                <a:cubicBezTo>
                  <a:pt x="511588" y="17316"/>
                  <a:pt x="509302" y="12935"/>
                  <a:pt x="506635" y="8744"/>
                </a:cubicBezTo>
                <a:cubicBezTo>
                  <a:pt x="502063" y="1505"/>
                  <a:pt x="495300" y="-1162"/>
                  <a:pt x="487013" y="457"/>
                </a:cubicBezTo>
                <a:cubicBezTo>
                  <a:pt x="483680" y="1124"/>
                  <a:pt x="480346" y="1886"/>
                  <a:pt x="477012" y="2838"/>
                </a:cubicBezTo>
                <a:cubicBezTo>
                  <a:pt x="451104" y="10363"/>
                  <a:pt x="425006" y="17507"/>
                  <a:pt x="399288" y="25698"/>
                </a:cubicBezTo>
                <a:cubicBezTo>
                  <a:pt x="272320" y="66179"/>
                  <a:pt x="151543" y="120758"/>
                  <a:pt x="35052" y="185242"/>
                </a:cubicBezTo>
                <a:cubicBezTo>
                  <a:pt x="33052" y="186385"/>
                  <a:pt x="31052" y="187528"/>
                  <a:pt x="29242" y="188861"/>
                </a:cubicBezTo>
                <a:cubicBezTo>
                  <a:pt x="24194" y="192576"/>
                  <a:pt x="21717" y="197339"/>
                  <a:pt x="23336" y="203720"/>
                </a:cubicBezTo>
                <a:cubicBezTo>
                  <a:pt x="24670" y="208864"/>
                  <a:pt x="26003" y="214007"/>
                  <a:pt x="27527" y="219151"/>
                </a:cubicBezTo>
                <a:cubicBezTo>
                  <a:pt x="65532" y="345929"/>
                  <a:pt x="103632" y="472706"/>
                  <a:pt x="141637" y="599579"/>
                </a:cubicBezTo>
                <a:cubicBezTo>
                  <a:pt x="148304" y="621868"/>
                  <a:pt x="146304" y="627773"/>
                  <a:pt x="127921" y="641489"/>
                </a:cubicBezTo>
                <a:cubicBezTo>
                  <a:pt x="126397" y="642632"/>
                  <a:pt x="124873" y="643680"/>
                  <a:pt x="123349" y="644823"/>
                </a:cubicBezTo>
                <a:cubicBezTo>
                  <a:pt x="82391" y="674827"/>
                  <a:pt x="44101" y="707879"/>
                  <a:pt x="8001" y="743502"/>
                </a:cubicBezTo>
                <a:cubicBezTo>
                  <a:pt x="5239" y="746169"/>
                  <a:pt x="2667" y="749027"/>
                  <a:pt x="0" y="751789"/>
                </a:cubicBezTo>
                <a:lnTo>
                  <a:pt x="481774" y="1233563"/>
                </a:lnTo>
                <a:cubicBezTo>
                  <a:pt x="540734" y="1175937"/>
                  <a:pt x="611315" y="1130027"/>
                  <a:pt x="693325" y="1096022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58" name="자유형: 도형 457">
            <a:extLst>
              <a:ext uri="{FF2B5EF4-FFF2-40B4-BE49-F238E27FC236}">
                <a16:creationId xmlns:a16="http://schemas.microsoft.com/office/drawing/2014/main" id="{D457BE9E-7BDA-4F2A-BDDF-A8A524B1CB04}"/>
              </a:ext>
            </a:extLst>
          </p:cNvPr>
          <p:cNvSpPr/>
          <p:nvPr/>
        </p:nvSpPr>
        <p:spPr>
          <a:xfrm>
            <a:off x="3910511" y="2738848"/>
            <a:ext cx="1586834" cy="1178997"/>
          </a:xfrm>
          <a:custGeom>
            <a:avLst/>
            <a:gdLst>
              <a:gd name="connsiteX0" fmla="*/ 1103912 w 1249168"/>
              <a:gd name="connsiteY0" fmla="*/ 695325 h 928115"/>
              <a:gd name="connsiteX1" fmla="*/ 1249169 w 1249168"/>
              <a:gd name="connsiteY1" fmla="*/ 481774 h 928115"/>
              <a:gd name="connsiteX2" fmla="*/ 767394 w 1249168"/>
              <a:gd name="connsiteY2" fmla="*/ 0 h 928115"/>
              <a:gd name="connsiteX3" fmla="*/ 648236 w 1249168"/>
              <a:gd name="connsiteY3" fmla="*/ 138208 h 928115"/>
              <a:gd name="connsiteX4" fmla="*/ 606231 w 1249168"/>
              <a:gd name="connsiteY4" fmla="*/ 152400 h 928115"/>
              <a:gd name="connsiteX5" fmla="*/ 604040 w 1249168"/>
              <a:gd name="connsiteY5" fmla="*/ 151733 h 928115"/>
              <a:gd name="connsiteX6" fmla="*/ 278857 w 1249168"/>
              <a:gd name="connsiteY6" fmla="*/ 52578 h 928115"/>
              <a:gd name="connsiteX7" fmla="*/ 215516 w 1249168"/>
              <a:gd name="connsiteY7" fmla="*/ 33623 h 928115"/>
              <a:gd name="connsiteX8" fmla="*/ 192846 w 1249168"/>
              <a:gd name="connsiteY8" fmla="*/ 43244 h 928115"/>
              <a:gd name="connsiteX9" fmla="*/ 188655 w 1249168"/>
              <a:gd name="connsiteY9" fmla="*/ 51340 h 928115"/>
              <a:gd name="connsiteX10" fmla="*/ 132743 w 1249168"/>
              <a:gd name="connsiteY10" fmla="*/ 165068 h 928115"/>
              <a:gd name="connsiteX11" fmla="*/ 78165 w 1249168"/>
              <a:gd name="connsiteY11" fmla="*/ 283178 h 928115"/>
              <a:gd name="connsiteX12" fmla="*/ 23111 w 1249168"/>
              <a:gd name="connsiteY12" fmla="*/ 435483 h 928115"/>
              <a:gd name="connsiteX13" fmla="*/ 2251 w 1249168"/>
              <a:gd name="connsiteY13" fmla="*/ 493395 h 928115"/>
              <a:gd name="connsiteX14" fmla="*/ 10061 w 1249168"/>
              <a:gd name="connsiteY14" fmla="*/ 511969 h 928115"/>
              <a:gd name="connsiteX15" fmla="*/ 374583 w 1249168"/>
              <a:gd name="connsiteY15" fmla="*/ 711613 h 928115"/>
              <a:gd name="connsiteX16" fmla="*/ 387251 w 1249168"/>
              <a:gd name="connsiteY16" fmla="*/ 719233 h 928115"/>
              <a:gd name="connsiteX17" fmla="*/ 396395 w 1249168"/>
              <a:gd name="connsiteY17" fmla="*/ 737807 h 928115"/>
              <a:gd name="connsiteX18" fmla="*/ 394871 w 1249168"/>
              <a:gd name="connsiteY18" fmla="*/ 750284 h 928115"/>
              <a:gd name="connsiteX19" fmla="*/ 378679 w 1249168"/>
              <a:gd name="connsiteY19" fmla="*/ 916019 h 928115"/>
              <a:gd name="connsiteX20" fmla="*/ 378584 w 1249168"/>
              <a:gd name="connsiteY20" fmla="*/ 928116 h 928115"/>
              <a:gd name="connsiteX21" fmla="*/ 1051620 w 1249168"/>
              <a:gd name="connsiteY21" fmla="*/ 928116 h 928115"/>
              <a:gd name="connsiteX22" fmla="*/ 1103912 w 1249168"/>
              <a:gd name="connsiteY22" fmla="*/ 695325 h 92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49168" h="928115">
                <a:moveTo>
                  <a:pt x="1103912" y="695325"/>
                </a:moveTo>
                <a:cubicBezTo>
                  <a:pt x="1140107" y="611981"/>
                  <a:pt x="1188685" y="540734"/>
                  <a:pt x="1249169" y="481774"/>
                </a:cubicBezTo>
                <a:lnTo>
                  <a:pt x="767394" y="0"/>
                </a:lnTo>
                <a:cubicBezTo>
                  <a:pt x="724436" y="43339"/>
                  <a:pt x="685479" y="90011"/>
                  <a:pt x="648236" y="138208"/>
                </a:cubicBezTo>
                <a:cubicBezTo>
                  <a:pt x="633949" y="156781"/>
                  <a:pt x="628329" y="158496"/>
                  <a:pt x="606231" y="152400"/>
                </a:cubicBezTo>
                <a:cubicBezTo>
                  <a:pt x="605469" y="152210"/>
                  <a:pt x="604802" y="151924"/>
                  <a:pt x="604040" y="151733"/>
                </a:cubicBezTo>
                <a:cubicBezTo>
                  <a:pt x="495646" y="118681"/>
                  <a:pt x="387251" y="85630"/>
                  <a:pt x="278857" y="52578"/>
                </a:cubicBezTo>
                <a:cubicBezTo>
                  <a:pt x="257807" y="46196"/>
                  <a:pt x="236661" y="39719"/>
                  <a:pt x="215516" y="33623"/>
                </a:cubicBezTo>
                <a:cubicBezTo>
                  <a:pt x="204086" y="30385"/>
                  <a:pt x="198656" y="32956"/>
                  <a:pt x="192846" y="43244"/>
                </a:cubicBezTo>
                <a:cubicBezTo>
                  <a:pt x="191322" y="45910"/>
                  <a:pt x="189989" y="48673"/>
                  <a:pt x="188655" y="51340"/>
                </a:cubicBezTo>
                <a:cubicBezTo>
                  <a:pt x="169986" y="89249"/>
                  <a:pt x="151222" y="127063"/>
                  <a:pt x="132743" y="165068"/>
                </a:cubicBezTo>
                <a:cubicBezTo>
                  <a:pt x="113693" y="204025"/>
                  <a:pt x="95024" y="243173"/>
                  <a:pt x="78165" y="283178"/>
                </a:cubicBezTo>
                <a:cubicBezTo>
                  <a:pt x="57115" y="332994"/>
                  <a:pt x="40446" y="384334"/>
                  <a:pt x="23111" y="435483"/>
                </a:cubicBezTo>
                <a:cubicBezTo>
                  <a:pt x="16538" y="454914"/>
                  <a:pt x="11014" y="474726"/>
                  <a:pt x="2251" y="493395"/>
                </a:cubicBezTo>
                <a:cubicBezTo>
                  <a:pt x="-2131" y="502825"/>
                  <a:pt x="-416" y="506159"/>
                  <a:pt x="10061" y="511969"/>
                </a:cubicBezTo>
                <a:cubicBezTo>
                  <a:pt x="131600" y="578549"/>
                  <a:pt x="253044" y="645033"/>
                  <a:pt x="374583" y="711613"/>
                </a:cubicBezTo>
                <a:cubicBezTo>
                  <a:pt x="378869" y="713994"/>
                  <a:pt x="383251" y="716470"/>
                  <a:pt x="387251" y="719233"/>
                </a:cubicBezTo>
                <a:cubicBezTo>
                  <a:pt x="393728" y="723614"/>
                  <a:pt x="396967" y="729901"/>
                  <a:pt x="396395" y="737807"/>
                </a:cubicBezTo>
                <a:cubicBezTo>
                  <a:pt x="396110" y="741998"/>
                  <a:pt x="395538" y="746093"/>
                  <a:pt x="394871" y="750284"/>
                </a:cubicBezTo>
                <a:cubicBezTo>
                  <a:pt x="385061" y="805053"/>
                  <a:pt x="379631" y="860298"/>
                  <a:pt x="378679" y="916019"/>
                </a:cubicBezTo>
                <a:cubicBezTo>
                  <a:pt x="378584" y="920020"/>
                  <a:pt x="378679" y="924115"/>
                  <a:pt x="378584" y="928116"/>
                </a:cubicBezTo>
                <a:lnTo>
                  <a:pt x="1051620" y="928116"/>
                </a:lnTo>
                <a:cubicBezTo>
                  <a:pt x="1053620" y="848392"/>
                  <a:pt x="1071051" y="770763"/>
                  <a:pt x="1103912" y="695325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59" name="자유형: 도형 458">
            <a:extLst>
              <a:ext uri="{FF2B5EF4-FFF2-40B4-BE49-F238E27FC236}">
                <a16:creationId xmlns:a16="http://schemas.microsoft.com/office/drawing/2014/main" id="{386885E9-5336-4304-90AF-10E97CDB7970}"/>
              </a:ext>
            </a:extLst>
          </p:cNvPr>
          <p:cNvSpPr/>
          <p:nvPr/>
        </p:nvSpPr>
        <p:spPr>
          <a:xfrm>
            <a:off x="6133885" y="1738102"/>
            <a:ext cx="1181054" cy="1563036"/>
          </a:xfrm>
          <a:custGeom>
            <a:avLst/>
            <a:gdLst>
              <a:gd name="connsiteX0" fmla="*/ 155353 w 929735"/>
              <a:gd name="connsiteY0" fmla="*/ 1068319 h 1230434"/>
              <a:gd name="connsiteX1" fmla="*/ 354616 w 929735"/>
              <a:gd name="connsiteY1" fmla="*/ 1151472 h 1230434"/>
              <a:gd name="connsiteX2" fmla="*/ 455200 w 929735"/>
              <a:gd name="connsiteY2" fmla="*/ 1230434 h 1230434"/>
              <a:gd name="connsiteX3" fmla="*/ 929735 w 929735"/>
              <a:gd name="connsiteY3" fmla="*/ 755899 h 1230434"/>
              <a:gd name="connsiteX4" fmla="*/ 794385 w 929735"/>
              <a:gd name="connsiteY4" fmla="*/ 639027 h 1230434"/>
              <a:gd name="connsiteX5" fmla="*/ 784765 w 929735"/>
              <a:gd name="connsiteY5" fmla="*/ 611404 h 1230434"/>
              <a:gd name="connsiteX6" fmla="*/ 892493 w 929735"/>
              <a:gd name="connsiteY6" fmla="*/ 270981 h 1230434"/>
              <a:gd name="connsiteX7" fmla="*/ 910685 w 929735"/>
              <a:gd name="connsiteY7" fmla="*/ 213355 h 1230434"/>
              <a:gd name="connsiteX8" fmla="*/ 902303 w 929735"/>
              <a:gd name="connsiteY8" fmla="*/ 188971 h 1230434"/>
              <a:gd name="connsiteX9" fmla="*/ 898493 w 929735"/>
              <a:gd name="connsiteY9" fmla="*/ 186399 h 1230434"/>
              <a:gd name="connsiteX10" fmla="*/ 636556 w 929735"/>
              <a:gd name="connsiteY10" fmla="*/ 61145 h 1230434"/>
              <a:gd name="connsiteX11" fmla="*/ 493014 w 929735"/>
              <a:gd name="connsiteY11" fmla="*/ 15616 h 1230434"/>
              <a:gd name="connsiteX12" fmla="*/ 440531 w 929735"/>
              <a:gd name="connsiteY12" fmla="*/ 280 h 1230434"/>
              <a:gd name="connsiteX13" fmla="*/ 427292 w 929735"/>
              <a:gd name="connsiteY13" fmla="*/ 7043 h 1230434"/>
              <a:gd name="connsiteX14" fmla="*/ 231172 w 929735"/>
              <a:gd name="connsiteY14" fmla="*/ 364326 h 1230434"/>
              <a:gd name="connsiteX15" fmla="*/ 223361 w 929735"/>
              <a:gd name="connsiteY15" fmla="*/ 376899 h 1230434"/>
              <a:gd name="connsiteX16" fmla="*/ 204692 w 929735"/>
              <a:gd name="connsiteY16" fmla="*/ 385852 h 1230434"/>
              <a:gd name="connsiteX17" fmla="*/ 192214 w 929735"/>
              <a:gd name="connsiteY17" fmla="*/ 384614 h 1230434"/>
              <a:gd name="connsiteX18" fmla="*/ 52673 w 929735"/>
              <a:gd name="connsiteY18" fmla="*/ 370041 h 1230434"/>
              <a:gd name="connsiteX19" fmla="*/ 0 w 929735"/>
              <a:gd name="connsiteY19" fmla="*/ 369374 h 1230434"/>
              <a:gd name="connsiteX20" fmla="*/ 0 w 929735"/>
              <a:gd name="connsiteY20" fmla="*/ 1048126 h 1230434"/>
              <a:gd name="connsiteX21" fmla="*/ 155353 w 929735"/>
              <a:gd name="connsiteY21" fmla="*/ 1068319 h 1230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29735" h="1230434">
                <a:moveTo>
                  <a:pt x="155353" y="1068319"/>
                </a:moveTo>
                <a:cubicBezTo>
                  <a:pt x="226123" y="1085654"/>
                  <a:pt x="292989" y="1112419"/>
                  <a:pt x="354616" y="1151472"/>
                </a:cubicBezTo>
                <a:cubicBezTo>
                  <a:pt x="391668" y="1174903"/>
                  <a:pt x="425196" y="1201288"/>
                  <a:pt x="455200" y="1230434"/>
                </a:cubicBezTo>
                <a:lnTo>
                  <a:pt x="929735" y="755899"/>
                </a:lnTo>
                <a:cubicBezTo>
                  <a:pt x="888778" y="712274"/>
                  <a:pt x="843629" y="673222"/>
                  <a:pt x="794385" y="639027"/>
                </a:cubicBezTo>
                <a:cubicBezTo>
                  <a:pt x="780574" y="629407"/>
                  <a:pt x="779907" y="626930"/>
                  <a:pt x="784765" y="611404"/>
                </a:cubicBezTo>
                <a:cubicBezTo>
                  <a:pt x="820674" y="497866"/>
                  <a:pt x="856583" y="384424"/>
                  <a:pt x="892493" y="270981"/>
                </a:cubicBezTo>
                <a:cubicBezTo>
                  <a:pt x="898589" y="251740"/>
                  <a:pt x="904875" y="232595"/>
                  <a:pt x="910685" y="213355"/>
                </a:cubicBezTo>
                <a:cubicBezTo>
                  <a:pt x="914495" y="200877"/>
                  <a:pt x="912590" y="196305"/>
                  <a:pt x="902303" y="188971"/>
                </a:cubicBezTo>
                <a:cubicBezTo>
                  <a:pt x="901065" y="188113"/>
                  <a:pt x="899827" y="187256"/>
                  <a:pt x="898493" y="186399"/>
                </a:cubicBezTo>
                <a:cubicBezTo>
                  <a:pt x="816007" y="134583"/>
                  <a:pt x="728853" y="92197"/>
                  <a:pt x="636556" y="61145"/>
                </a:cubicBezTo>
                <a:cubicBezTo>
                  <a:pt x="589026" y="45143"/>
                  <a:pt x="540925" y="30475"/>
                  <a:pt x="493014" y="15616"/>
                </a:cubicBezTo>
                <a:cubicBezTo>
                  <a:pt x="475583" y="10186"/>
                  <a:pt x="458819" y="3043"/>
                  <a:pt x="440531" y="280"/>
                </a:cubicBezTo>
                <a:cubicBezTo>
                  <a:pt x="433578" y="-767"/>
                  <a:pt x="430435" y="1042"/>
                  <a:pt x="427292" y="7043"/>
                </a:cubicBezTo>
                <a:cubicBezTo>
                  <a:pt x="363760" y="127153"/>
                  <a:pt x="295942" y="244882"/>
                  <a:pt x="231172" y="364326"/>
                </a:cubicBezTo>
                <a:cubicBezTo>
                  <a:pt x="228791" y="368707"/>
                  <a:pt x="226219" y="372898"/>
                  <a:pt x="223361" y="376899"/>
                </a:cubicBezTo>
                <a:cubicBezTo>
                  <a:pt x="218884" y="383281"/>
                  <a:pt x="212598" y="386329"/>
                  <a:pt x="204692" y="385852"/>
                </a:cubicBezTo>
                <a:cubicBezTo>
                  <a:pt x="200501" y="385567"/>
                  <a:pt x="196310" y="385376"/>
                  <a:pt x="192214" y="384614"/>
                </a:cubicBezTo>
                <a:cubicBezTo>
                  <a:pt x="146018" y="376327"/>
                  <a:pt x="99536" y="371755"/>
                  <a:pt x="52673" y="370041"/>
                </a:cubicBezTo>
                <a:cubicBezTo>
                  <a:pt x="35147" y="369374"/>
                  <a:pt x="17526" y="369279"/>
                  <a:pt x="0" y="369374"/>
                </a:cubicBezTo>
                <a:lnTo>
                  <a:pt x="0" y="1048126"/>
                </a:lnTo>
                <a:cubicBezTo>
                  <a:pt x="52483" y="1048316"/>
                  <a:pt x="104108" y="1055841"/>
                  <a:pt x="155353" y="10683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60" name="자유형: 도형 459">
            <a:extLst>
              <a:ext uri="{FF2B5EF4-FFF2-40B4-BE49-F238E27FC236}">
                <a16:creationId xmlns:a16="http://schemas.microsoft.com/office/drawing/2014/main" id="{B792171F-CC94-4091-B4B9-79A8750BD2B2}"/>
              </a:ext>
            </a:extLst>
          </p:cNvPr>
          <p:cNvSpPr/>
          <p:nvPr/>
        </p:nvSpPr>
        <p:spPr>
          <a:xfrm>
            <a:off x="6747088" y="2733046"/>
            <a:ext cx="1568733" cy="1167019"/>
          </a:xfrm>
          <a:custGeom>
            <a:avLst/>
            <a:gdLst>
              <a:gd name="connsiteX0" fmla="*/ 848963 w 1234919"/>
              <a:gd name="connsiteY0" fmla="*/ 818483 h 918686"/>
              <a:gd name="connsiteX1" fmla="*/ 839343 w 1234919"/>
              <a:gd name="connsiteY1" fmla="*/ 748379 h 918686"/>
              <a:gd name="connsiteX2" fmla="*/ 850868 w 1234919"/>
              <a:gd name="connsiteY2" fmla="*/ 723424 h 918686"/>
              <a:gd name="connsiteX3" fmla="*/ 865822 w 1234919"/>
              <a:gd name="connsiteY3" fmla="*/ 715137 h 918686"/>
              <a:gd name="connsiteX4" fmla="*/ 1148715 w 1234919"/>
              <a:gd name="connsiteY4" fmla="*/ 566452 h 918686"/>
              <a:gd name="connsiteX5" fmla="*/ 1221391 w 1234919"/>
              <a:gd name="connsiteY5" fmla="*/ 528066 h 918686"/>
              <a:gd name="connsiteX6" fmla="*/ 1233678 w 1234919"/>
              <a:gd name="connsiteY6" fmla="*/ 503111 h 918686"/>
              <a:gd name="connsiteX7" fmla="*/ 1211485 w 1234919"/>
              <a:gd name="connsiteY7" fmla="*/ 421672 h 918686"/>
              <a:gd name="connsiteX8" fmla="*/ 1159669 w 1234919"/>
              <a:gd name="connsiteY8" fmla="*/ 278987 h 918686"/>
              <a:gd name="connsiteX9" fmla="*/ 1057180 w 1234919"/>
              <a:gd name="connsiteY9" fmla="*/ 62865 h 918686"/>
              <a:gd name="connsiteX10" fmla="*/ 1011364 w 1234919"/>
              <a:gd name="connsiteY10" fmla="*/ 45529 h 918686"/>
              <a:gd name="connsiteX11" fmla="*/ 731044 w 1234919"/>
              <a:gd name="connsiteY11" fmla="*/ 131540 h 918686"/>
              <a:gd name="connsiteX12" fmla="*/ 633794 w 1234919"/>
              <a:gd name="connsiteY12" fmla="*/ 160782 h 918686"/>
              <a:gd name="connsiteX13" fmla="*/ 604266 w 1234919"/>
              <a:gd name="connsiteY13" fmla="*/ 152305 h 918686"/>
              <a:gd name="connsiteX14" fmla="*/ 574072 w 1234919"/>
              <a:gd name="connsiteY14" fmla="*/ 116491 h 918686"/>
              <a:gd name="connsiteX15" fmla="*/ 481774 w 1234919"/>
              <a:gd name="connsiteY15" fmla="*/ 7525 h 918686"/>
              <a:gd name="connsiteX16" fmla="*/ 474536 w 1234919"/>
              <a:gd name="connsiteY16" fmla="*/ 0 h 918686"/>
              <a:gd name="connsiteX17" fmla="*/ 0 w 1234919"/>
              <a:gd name="connsiteY17" fmla="*/ 474536 h 918686"/>
              <a:gd name="connsiteX18" fmla="*/ 148876 w 1234919"/>
              <a:gd name="connsiteY18" fmla="*/ 705803 h 918686"/>
              <a:gd name="connsiteX19" fmla="*/ 188976 w 1234919"/>
              <a:gd name="connsiteY19" fmla="*/ 918686 h 918686"/>
              <a:gd name="connsiteX20" fmla="*/ 854392 w 1234919"/>
              <a:gd name="connsiteY20" fmla="*/ 918686 h 918686"/>
              <a:gd name="connsiteX21" fmla="*/ 848963 w 1234919"/>
              <a:gd name="connsiteY21" fmla="*/ 818483 h 91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34919" h="918686">
                <a:moveTo>
                  <a:pt x="848963" y="818483"/>
                </a:moveTo>
                <a:cubicBezTo>
                  <a:pt x="846772" y="794957"/>
                  <a:pt x="843629" y="771620"/>
                  <a:pt x="839343" y="748379"/>
                </a:cubicBezTo>
                <a:cubicBezTo>
                  <a:pt x="837343" y="737330"/>
                  <a:pt x="841057" y="728948"/>
                  <a:pt x="850868" y="723424"/>
                </a:cubicBezTo>
                <a:cubicBezTo>
                  <a:pt x="855821" y="720662"/>
                  <a:pt x="860774" y="717804"/>
                  <a:pt x="865822" y="715137"/>
                </a:cubicBezTo>
                <a:cubicBezTo>
                  <a:pt x="960120" y="665512"/>
                  <a:pt x="1054417" y="615982"/>
                  <a:pt x="1148715" y="566452"/>
                </a:cubicBezTo>
                <a:cubicBezTo>
                  <a:pt x="1173004" y="553688"/>
                  <a:pt x="1197292" y="541020"/>
                  <a:pt x="1221391" y="528066"/>
                </a:cubicBezTo>
                <a:cubicBezTo>
                  <a:pt x="1233869" y="521399"/>
                  <a:pt x="1237012" y="515493"/>
                  <a:pt x="1233678" y="503111"/>
                </a:cubicBezTo>
                <a:cubicBezTo>
                  <a:pt x="1226344" y="475964"/>
                  <a:pt x="1221200" y="448151"/>
                  <a:pt x="1211485" y="421672"/>
                </a:cubicBezTo>
                <a:cubicBezTo>
                  <a:pt x="1193959" y="374237"/>
                  <a:pt x="1176242" y="326803"/>
                  <a:pt x="1159669" y="278987"/>
                </a:cubicBezTo>
                <a:cubicBezTo>
                  <a:pt x="1133380" y="203168"/>
                  <a:pt x="1100138" y="130778"/>
                  <a:pt x="1057180" y="62865"/>
                </a:cubicBezTo>
                <a:cubicBezTo>
                  <a:pt x="1042511" y="39624"/>
                  <a:pt x="1037368" y="37624"/>
                  <a:pt x="1011364" y="45529"/>
                </a:cubicBezTo>
                <a:cubicBezTo>
                  <a:pt x="917924" y="74200"/>
                  <a:pt x="824484" y="102870"/>
                  <a:pt x="731044" y="131540"/>
                </a:cubicBezTo>
                <a:cubicBezTo>
                  <a:pt x="698659" y="141446"/>
                  <a:pt x="666274" y="151162"/>
                  <a:pt x="633794" y="160782"/>
                </a:cubicBezTo>
                <a:cubicBezTo>
                  <a:pt x="622173" y="164211"/>
                  <a:pt x="612267" y="162401"/>
                  <a:pt x="604266" y="152305"/>
                </a:cubicBezTo>
                <a:cubicBezTo>
                  <a:pt x="594550" y="140017"/>
                  <a:pt x="584168" y="128397"/>
                  <a:pt x="574072" y="116491"/>
                </a:cubicBezTo>
                <a:cubicBezTo>
                  <a:pt x="543401" y="80105"/>
                  <a:pt x="513969" y="42672"/>
                  <a:pt x="481774" y="7525"/>
                </a:cubicBezTo>
                <a:cubicBezTo>
                  <a:pt x="479393" y="4953"/>
                  <a:pt x="476917" y="2572"/>
                  <a:pt x="474536" y="0"/>
                </a:cubicBezTo>
                <a:lnTo>
                  <a:pt x="0" y="474536"/>
                </a:lnTo>
                <a:cubicBezTo>
                  <a:pt x="66008" y="538448"/>
                  <a:pt x="115348" y="615791"/>
                  <a:pt x="148876" y="705803"/>
                </a:cubicBezTo>
                <a:cubicBezTo>
                  <a:pt x="173069" y="770668"/>
                  <a:pt x="186023" y="837724"/>
                  <a:pt x="188976" y="918686"/>
                </a:cubicBezTo>
                <a:lnTo>
                  <a:pt x="854392" y="918686"/>
                </a:lnTo>
                <a:cubicBezTo>
                  <a:pt x="854012" y="885254"/>
                  <a:pt x="852106" y="851916"/>
                  <a:pt x="848963" y="818483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61" name="자유형: 도형 460">
            <a:extLst>
              <a:ext uri="{FF2B5EF4-FFF2-40B4-BE49-F238E27FC236}">
                <a16:creationId xmlns:a16="http://schemas.microsoft.com/office/drawing/2014/main" id="{D248F341-3A6F-4E32-93B8-FF259D8DB235}"/>
              </a:ext>
            </a:extLst>
          </p:cNvPr>
          <p:cNvSpPr/>
          <p:nvPr/>
        </p:nvSpPr>
        <p:spPr>
          <a:xfrm>
            <a:off x="6765116" y="3952440"/>
            <a:ext cx="1539341" cy="1172056"/>
          </a:xfrm>
          <a:custGeom>
            <a:avLst/>
            <a:gdLst>
              <a:gd name="connsiteX0" fmla="*/ 175355 w 1211781"/>
              <a:gd name="connsiteY0" fmla="*/ 27337 h 922651"/>
              <a:gd name="connsiteX1" fmla="*/ 41338 w 1211781"/>
              <a:gd name="connsiteY1" fmla="*/ 407289 h 922651"/>
              <a:gd name="connsiteX2" fmla="*/ 0 w 1211781"/>
              <a:gd name="connsiteY2" fmla="*/ 455867 h 922651"/>
              <a:gd name="connsiteX3" fmla="*/ 463772 w 1211781"/>
              <a:gd name="connsiteY3" fmla="*/ 919639 h 922651"/>
              <a:gd name="connsiteX4" fmla="*/ 562737 w 1211781"/>
              <a:gd name="connsiteY4" fmla="*/ 808577 h 922651"/>
              <a:gd name="connsiteX5" fmla="*/ 596265 w 1211781"/>
              <a:gd name="connsiteY5" fmla="*/ 799338 h 922651"/>
              <a:gd name="connsiteX6" fmla="*/ 662845 w 1211781"/>
              <a:gd name="connsiteY6" fmla="*/ 819531 h 922651"/>
              <a:gd name="connsiteX7" fmla="*/ 996887 w 1211781"/>
              <a:gd name="connsiteY7" fmla="*/ 920782 h 922651"/>
              <a:gd name="connsiteX8" fmla="*/ 1012984 w 1211781"/>
              <a:gd name="connsiteY8" fmla="*/ 914781 h 922651"/>
              <a:gd name="connsiteX9" fmla="*/ 1104329 w 1211781"/>
              <a:gd name="connsiteY9" fmla="*/ 746188 h 922651"/>
              <a:gd name="connsiteX10" fmla="*/ 1209961 w 1211781"/>
              <a:gd name="connsiteY10" fmla="*/ 465487 h 922651"/>
              <a:gd name="connsiteX11" fmla="*/ 1200150 w 1211781"/>
              <a:gd name="connsiteY11" fmla="*/ 439388 h 922651"/>
              <a:gd name="connsiteX12" fmla="*/ 1192149 w 1211781"/>
              <a:gd name="connsiteY12" fmla="*/ 434911 h 922651"/>
              <a:gd name="connsiteX13" fmla="*/ 1087469 w 1211781"/>
              <a:gd name="connsiteY13" fmla="*/ 378905 h 922651"/>
              <a:gd name="connsiteX14" fmla="*/ 841820 w 1211781"/>
              <a:gd name="connsiteY14" fmla="*/ 247555 h 922651"/>
              <a:gd name="connsiteX15" fmla="*/ 824103 w 1211781"/>
              <a:gd name="connsiteY15" fmla="*/ 212884 h 922651"/>
              <a:gd name="connsiteX16" fmla="*/ 831723 w 1211781"/>
              <a:gd name="connsiteY16" fmla="*/ 151733 h 922651"/>
              <a:gd name="connsiteX17" fmla="*/ 839819 w 1211781"/>
              <a:gd name="connsiteY17" fmla="*/ 30956 h 922651"/>
              <a:gd name="connsiteX18" fmla="*/ 840200 w 1211781"/>
              <a:gd name="connsiteY18" fmla="*/ 0 h 922651"/>
              <a:gd name="connsiteX19" fmla="*/ 174784 w 1211781"/>
              <a:gd name="connsiteY19" fmla="*/ 0 h 922651"/>
              <a:gd name="connsiteX20" fmla="*/ 175355 w 1211781"/>
              <a:gd name="connsiteY20" fmla="*/ 27337 h 922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1781" h="922651">
                <a:moveTo>
                  <a:pt x="175355" y="27337"/>
                </a:moveTo>
                <a:cubicBezTo>
                  <a:pt x="171641" y="156686"/>
                  <a:pt x="130397" y="290227"/>
                  <a:pt x="41338" y="407289"/>
                </a:cubicBezTo>
                <a:cubicBezTo>
                  <a:pt x="28289" y="424339"/>
                  <a:pt x="14478" y="440531"/>
                  <a:pt x="0" y="455867"/>
                </a:cubicBezTo>
                <a:lnTo>
                  <a:pt x="463772" y="919639"/>
                </a:lnTo>
                <a:cubicBezTo>
                  <a:pt x="498062" y="883825"/>
                  <a:pt x="530733" y="846487"/>
                  <a:pt x="562737" y="808577"/>
                </a:cubicBezTo>
                <a:cubicBezTo>
                  <a:pt x="572262" y="797242"/>
                  <a:pt x="582835" y="795052"/>
                  <a:pt x="596265" y="799338"/>
                </a:cubicBezTo>
                <a:cubicBezTo>
                  <a:pt x="618363" y="806387"/>
                  <a:pt x="640652" y="812768"/>
                  <a:pt x="662845" y="819531"/>
                </a:cubicBezTo>
                <a:cubicBezTo>
                  <a:pt x="774192" y="853249"/>
                  <a:pt x="885539" y="887063"/>
                  <a:pt x="996887" y="920782"/>
                </a:cubicBezTo>
                <a:cubicBezTo>
                  <a:pt x="1007269" y="923925"/>
                  <a:pt x="1007364" y="923830"/>
                  <a:pt x="1012984" y="914781"/>
                </a:cubicBezTo>
                <a:cubicBezTo>
                  <a:pt x="1046417" y="860203"/>
                  <a:pt x="1076515" y="803815"/>
                  <a:pt x="1104329" y="746188"/>
                </a:cubicBezTo>
                <a:cubicBezTo>
                  <a:pt x="1148048" y="655796"/>
                  <a:pt x="1178052" y="560260"/>
                  <a:pt x="1209961" y="465487"/>
                </a:cubicBezTo>
                <a:cubicBezTo>
                  <a:pt x="1214152" y="453009"/>
                  <a:pt x="1211199" y="446246"/>
                  <a:pt x="1200150" y="439388"/>
                </a:cubicBezTo>
                <a:cubicBezTo>
                  <a:pt x="1197578" y="437769"/>
                  <a:pt x="1194816" y="436340"/>
                  <a:pt x="1192149" y="434911"/>
                </a:cubicBezTo>
                <a:cubicBezTo>
                  <a:pt x="1157288" y="416242"/>
                  <a:pt x="1122331" y="397573"/>
                  <a:pt x="1087469" y="378905"/>
                </a:cubicBezTo>
                <a:cubicBezTo>
                  <a:pt x="1005554" y="335185"/>
                  <a:pt x="923639" y="291370"/>
                  <a:pt x="841820" y="247555"/>
                </a:cubicBezTo>
                <a:cubicBezTo>
                  <a:pt x="823817" y="237934"/>
                  <a:pt x="821341" y="232600"/>
                  <a:pt x="824103" y="212884"/>
                </a:cubicBezTo>
                <a:cubicBezTo>
                  <a:pt x="826865" y="192500"/>
                  <a:pt x="829437" y="172117"/>
                  <a:pt x="831723" y="151733"/>
                </a:cubicBezTo>
                <a:cubicBezTo>
                  <a:pt x="836295" y="111633"/>
                  <a:pt x="838676" y="71342"/>
                  <a:pt x="839819" y="30956"/>
                </a:cubicBezTo>
                <a:cubicBezTo>
                  <a:pt x="840105" y="20669"/>
                  <a:pt x="840200" y="10287"/>
                  <a:pt x="840200" y="0"/>
                </a:cubicBezTo>
                <a:lnTo>
                  <a:pt x="174784" y="0"/>
                </a:lnTo>
                <a:cubicBezTo>
                  <a:pt x="174974" y="8953"/>
                  <a:pt x="175260" y="18002"/>
                  <a:pt x="175355" y="27337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62" name="자유형: 도형 461">
            <a:extLst>
              <a:ext uri="{FF2B5EF4-FFF2-40B4-BE49-F238E27FC236}">
                <a16:creationId xmlns:a16="http://schemas.microsoft.com/office/drawing/2014/main" id="{A075E441-F0A7-4911-8EC0-97012C23B1E7}"/>
              </a:ext>
            </a:extLst>
          </p:cNvPr>
          <p:cNvSpPr/>
          <p:nvPr/>
        </p:nvSpPr>
        <p:spPr>
          <a:xfrm>
            <a:off x="3904433" y="3969858"/>
            <a:ext cx="1573069" cy="1178513"/>
          </a:xfrm>
          <a:custGeom>
            <a:avLst/>
            <a:gdLst>
              <a:gd name="connsiteX0" fmla="*/ 1065739 w 1238332"/>
              <a:gd name="connsiteY0" fmla="*/ 123825 h 927734"/>
              <a:gd name="connsiteX1" fmla="*/ 1056405 w 1238332"/>
              <a:gd name="connsiteY1" fmla="*/ 0 h 927734"/>
              <a:gd name="connsiteX2" fmla="*/ 383368 w 1238332"/>
              <a:gd name="connsiteY2" fmla="*/ 0 h 927734"/>
              <a:gd name="connsiteX3" fmla="*/ 399180 w 1238332"/>
              <a:gd name="connsiteY3" fmla="*/ 179927 h 927734"/>
              <a:gd name="connsiteX4" fmla="*/ 376224 w 1238332"/>
              <a:gd name="connsiteY4" fmla="*/ 225838 h 927734"/>
              <a:gd name="connsiteX5" fmla="*/ 74949 w 1238332"/>
              <a:gd name="connsiteY5" fmla="*/ 381381 h 927734"/>
              <a:gd name="connsiteX6" fmla="*/ 5130 w 1238332"/>
              <a:gd name="connsiteY6" fmla="*/ 417862 h 927734"/>
              <a:gd name="connsiteX7" fmla="*/ 749 w 1238332"/>
              <a:gd name="connsiteY7" fmla="*/ 427387 h 927734"/>
              <a:gd name="connsiteX8" fmla="*/ 34944 w 1238332"/>
              <a:gd name="connsiteY8" fmla="*/ 539782 h 927734"/>
              <a:gd name="connsiteX9" fmla="*/ 187820 w 1238332"/>
              <a:gd name="connsiteY9" fmla="*/ 876872 h 927734"/>
              <a:gd name="connsiteX10" fmla="*/ 231825 w 1238332"/>
              <a:gd name="connsiteY10" fmla="*/ 894397 h 927734"/>
              <a:gd name="connsiteX11" fmla="*/ 608063 w 1238332"/>
              <a:gd name="connsiteY11" fmla="*/ 782669 h 927734"/>
              <a:gd name="connsiteX12" fmla="*/ 612445 w 1238332"/>
              <a:gd name="connsiteY12" fmla="*/ 781336 h 927734"/>
              <a:gd name="connsiteX13" fmla="*/ 625875 w 1238332"/>
              <a:gd name="connsiteY13" fmla="*/ 779050 h 927734"/>
              <a:gd name="connsiteX14" fmla="*/ 638829 w 1238332"/>
              <a:gd name="connsiteY14" fmla="*/ 782574 h 927734"/>
              <a:gd name="connsiteX15" fmla="*/ 642543 w 1238332"/>
              <a:gd name="connsiteY15" fmla="*/ 785336 h 927734"/>
              <a:gd name="connsiteX16" fmla="*/ 654545 w 1238332"/>
              <a:gd name="connsiteY16" fmla="*/ 799052 h 927734"/>
              <a:gd name="connsiteX17" fmla="*/ 738555 w 1238332"/>
              <a:gd name="connsiteY17" fmla="*/ 898398 h 927734"/>
              <a:gd name="connsiteX18" fmla="*/ 769702 w 1238332"/>
              <a:gd name="connsiteY18" fmla="*/ 927735 h 927734"/>
              <a:gd name="connsiteX19" fmla="*/ 1238332 w 1238332"/>
              <a:gd name="connsiteY19" fmla="*/ 459105 h 927734"/>
              <a:gd name="connsiteX20" fmla="*/ 1065739 w 1238332"/>
              <a:gd name="connsiteY20" fmla="*/ 123825 h 927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38332" h="927734">
                <a:moveTo>
                  <a:pt x="1065739" y="123825"/>
                </a:moveTo>
                <a:cubicBezTo>
                  <a:pt x="1058405" y="82105"/>
                  <a:pt x="1055452" y="40862"/>
                  <a:pt x="1056405" y="0"/>
                </a:cubicBezTo>
                <a:lnTo>
                  <a:pt x="383368" y="0"/>
                </a:lnTo>
                <a:cubicBezTo>
                  <a:pt x="383082" y="60388"/>
                  <a:pt x="388702" y="120396"/>
                  <a:pt x="399180" y="179927"/>
                </a:cubicBezTo>
                <a:cubicBezTo>
                  <a:pt x="404133" y="208217"/>
                  <a:pt x="401942" y="212598"/>
                  <a:pt x="376224" y="225838"/>
                </a:cubicBezTo>
                <a:cubicBezTo>
                  <a:pt x="275831" y="277654"/>
                  <a:pt x="175342" y="329470"/>
                  <a:pt x="74949" y="381381"/>
                </a:cubicBezTo>
                <a:cubicBezTo>
                  <a:pt x="51612" y="393478"/>
                  <a:pt x="28467" y="405765"/>
                  <a:pt x="5130" y="417862"/>
                </a:cubicBezTo>
                <a:cubicBezTo>
                  <a:pt x="939" y="420052"/>
                  <a:pt x="-1251" y="421957"/>
                  <a:pt x="749" y="427387"/>
                </a:cubicBezTo>
                <a:cubicBezTo>
                  <a:pt x="14370" y="464153"/>
                  <a:pt x="23323" y="502444"/>
                  <a:pt x="34944" y="539782"/>
                </a:cubicBezTo>
                <a:cubicBezTo>
                  <a:pt x="71805" y="658559"/>
                  <a:pt x="124098" y="770287"/>
                  <a:pt x="187820" y="876872"/>
                </a:cubicBezTo>
                <a:cubicBezTo>
                  <a:pt x="202298" y="901065"/>
                  <a:pt x="205155" y="902303"/>
                  <a:pt x="231825" y="894397"/>
                </a:cubicBezTo>
                <a:cubicBezTo>
                  <a:pt x="357270" y="857155"/>
                  <a:pt x="482619" y="819912"/>
                  <a:pt x="608063" y="782669"/>
                </a:cubicBezTo>
                <a:cubicBezTo>
                  <a:pt x="609492" y="782193"/>
                  <a:pt x="611016" y="781812"/>
                  <a:pt x="612445" y="781336"/>
                </a:cubicBezTo>
                <a:cubicBezTo>
                  <a:pt x="616826" y="780097"/>
                  <a:pt x="621207" y="778955"/>
                  <a:pt x="625875" y="779050"/>
                </a:cubicBezTo>
                <a:cubicBezTo>
                  <a:pt x="630637" y="778955"/>
                  <a:pt x="634924" y="780193"/>
                  <a:pt x="638829" y="782574"/>
                </a:cubicBezTo>
                <a:cubicBezTo>
                  <a:pt x="640162" y="783336"/>
                  <a:pt x="641401" y="784288"/>
                  <a:pt x="642543" y="785336"/>
                </a:cubicBezTo>
                <a:cubicBezTo>
                  <a:pt x="647211" y="789337"/>
                  <a:pt x="650830" y="794290"/>
                  <a:pt x="654545" y="799052"/>
                </a:cubicBezTo>
                <a:cubicBezTo>
                  <a:pt x="680834" y="833628"/>
                  <a:pt x="707313" y="868013"/>
                  <a:pt x="738555" y="898398"/>
                </a:cubicBezTo>
                <a:cubicBezTo>
                  <a:pt x="748747" y="908304"/>
                  <a:pt x="759225" y="918115"/>
                  <a:pt x="769702" y="927735"/>
                </a:cubicBezTo>
                <a:lnTo>
                  <a:pt x="1238332" y="459105"/>
                </a:lnTo>
                <a:cubicBezTo>
                  <a:pt x="1147178" y="366331"/>
                  <a:pt x="1088695" y="254794"/>
                  <a:pt x="1065739" y="123825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63" name="자유형: 도형 462">
            <a:extLst>
              <a:ext uri="{FF2B5EF4-FFF2-40B4-BE49-F238E27FC236}">
                <a16:creationId xmlns:a16="http://schemas.microsoft.com/office/drawing/2014/main" id="{C2DEC9C8-B670-49CB-810C-2F5EC86FBC32}"/>
              </a:ext>
            </a:extLst>
          </p:cNvPr>
          <p:cNvSpPr/>
          <p:nvPr/>
        </p:nvSpPr>
        <p:spPr>
          <a:xfrm>
            <a:off x="6134126" y="4583665"/>
            <a:ext cx="1185288" cy="1573908"/>
          </a:xfrm>
          <a:custGeom>
            <a:avLst/>
            <a:gdLst>
              <a:gd name="connsiteX0" fmla="*/ 302323 w 933068"/>
              <a:gd name="connsiteY0" fmla="*/ 124492 h 1238992"/>
              <a:gd name="connsiteX1" fmla="*/ 114871 w 933068"/>
              <a:gd name="connsiteY1" fmla="*/ 187738 h 1238992"/>
              <a:gd name="connsiteX2" fmla="*/ 0 w 933068"/>
              <a:gd name="connsiteY2" fmla="*/ 197644 h 1238992"/>
              <a:gd name="connsiteX3" fmla="*/ 0 w 933068"/>
              <a:gd name="connsiteY3" fmla="*/ 850487 h 1238992"/>
              <a:gd name="connsiteX4" fmla="*/ 102489 w 933068"/>
              <a:gd name="connsiteY4" fmla="*/ 845630 h 1238992"/>
              <a:gd name="connsiteX5" fmla="*/ 174307 w 933068"/>
              <a:gd name="connsiteY5" fmla="*/ 841629 h 1238992"/>
              <a:gd name="connsiteX6" fmla="*/ 206121 w 933068"/>
              <a:gd name="connsiteY6" fmla="*/ 860393 h 1238992"/>
              <a:gd name="connsiteX7" fmla="*/ 210884 w 933068"/>
              <a:gd name="connsiteY7" fmla="*/ 869537 h 1238992"/>
              <a:gd name="connsiteX8" fmla="*/ 404813 w 933068"/>
              <a:gd name="connsiteY8" fmla="*/ 1230630 h 1238992"/>
              <a:gd name="connsiteX9" fmla="*/ 420434 w 933068"/>
              <a:gd name="connsiteY9" fmla="*/ 1237488 h 1238992"/>
              <a:gd name="connsiteX10" fmla="*/ 845248 w 933068"/>
              <a:gd name="connsiteY10" fmla="*/ 1065371 h 1238992"/>
              <a:gd name="connsiteX11" fmla="*/ 873633 w 933068"/>
              <a:gd name="connsiteY11" fmla="*/ 1048226 h 1238992"/>
              <a:gd name="connsiteX12" fmla="*/ 882587 w 933068"/>
              <a:gd name="connsiteY12" fmla="*/ 1026033 h 1238992"/>
              <a:gd name="connsiteX13" fmla="*/ 879062 w 933068"/>
              <a:gd name="connsiteY13" fmla="*/ 1013936 h 1238992"/>
              <a:gd name="connsiteX14" fmla="*/ 761714 w 933068"/>
              <a:gd name="connsiteY14" fmla="*/ 621411 h 1238992"/>
              <a:gd name="connsiteX15" fmla="*/ 766191 w 933068"/>
              <a:gd name="connsiteY15" fmla="*/ 606647 h 1238992"/>
              <a:gd name="connsiteX16" fmla="*/ 915829 w 933068"/>
              <a:gd name="connsiteY16" fmla="*/ 481679 h 1238992"/>
              <a:gd name="connsiteX17" fmla="*/ 933069 w 933068"/>
              <a:gd name="connsiteY17" fmla="*/ 463772 h 1238992"/>
              <a:gd name="connsiteX18" fmla="*/ 469297 w 933068"/>
              <a:gd name="connsiteY18" fmla="*/ 0 h 1238992"/>
              <a:gd name="connsiteX19" fmla="*/ 302323 w 933068"/>
              <a:gd name="connsiteY19" fmla="*/ 124492 h 1238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33068" h="1238992">
                <a:moveTo>
                  <a:pt x="302323" y="124492"/>
                </a:moveTo>
                <a:cubicBezTo>
                  <a:pt x="243078" y="155067"/>
                  <a:pt x="180403" y="175927"/>
                  <a:pt x="114871" y="187738"/>
                </a:cubicBezTo>
                <a:cubicBezTo>
                  <a:pt x="76295" y="194691"/>
                  <a:pt x="38005" y="197929"/>
                  <a:pt x="0" y="197644"/>
                </a:cubicBezTo>
                <a:lnTo>
                  <a:pt x="0" y="850487"/>
                </a:lnTo>
                <a:cubicBezTo>
                  <a:pt x="34195" y="849249"/>
                  <a:pt x="68294" y="847439"/>
                  <a:pt x="102489" y="845630"/>
                </a:cubicBezTo>
                <a:cubicBezTo>
                  <a:pt x="126397" y="844296"/>
                  <a:pt x="150400" y="843343"/>
                  <a:pt x="174307" y="841629"/>
                </a:cubicBezTo>
                <a:cubicBezTo>
                  <a:pt x="189738" y="840486"/>
                  <a:pt x="199930" y="846677"/>
                  <a:pt x="206121" y="860393"/>
                </a:cubicBezTo>
                <a:cubicBezTo>
                  <a:pt x="207550" y="863536"/>
                  <a:pt x="209264" y="866489"/>
                  <a:pt x="210884" y="869537"/>
                </a:cubicBezTo>
                <a:cubicBezTo>
                  <a:pt x="274606" y="990409"/>
                  <a:pt x="337090" y="1111949"/>
                  <a:pt x="404813" y="1230630"/>
                </a:cubicBezTo>
                <a:cubicBezTo>
                  <a:pt x="410242" y="1240060"/>
                  <a:pt x="410146" y="1240155"/>
                  <a:pt x="420434" y="1237488"/>
                </a:cubicBezTo>
                <a:cubicBezTo>
                  <a:pt x="569976" y="1199674"/>
                  <a:pt x="711994" y="1143286"/>
                  <a:pt x="845248" y="1065371"/>
                </a:cubicBezTo>
                <a:cubicBezTo>
                  <a:pt x="854773" y="1059847"/>
                  <a:pt x="864298" y="1054227"/>
                  <a:pt x="873633" y="1048226"/>
                </a:cubicBezTo>
                <a:cubicBezTo>
                  <a:pt x="883348" y="1042035"/>
                  <a:pt x="885158" y="1037368"/>
                  <a:pt x="882587" y="1026033"/>
                </a:cubicBezTo>
                <a:cubicBezTo>
                  <a:pt x="881634" y="1021937"/>
                  <a:pt x="880300" y="1018032"/>
                  <a:pt x="879062" y="1013936"/>
                </a:cubicBezTo>
                <a:cubicBezTo>
                  <a:pt x="841534" y="882682"/>
                  <a:pt x="803148" y="751618"/>
                  <a:pt x="761714" y="621411"/>
                </a:cubicBezTo>
                <a:cubicBezTo>
                  <a:pt x="758666" y="611696"/>
                  <a:pt x="758666" y="611600"/>
                  <a:pt x="766191" y="606647"/>
                </a:cubicBezTo>
                <a:cubicBezTo>
                  <a:pt x="820864" y="570738"/>
                  <a:pt x="869918" y="528161"/>
                  <a:pt x="915829" y="481679"/>
                </a:cubicBezTo>
                <a:cubicBezTo>
                  <a:pt x="921639" y="475774"/>
                  <a:pt x="927354" y="469773"/>
                  <a:pt x="933069" y="463772"/>
                </a:cubicBezTo>
                <a:lnTo>
                  <a:pt x="469297" y="0"/>
                </a:lnTo>
                <a:cubicBezTo>
                  <a:pt x="421291" y="50673"/>
                  <a:pt x="365379" y="91916"/>
                  <a:pt x="302323" y="124492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64" name="자유형: 도형 463">
            <a:extLst>
              <a:ext uri="{FF2B5EF4-FFF2-40B4-BE49-F238E27FC236}">
                <a16:creationId xmlns:a16="http://schemas.microsoft.com/office/drawing/2014/main" id="{61D2466D-BC1F-45C7-B837-5C43BFEF714A}"/>
              </a:ext>
            </a:extLst>
          </p:cNvPr>
          <p:cNvSpPr/>
          <p:nvPr/>
        </p:nvSpPr>
        <p:spPr>
          <a:xfrm>
            <a:off x="4917032" y="4588021"/>
            <a:ext cx="1164960" cy="1554084"/>
          </a:xfrm>
          <a:custGeom>
            <a:avLst/>
            <a:gdLst>
              <a:gd name="connsiteX0" fmla="*/ 722376 w 917066"/>
              <a:gd name="connsiteY0" fmla="*/ 160306 h 1223387"/>
              <a:gd name="connsiteX1" fmla="*/ 501872 w 917066"/>
              <a:gd name="connsiteY1" fmla="*/ 32004 h 1223387"/>
              <a:gd name="connsiteX2" fmla="*/ 468630 w 917066"/>
              <a:gd name="connsiteY2" fmla="*/ 0 h 1223387"/>
              <a:gd name="connsiteX3" fmla="*/ 0 w 917066"/>
              <a:gd name="connsiteY3" fmla="*/ 468630 h 1223387"/>
              <a:gd name="connsiteX4" fmla="*/ 88297 w 917066"/>
              <a:gd name="connsiteY4" fmla="*/ 545592 h 1223387"/>
              <a:gd name="connsiteX5" fmla="*/ 125063 w 917066"/>
              <a:gd name="connsiteY5" fmla="*/ 576453 h 1223387"/>
              <a:gd name="connsiteX6" fmla="*/ 136303 w 917066"/>
              <a:gd name="connsiteY6" fmla="*/ 613220 h 1223387"/>
              <a:gd name="connsiteX7" fmla="*/ 134112 w 917066"/>
              <a:gd name="connsiteY7" fmla="*/ 620935 h 1223387"/>
              <a:gd name="connsiteX8" fmla="*/ 25813 w 917066"/>
              <a:gd name="connsiteY8" fmla="*/ 962406 h 1223387"/>
              <a:gd name="connsiteX9" fmla="*/ 11811 w 917066"/>
              <a:gd name="connsiteY9" fmla="*/ 1007078 h 1223387"/>
              <a:gd name="connsiteX10" fmla="*/ 22288 w 917066"/>
              <a:gd name="connsiteY10" fmla="*/ 1033367 h 1223387"/>
              <a:gd name="connsiteX11" fmla="*/ 26289 w 917066"/>
              <a:gd name="connsiteY11" fmla="*/ 1035558 h 1223387"/>
              <a:gd name="connsiteX12" fmla="*/ 253270 w 917066"/>
              <a:gd name="connsiteY12" fmla="*/ 1147858 h 1223387"/>
              <a:gd name="connsiteX13" fmla="*/ 466630 w 917066"/>
              <a:gd name="connsiteY13" fmla="*/ 1221391 h 1223387"/>
              <a:gd name="connsiteX14" fmla="*/ 499491 w 917066"/>
              <a:gd name="connsiteY14" fmla="*/ 1207675 h 1223387"/>
              <a:gd name="connsiteX15" fmla="*/ 501110 w 917066"/>
              <a:gd name="connsiteY15" fmla="*/ 1204627 h 1223387"/>
              <a:gd name="connsiteX16" fmla="*/ 659511 w 917066"/>
              <a:gd name="connsiteY16" fmla="*/ 915162 h 1223387"/>
              <a:gd name="connsiteX17" fmla="*/ 695706 w 917066"/>
              <a:gd name="connsiteY17" fmla="*/ 849059 h 1223387"/>
              <a:gd name="connsiteX18" fmla="*/ 724852 w 917066"/>
              <a:gd name="connsiteY18" fmla="*/ 834962 h 1223387"/>
              <a:gd name="connsiteX19" fmla="*/ 742855 w 917066"/>
              <a:gd name="connsiteY19" fmla="*/ 837914 h 1223387"/>
              <a:gd name="connsiteX20" fmla="*/ 831247 w 917066"/>
              <a:gd name="connsiteY20" fmla="*/ 848297 h 1223387"/>
              <a:gd name="connsiteX21" fmla="*/ 917067 w 917066"/>
              <a:gd name="connsiteY21" fmla="*/ 847058 h 1223387"/>
              <a:gd name="connsiteX22" fmla="*/ 917067 w 917066"/>
              <a:gd name="connsiteY22" fmla="*/ 194215 h 1223387"/>
              <a:gd name="connsiteX23" fmla="*/ 722376 w 917066"/>
              <a:gd name="connsiteY23" fmla="*/ 160306 h 1223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7066" h="1223387">
                <a:moveTo>
                  <a:pt x="722376" y="160306"/>
                </a:moveTo>
                <a:cubicBezTo>
                  <a:pt x="640271" y="132112"/>
                  <a:pt x="566356" y="89916"/>
                  <a:pt x="501872" y="32004"/>
                </a:cubicBezTo>
                <a:cubicBezTo>
                  <a:pt x="490347" y="21622"/>
                  <a:pt x="479298" y="10954"/>
                  <a:pt x="468630" y="0"/>
                </a:cubicBezTo>
                <a:lnTo>
                  <a:pt x="0" y="468630"/>
                </a:lnTo>
                <a:cubicBezTo>
                  <a:pt x="28765" y="495014"/>
                  <a:pt x="58483" y="520446"/>
                  <a:pt x="88297" y="545592"/>
                </a:cubicBezTo>
                <a:cubicBezTo>
                  <a:pt x="100489" y="555879"/>
                  <a:pt x="112871" y="566071"/>
                  <a:pt x="125063" y="576453"/>
                </a:cubicBezTo>
                <a:cubicBezTo>
                  <a:pt x="136588" y="586264"/>
                  <a:pt x="141161" y="598265"/>
                  <a:pt x="136303" y="613220"/>
                </a:cubicBezTo>
                <a:cubicBezTo>
                  <a:pt x="135445" y="615791"/>
                  <a:pt x="134874" y="618363"/>
                  <a:pt x="134112" y="620935"/>
                </a:cubicBezTo>
                <a:cubicBezTo>
                  <a:pt x="98012" y="734759"/>
                  <a:pt x="61913" y="848582"/>
                  <a:pt x="25813" y="962406"/>
                </a:cubicBezTo>
                <a:cubicBezTo>
                  <a:pt x="21050" y="977265"/>
                  <a:pt x="16288" y="992124"/>
                  <a:pt x="11811" y="1007078"/>
                </a:cubicBezTo>
                <a:cubicBezTo>
                  <a:pt x="7620" y="1021175"/>
                  <a:pt x="9811" y="1026223"/>
                  <a:pt x="22288" y="1033367"/>
                </a:cubicBezTo>
                <a:cubicBezTo>
                  <a:pt x="23622" y="1034129"/>
                  <a:pt x="24955" y="1034891"/>
                  <a:pt x="26289" y="1035558"/>
                </a:cubicBezTo>
                <a:cubicBezTo>
                  <a:pt x="100203" y="1076611"/>
                  <a:pt x="175450" y="1114806"/>
                  <a:pt x="253270" y="1147858"/>
                </a:cubicBezTo>
                <a:cubicBezTo>
                  <a:pt x="322707" y="1177290"/>
                  <a:pt x="393573" y="1202436"/>
                  <a:pt x="466630" y="1221391"/>
                </a:cubicBezTo>
                <a:cubicBezTo>
                  <a:pt x="484346" y="1225963"/>
                  <a:pt x="490633" y="1223201"/>
                  <a:pt x="499491" y="1207675"/>
                </a:cubicBezTo>
                <a:cubicBezTo>
                  <a:pt x="500063" y="1206722"/>
                  <a:pt x="500539" y="1205675"/>
                  <a:pt x="501110" y="1204627"/>
                </a:cubicBezTo>
                <a:cubicBezTo>
                  <a:pt x="553879" y="1108139"/>
                  <a:pt x="606743" y="1011650"/>
                  <a:pt x="659511" y="915162"/>
                </a:cubicBezTo>
                <a:cubicBezTo>
                  <a:pt x="671608" y="893159"/>
                  <a:pt x="683514" y="870966"/>
                  <a:pt x="695706" y="849059"/>
                </a:cubicBezTo>
                <a:cubicBezTo>
                  <a:pt x="703135" y="835723"/>
                  <a:pt x="709803" y="832676"/>
                  <a:pt x="724852" y="834962"/>
                </a:cubicBezTo>
                <a:cubicBezTo>
                  <a:pt x="730853" y="835819"/>
                  <a:pt x="736854" y="837057"/>
                  <a:pt x="742855" y="837914"/>
                </a:cubicBezTo>
                <a:cubicBezTo>
                  <a:pt x="772192" y="842010"/>
                  <a:pt x="801434" y="847915"/>
                  <a:pt x="831247" y="848297"/>
                </a:cubicBezTo>
                <a:cubicBezTo>
                  <a:pt x="859917" y="848678"/>
                  <a:pt x="888492" y="848106"/>
                  <a:pt x="917067" y="847058"/>
                </a:cubicBezTo>
                <a:lnTo>
                  <a:pt x="917067" y="194215"/>
                </a:lnTo>
                <a:cubicBezTo>
                  <a:pt x="851344" y="193548"/>
                  <a:pt x="786384" y="182309"/>
                  <a:pt x="722376" y="160306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465" name="Round Same Side Corner Rectangle 11">
            <a:extLst>
              <a:ext uri="{FF2B5EF4-FFF2-40B4-BE49-F238E27FC236}">
                <a16:creationId xmlns:a16="http://schemas.microsoft.com/office/drawing/2014/main" id="{8F5698B3-E9C0-4903-96F1-1D36CC5BB839}"/>
              </a:ext>
            </a:extLst>
          </p:cNvPr>
          <p:cNvSpPr>
            <a:spLocks noChangeAspect="1"/>
          </p:cNvSpPr>
          <p:nvPr/>
        </p:nvSpPr>
        <p:spPr>
          <a:xfrm rot="9900000">
            <a:off x="5169781" y="1984814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466" name="Rounded Rectangle 27">
            <a:extLst>
              <a:ext uri="{FF2B5EF4-FFF2-40B4-BE49-F238E27FC236}">
                <a16:creationId xmlns:a16="http://schemas.microsoft.com/office/drawing/2014/main" id="{B8E0D34A-3E1D-44D7-B554-12B5DB474796}"/>
              </a:ext>
            </a:extLst>
          </p:cNvPr>
          <p:cNvSpPr/>
          <p:nvPr/>
        </p:nvSpPr>
        <p:spPr>
          <a:xfrm>
            <a:off x="4170886" y="4576861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467" name="Rounded Rectangle 7">
            <a:extLst>
              <a:ext uri="{FF2B5EF4-FFF2-40B4-BE49-F238E27FC236}">
                <a16:creationId xmlns:a16="http://schemas.microsoft.com/office/drawing/2014/main" id="{20592FFB-8BA1-417A-95BD-BF479CA31EF0}"/>
              </a:ext>
            </a:extLst>
          </p:cNvPr>
          <p:cNvSpPr/>
          <p:nvPr/>
        </p:nvSpPr>
        <p:spPr>
          <a:xfrm>
            <a:off x="6718412" y="196154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468" name="Block Arc 10">
            <a:extLst>
              <a:ext uri="{FF2B5EF4-FFF2-40B4-BE49-F238E27FC236}">
                <a16:creationId xmlns:a16="http://schemas.microsoft.com/office/drawing/2014/main" id="{41BC9D58-E6E1-48E2-B2B2-EDE834697673}"/>
              </a:ext>
            </a:extLst>
          </p:cNvPr>
          <p:cNvSpPr/>
          <p:nvPr/>
        </p:nvSpPr>
        <p:spPr>
          <a:xfrm>
            <a:off x="4137537" y="3036065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469" name="Isosceles Triangle 51">
            <a:extLst>
              <a:ext uri="{FF2B5EF4-FFF2-40B4-BE49-F238E27FC236}">
                <a16:creationId xmlns:a16="http://schemas.microsoft.com/office/drawing/2014/main" id="{73FAC6CB-14A2-4E1E-9248-9302713CCAF1}"/>
              </a:ext>
            </a:extLst>
          </p:cNvPr>
          <p:cNvSpPr/>
          <p:nvPr/>
        </p:nvSpPr>
        <p:spPr>
          <a:xfrm>
            <a:off x="7783883" y="4598719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0" name="Rounded Rectangle 5">
            <a:extLst>
              <a:ext uri="{FF2B5EF4-FFF2-40B4-BE49-F238E27FC236}">
                <a16:creationId xmlns:a16="http://schemas.microsoft.com/office/drawing/2014/main" id="{CBB54DEB-81EC-4B84-B400-C3A90901F471}"/>
              </a:ext>
            </a:extLst>
          </p:cNvPr>
          <p:cNvSpPr/>
          <p:nvPr/>
        </p:nvSpPr>
        <p:spPr>
          <a:xfrm flipH="1">
            <a:off x="6644070" y="560259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1" name="Teardrop 1">
            <a:extLst>
              <a:ext uri="{FF2B5EF4-FFF2-40B4-BE49-F238E27FC236}">
                <a16:creationId xmlns:a16="http://schemas.microsoft.com/office/drawing/2014/main" id="{D5192497-D477-449B-B476-F7795D20DD99}"/>
              </a:ext>
            </a:extLst>
          </p:cNvPr>
          <p:cNvSpPr/>
          <p:nvPr/>
        </p:nvSpPr>
        <p:spPr>
          <a:xfrm rot="18805991">
            <a:off x="7761972" y="299574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2" name="Rectangle 130">
            <a:extLst>
              <a:ext uri="{FF2B5EF4-FFF2-40B4-BE49-F238E27FC236}">
                <a16:creationId xmlns:a16="http://schemas.microsoft.com/office/drawing/2014/main" id="{E912E066-1A0A-48D2-A2F6-01458DB427BC}"/>
              </a:ext>
            </a:extLst>
          </p:cNvPr>
          <p:cNvSpPr/>
          <p:nvPr/>
        </p:nvSpPr>
        <p:spPr>
          <a:xfrm>
            <a:off x="5198582" y="5571040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3" name="TextBox 472">
            <a:extLst>
              <a:ext uri="{FF2B5EF4-FFF2-40B4-BE49-F238E27FC236}">
                <a16:creationId xmlns:a16="http://schemas.microsoft.com/office/drawing/2014/main" id="{90CC7EF5-50E0-4631-93DB-B1F67FC9FF14}"/>
              </a:ext>
            </a:extLst>
          </p:cNvPr>
          <p:cNvSpPr txBox="1"/>
          <p:nvPr/>
        </p:nvSpPr>
        <p:spPr>
          <a:xfrm>
            <a:off x="5205587" y="2418670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9A862C99-A9B9-40DB-AF37-13AB1082D5DF}"/>
              </a:ext>
            </a:extLst>
          </p:cNvPr>
          <p:cNvSpPr txBox="1"/>
          <p:nvPr/>
        </p:nvSpPr>
        <p:spPr>
          <a:xfrm>
            <a:off x="6166674" y="2418670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9BF710A8-C9B0-4297-9032-58CB2C8F0151}"/>
              </a:ext>
            </a:extLst>
          </p:cNvPr>
          <p:cNvSpPr txBox="1"/>
          <p:nvPr/>
        </p:nvSpPr>
        <p:spPr>
          <a:xfrm>
            <a:off x="5202076" y="4884102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B945143B-A0FD-4198-B8F4-A209C197707E}"/>
              </a:ext>
            </a:extLst>
          </p:cNvPr>
          <p:cNvSpPr txBox="1"/>
          <p:nvPr/>
        </p:nvSpPr>
        <p:spPr>
          <a:xfrm>
            <a:off x="6163163" y="4884102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562C2571-7DEA-4A8A-977B-3074B338A29B}"/>
              </a:ext>
            </a:extLst>
          </p:cNvPr>
          <p:cNvSpPr txBox="1"/>
          <p:nvPr/>
        </p:nvSpPr>
        <p:spPr>
          <a:xfrm>
            <a:off x="4503677" y="4091546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8" name="TextBox 477">
            <a:extLst>
              <a:ext uri="{FF2B5EF4-FFF2-40B4-BE49-F238E27FC236}">
                <a16:creationId xmlns:a16="http://schemas.microsoft.com/office/drawing/2014/main" id="{2E0E8CC8-1CDF-4059-9046-E4C6109C0BEE}"/>
              </a:ext>
            </a:extLst>
          </p:cNvPr>
          <p:cNvSpPr txBox="1"/>
          <p:nvPr/>
        </p:nvSpPr>
        <p:spPr>
          <a:xfrm>
            <a:off x="6953930" y="4091546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513BA887-842D-4AB1-B5C1-2EDD92D93686}"/>
              </a:ext>
            </a:extLst>
          </p:cNvPr>
          <p:cNvSpPr txBox="1"/>
          <p:nvPr/>
        </p:nvSpPr>
        <p:spPr>
          <a:xfrm>
            <a:off x="4521530" y="3149133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5F768004-6FD5-4718-BFBA-8D024607803C}"/>
              </a:ext>
            </a:extLst>
          </p:cNvPr>
          <p:cNvSpPr txBox="1"/>
          <p:nvPr/>
        </p:nvSpPr>
        <p:spPr>
          <a:xfrm>
            <a:off x="6971783" y="3149133"/>
            <a:ext cx="852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81" name="Block Arc 14">
            <a:extLst>
              <a:ext uri="{FF2B5EF4-FFF2-40B4-BE49-F238E27FC236}">
                <a16:creationId xmlns:a16="http://schemas.microsoft.com/office/drawing/2014/main" id="{59744266-4D64-4BA3-AEE6-65A5DC5F5B21}"/>
              </a:ext>
            </a:extLst>
          </p:cNvPr>
          <p:cNvSpPr/>
          <p:nvPr/>
        </p:nvSpPr>
        <p:spPr>
          <a:xfrm rot="16200000">
            <a:off x="5633835" y="3502742"/>
            <a:ext cx="946592" cy="94721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87BC7A34-6349-4648-864A-EF0164C2C9EF}"/>
              </a:ext>
            </a:extLst>
          </p:cNvPr>
          <p:cNvSpPr txBox="1"/>
          <p:nvPr/>
        </p:nvSpPr>
        <p:spPr>
          <a:xfrm>
            <a:off x="9018123" y="2630382"/>
            <a:ext cx="23513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id="{CC70F741-E7F8-4F8C-950D-0AE17C38EF65}"/>
              </a:ext>
            </a:extLst>
          </p:cNvPr>
          <p:cNvSpPr txBox="1"/>
          <p:nvPr/>
        </p:nvSpPr>
        <p:spPr>
          <a:xfrm>
            <a:off x="9018122" y="1688042"/>
            <a:ext cx="23513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8AEC24F2-C50C-4173-BA73-B50050310916}"/>
              </a:ext>
            </a:extLst>
          </p:cNvPr>
          <p:cNvSpPr txBox="1"/>
          <p:nvPr/>
        </p:nvSpPr>
        <p:spPr>
          <a:xfrm>
            <a:off x="844775" y="4174887"/>
            <a:ext cx="23513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id="{67A6D90F-ABBD-4380-83F7-8E3BA107B8E6}"/>
              </a:ext>
            </a:extLst>
          </p:cNvPr>
          <p:cNvSpPr txBox="1"/>
          <p:nvPr/>
        </p:nvSpPr>
        <p:spPr>
          <a:xfrm>
            <a:off x="844774" y="3232547"/>
            <a:ext cx="23513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D1D8ADC8-6EEA-47CA-811C-FE8D43385B66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198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54</cp:revision>
  <dcterms:created xsi:type="dcterms:W3CDTF">2018-02-18T19:39:47Z</dcterms:created>
  <dcterms:modified xsi:type="dcterms:W3CDTF">2022-10-24T06:46:11Z</dcterms:modified>
</cp:coreProperties>
</file>