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04" name="자유형: 도형 1603">
            <a:extLst>
              <a:ext uri="{FF2B5EF4-FFF2-40B4-BE49-F238E27FC236}">
                <a16:creationId xmlns:a16="http://schemas.microsoft.com/office/drawing/2014/main" id="{CF628D9E-EA38-4694-BA5A-18261A1C3807}"/>
              </a:ext>
            </a:extLst>
          </p:cNvPr>
          <p:cNvSpPr/>
          <p:nvPr/>
        </p:nvSpPr>
        <p:spPr>
          <a:xfrm>
            <a:off x="2674954" y="2007643"/>
            <a:ext cx="2146277" cy="3018587"/>
          </a:xfrm>
          <a:custGeom>
            <a:avLst/>
            <a:gdLst>
              <a:gd name="connsiteX0" fmla="*/ 94639 w 2146277"/>
              <a:gd name="connsiteY0" fmla="*/ 0 h 3018587"/>
              <a:gd name="connsiteX1" fmla="*/ 193590 w 2146277"/>
              <a:gd name="connsiteY1" fmla="*/ 4997 h 3018587"/>
              <a:gd name="connsiteX2" fmla="*/ 2010848 w 2146277"/>
              <a:gd name="connsiteY2" fmla="*/ 2018769 h 3018587"/>
              <a:gd name="connsiteX3" fmla="*/ 1919843 w 2146277"/>
              <a:gd name="connsiteY3" fmla="*/ 2620711 h 3018587"/>
              <a:gd name="connsiteX4" fmla="*/ 1904586 w 2146277"/>
              <a:gd name="connsiteY4" fmla="*/ 2662397 h 3018587"/>
              <a:gd name="connsiteX5" fmla="*/ 2146277 w 2146277"/>
              <a:gd name="connsiteY5" fmla="*/ 2801937 h 3018587"/>
              <a:gd name="connsiteX6" fmla="*/ 1431523 w 2146277"/>
              <a:gd name="connsiteY6" fmla="*/ 3018587 h 3018587"/>
              <a:gd name="connsiteX7" fmla="*/ 1261771 w 2146277"/>
              <a:gd name="connsiteY7" fmla="*/ 2291268 h 3018587"/>
              <a:gd name="connsiteX8" fmla="*/ 1404766 w 2146277"/>
              <a:gd name="connsiteY8" fmla="*/ 2373826 h 3018587"/>
              <a:gd name="connsiteX9" fmla="*/ 1411479 w 2146277"/>
              <a:gd name="connsiteY9" fmla="*/ 2349011 h 3018587"/>
              <a:gd name="connsiteX10" fmla="*/ 1448924 w 2146277"/>
              <a:gd name="connsiteY10" fmla="*/ 2018769 h 3018587"/>
              <a:gd name="connsiteX11" fmla="*/ 136137 w 2146277"/>
              <a:gd name="connsiteY11" fmla="*/ 564020 h 3018587"/>
              <a:gd name="connsiteX12" fmla="*/ 0 w 2146277"/>
              <a:gd name="connsiteY12" fmla="*/ 557146 h 3018587"/>
              <a:gd name="connsiteX13" fmla="*/ 336385 w 2146277"/>
              <a:gd name="connsiteY13" fmla="*/ 232971 h 3018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46277" h="3018587">
                <a:moveTo>
                  <a:pt x="94639" y="0"/>
                </a:moveTo>
                <a:lnTo>
                  <a:pt x="193590" y="4997"/>
                </a:lnTo>
                <a:cubicBezTo>
                  <a:pt x="1214316" y="108657"/>
                  <a:pt x="2010848" y="970694"/>
                  <a:pt x="2010848" y="2018769"/>
                </a:cubicBezTo>
                <a:cubicBezTo>
                  <a:pt x="2010848" y="2228384"/>
                  <a:pt x="1978987" y="2430558"/>
                  <a:pt x="1919843" y="2620711"/>
                </a:cubicBezTo>
                <a:lnTo>
                  <a:pt x="1904586" y="2662397"/>
                </a:lnTo>
                <a:lnTo>
                  <a:pt x="2146277" y="2801937"/>
                </a:lnTo>
                <a:lnTo>
                  <a:pt x="1431523" y="3018587"/>
                </a:lnTo>
                <a:lnTo>
                  <a:pt x="1261771" y="2291268"/>
                </a:lnTo>
                <a:lnTo>
                  <a:pt x="1404766" y="2373826"/>
                </a:lnTo>
                <a:lnTo>
                  <a:pt x="1411479" y="2349011"/>
                </a:lnTo>
                <a:cubicBezTo>
                  <a:pt x="1435977" y="2242884"/>
                  <a:pt x="1448924" y="2132339"/>
                  <a:pt x="1448924" y="2018769"/>
                </a:cubicBezTo>
                <a:cubicBezTo>
                  <a:pt x="1448924" y="1261639"/>
                  <a:pt x="873509" y="638904"/>
                  <a:pt x="136137" y="564020"/>
                </a:cubicBezTo>
                <a:lnTo>
                  <a:pt x="0" y="557146"/>
                </a:lnTo>
                <a:lnTo>
                  <a:pt x="336385" y="23297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05" name="자유형: 도형 1604">
            <a:extLst>
              <a:ext uri="{FF2B5EF4-FFF2-40B4-BE49-F238E27FC236}">
                <a16:creationId xmlns:a16="http://schemas.microsoft.com/office/drawing/2014/main" id="{3A5CD980-A772-4167-9A09-F8A8FD25EFC4}"/>
              </a:ext>
            </a:extLst>
          </p:cNvPr>
          <p:cNvSpPr/>
          <p:nvPr/>
        </p:nvSpPr>
        <p:spPr>
          <a:xfrm>
            <a:off x="637356" y="1715394"/>
            <a:ext cx="2219465" cy="3327827"/>
          </a:xfrm>
          <a:custGeom>
            <a:avLst/>
            <a:gdLst>
              <a:gd name="connsiteX0" fmla="*/ 1674464 w 2219465"/>
              <a:gd name="connsiteY0" fmla="*/ 0 h 3327827"/>
              <a:gd name="connsiteX1" fmla="*/ 2219465 w 2219465"/>
              <a:gd name="connsiteY1" fmla="*/ 525219 h 3327827"/>
              <a:gd name="connsiteX2" fmla="*/ 1674464 w 2219465"/>
              <a:gd name="connsiteY2" fmla="*/ 1050437 h 3327827"/>
              <a:gd name="connsiteX3" fmla="*/ 1674464 w 2219465"/>
              <a:gd name="connsiteY3" fmla="*/ 894779 h 3327827"/>
              <a:gd name="connsiteX4" fmla="*/ 1488035 w 2219465"/>
              <a:gd name="connsiteY4" fmla="*/ 950148 h 3327827"/>
              <a:gd name="connsiteX5" fmla="*/ 561924 w 2219465"/>
              <a:gd name="connsiteY5" fmla="*/ 2311017 h 3327827"/>
              <a:gd name="connsiteX6" fmla="*/ 738416 w 2219465"/>
              <a:gd name="connsiteY6" fmla="*/ 3008035 h 3327827"/>
              <a:gd name="connsiteX7" fmla="*/ 743724 w 2219465"/>
              <a:gd name="connsiteY7" fmla="*/ 3016772 h 3327827"/>
              <a:gd name="connsiteX8" fmla="*/ 379137 w 2219465"/>
              <a:gd name="connsiteY8" fmla="*/ 2911822 h 3327827"/>
              <a:gd name="connsiteX9" fmla="*/ 275870 w 2219465"/>
              <a:gd name="connsiteY9" fmla="*/ 3327827 h 3327827"/>
              <a:gd name="connsiteX10" fmla="*/ 244313 w 2219465"/>
              <a:gd name="connsiteY10" fmla="*/ 3275882 h 3327827"/>
              <a:gd name="connsiteX11" fmla="*/ 0 w 2219465"/>
              <a:gd name="connsiteY11" fmla="*/ 2311017 h 3327827"/>
              <a:gd name="connsiteX12" fmla="*/ 1628639 w 2219465"/>
              <a:gd name="connsiteY12" fmla="*/ 325429 h 3327827"/>
              <a:gd name="connsiteX13" fmla="*/ 1674464 w 2219465"/>
              <a:gd name="connsiteY13" fmla="*/ 318582 h 3327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19465" h="3327827">
                <a:moveTo>
                  <a:pt x="1674464" y="0"/>
                </a:moveTo>
                <a:lnTo>
                  <a:pt x="2219465" y="525219"/>
                </a:lnTo>
                <a:lnTo>
                  <a:pt x="1674464" y="1050437"/>
                </a:lnTo>
                <a:lnTo>
                  <a:pt x="1674464" y="894779"/>
                </a:lnTo>
                <a:lnTo>
                  <a:pt x="1488035" y="950148"/>
                </a:lnTo>
                <a:cubicBezTo>
                  <a:pt x="945694" y="1164006"/>
                  <a:pt x="561924" y="1692695"/>
                  <a:pt x="561924" y="2311017"/>
                </a:cubicBezTo>
                <a:cubicBezTo>
                  <a:pt x="561924" y="2563394"/>
                  <a:pt x="625859" y="2800838"/>
                  <a:pt x="738416" y="3008035"/>
                </a:cubicBezTo>
                <a:lnTo>
                  <a:pt x="743724" y="3016772"/>
                </a:lnTo>
                <a:lnTo>
                  <a:pt x="379137" y="2911822"/>
                </a:lnTo>
                <a:lnTo>
                  <a:pt x="275870" y="3327827"/>
                </a:lnTo>
                <a:lnTo>
                  <a:pt x="244313" y="3275882"/>
                </a:lnTo>
                <a:cubicBezTo>
                  <a:pt x="88504" y="2989063"/>
                  <a:pt x="0" y="2660376"/>
                  <a:pt x="0" y="2311017"/>
                </a:cubicBezTo>
                <a:cubicBezTo>
                  <a:pt x="0" y="1328447"/>
                  <a:pt x="700077" y="509386"/>
                  <a:pt x="1628639" y="325429"/>
                </a:cubicBezTo>
                <a:lnTo>
                  <a:pt x="1674464" y="3185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06" name="자유형: 도형 1605">
            <a:extLst>
              <a:ext uri="{FF2B5EF4-FFF2-40B4-BE49-F238E27FC236}">
                <a16:creationId xmlns:a16="http://schemas.microsoft.com/office/drawing/2014/main" id="{A3E4848C-E01F-407D-B1FB-6384FD5F82D9}"/>
              </a:ext>
            </a:extLst>
          </p:cNvPr>
          <p:cNvSpPr/>
          <p:nvPr/>
        </p:nvSpPr>
        <p:spPr>
          <a:xfrm>
            <a:off x="911399" y="4747300"/>
            <a:ext cx="3497470" cy="1303335"/>
          </a:xfrm>
          <a:custGeom>
            <a:avLst/>
            <a:gdLst>
              <a:gd name="connsiteX0" fmla="*/ 3021486 w 3497470"/>
              <a:gd name="connsiteY0" fmla="*/ 0 h 1303335"/>
              <a:gd name="connsiteX1" fmla="*/ 3117819 w 3497470"/>
              <a:gd name="connsiteY1" fmla="*/ 412748 h 1303335"/>
              <a:gd name="connsiteX2" fmla="*/ 3497470 w 3497470"/>
              <a:gd name="connsiteY2" fmla="*/ 297672 h 1303335"/>
              <a:gd name="connsiteX3" fmla="*/ 3428697 w 3497470"/>
              <a:gd name="connsiteY3" fmla="*/ 410874 h 1303335"/>
              <a:gd name="connsiteX4" fmla="*/ 1750180 w 3497470"/>
              <a:gd name="connsiteY4" fmla="*/ 1303335 h 1303335"/>
              <a:gd name="connsiteX5" fmla="*/ 336112 w 3497470"/>
              <a:gd name="connsiteY5" fmla="*/ 727522 h 1303335"/>
              <a:gd name="connsiteX6" fmla="*/ 232029 w 3497470"/>
              <a:gd name="connsiteY6" fmla="*/ 614366 h 1303335"/>
              <a:gd name="connsiteX7" fmla="*/ 0 w 3497470"/>
              <a:gd name="connsiteY7" fmla="*/ 748327 h 1303335"/>
              <a:gd name="connsiteX8" fmla="*/ 182352 w 3497470"/>
              <a:gd name="connsiteY8" fmla="*/ 13733 h 1303335"/>
              <a:gd name="connsiteX9" fmla="*/ 909705 w 3497470"/>
              <a:gd name="connsiteY9" fmla="*/ 223109 h 1303335"/>
              <a:gd name="connsiteX10" fmla="*/ 730799 w 3497470"/>
              <a:gd name="connsiteY10" fmla="*/ 326401 h 1303335"/>
              <a:gd name="connsiteX11" fmla="*/ 820023 w 3497470"/>
              <a:gd name="connsiteY11" fmla="*/ 407493 h 1303335"/>
              <a:gd name="connsiteX12" fmla="*/ 1750180 w 3497470"/>
              <a:gd name="connsiteY12" fmla="*/ 741411 h 1303335"/>
              <a:gd name="connsiteX13" fmla="*/ 2962741 w 3497470"/>
              <a:gd name="connsiteY13" fmla="*/ 96697 h 1303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97470" h="1303335">
                <a:moveTo>
                  <a:pt x="3021486" y="0"/>
                </a:moveTo>
                <a:lnTo>
                  <a:pt x="3117819" y="412748"/>
                </a:lnTo>
                <a:lnTo>
                  <a:pt x="3497470" y="297672"/>
                </a:lnTo>
                <a:lnTo>
                  <a:pt x="3428697" y="410874"/>
                </a:lnTo>
                <a:cubicBezTo>
                  <a:pt x="3064930" y="949321"/>
                  <a:pt x="2448897" y="1303335"/>
                  <a:pt x="1750180" y="1303335"/>
                </a:cubicBezTo>
                <a:cubicBezTo>
                  <a:pt x="1199941" y="1303335"/>
                  <a:pt x="700979" y="1083792"/>
                  <a:pt x="336112" y="727522"/>
                </a:cubicBezTo>
                <a:lnTo>
                  <a:pt x="232029" y="614366"/>
                </a:lnTo>
                <a:lnTo>
                  <a:pt x="0" y="748327"/>
                </a:lnTo>
                <a:lnTo>
                  <a:pt x="182352" y="13733"/>
                </a:lnTo>
                <a:lnTo>
                  <a:pt x="909705" y="223109"/>
                </a:lnTo>
                <a:lnTo>
                  <a:pt x="730799" y="326401"/>
                </a:lnTo>
                <a:lnTo>
                  <a:pt x="820023" y="407493"/>
                </a:lnTo>
                <a:cubicBezTo>
                  <a:pt x="1072794" y="616099"/>
                  <a:pt x="1396854" y="741411"/>
                  <a:pt x="1750180" y="741411"/>
                </a:cubicBezTo>
                <a:cubicBezTo>
                  <a:pt x="2254933" y="741411"/>
                  <a:pt x="2699955" y="485671"/>
                  <a:pt x="2962741" y="966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07" name="TextBox 1606">
            <a:extLst>
              <a:ext uri="{FF2B5EF4-FFF2-40B4-BE49-F238E27FC236}">
                <a16:creationId xmlns:a16="http://schemas.microsoft.com/office/drawing/2014/main" id="{94D782C4-134E-43AA-B6DB-D38EAD7DC830}"/>
              </a:ext>
            </a:extLst>
          </p:cNvPr>
          <p:cNvSpPr txBox="1"/>
          <p:nvPr/>
        </p:nvSpPr>
        <p:spPr>
          <a:xfrm>
            <a:off x="1514144" y="3998334"/>
            <a:ext cx="233848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</a:t>
            </a: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rPr>
              <a:t>Diagrams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1608" name="Oval 18">
            <a:extLst>
              <a:ext uri="{FF2B5EF4-FFF2-40B4-BE49-F238E27FC236}">
                <a16:creationId xmlns:a16="http://schemas.microsoft.com/office/drawing/2014/main" id="{12E6B2D7-5E24-43E5-968F-4E558EC146D1}"/>
              </a:ext>
            </a:extLst>
          </p:cNvPr>
          <p:cNvSpPr/>
          <p:nvPr/>
        </p:nvSpPr>
        <p:spPr>
          <a:xfrm>
            <a:off x="3595414" y="2576124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9" name="Oval 16">
            <a:extLst>
              <a:ext uri="{FF2B5EF4-FFF2-40B4-BE49-F238E27FC236}">
                <a16:creationId xmlns:a16="http://schemas.microsoft.com/office/drawing/2014/main" id="{9C911976-7307-4A35-9A08-F4A1C405D281}"/>
              </a:ext>
            </a:extLst>
          </p:cNvPr>
          <p:cNvSpPr/>
          <p:nvPr/>
        </p:nvSpPr>
        <p:spPr>
          <a:xfrm>
            <a:off x="2272251" y="5280928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0" name="Oval 12">
            <a:extLst>
              <a:ext uri="{FF2B5EF4-FFF2-40B4-BE49-F238E27FC236}">
                <a16:creationId xmlns:a16="http://schemas.microsoft.com/office/drawing/2014/main" id="{D5B778FF-3697-4385-8B35-55D24290A306}"/>
              </a:ext>
            </a:extLst>
          </p:cNvPr>
          <p:cNvSpPr/>
          <p:nvPr/>
        </p:nvSpPr>
        <p:spPr>
          <a:xfrm>
            <a:off x="673173" y="2598814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1" name="Isosceles Triangle 51">
            <a:extLst>
              <a:ext uri="{FF2B5EF4-FFF2-40B4-BE49-F238E27FC236}">
                <a16:creationId xmlns:a16="http://schemas.microsoft.com/office/drawing/2014/main" id="{9183469B-F477-4158-A052-F456FBBEC2A7}"/>
              </a:ext>
            </a:extLst>
          </p:cNvPr>
          <p:cNvSpPr/>
          <p:nvPr/>
        </p:nvSpPr>
        <p:spPr>
          <a:xfrm>
            <a:off x="3920473" y="2925623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2" name="Rounded Rectangle 6">
            <a:extLst>
              <a:ext uri="{FF2B5EF4-FFF2-40B4-BE49-F238E27FC236}">
                <a16:creationId xmlns:a16="http://schemas.microsoft.com/office/drawing/2014/main" id="{C38A4CB2-896A-4355-86B9-A942667FA2BD}"/>
              </a:ext>
            </a:extLst>
          </p:cNvPr>
          <p:cNvSpPr/>
          <p:nvPr/>
        </p:nvSpPr>
        <p:spPr>
          <a:xfrm>
            <a:off x="2590287" y="5598468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3" name="Rounded Rectangle 7">
            <a:extLst>
              <a:ext uri="{FF2B5EF4-FFF2-40B4-BE49-F238E27FC236}">
                <a16:creationId xmlns:a16="http://schemas.microsoft.com/office/drawing/2014/main" id="{F377848C-A732-43C0-A7F8-632844633A09}"/>
              </a:ext>
            </a:extLst>
          </p:cNvPr>
          <p:cNvSpPr/>
          <p:nvPr/>
        </p:nvSpPr>
        <p:spPr>
          <a:xfrm>
            <a:off x="987861" y="2917013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4" name="Block Arc 14">
            <a:extLst>
              <a:ext uri="{FF2B5EF4-FFF2-40B4-BE49-F238E27FC236}">
                <a16:creationId xmlns:a16="http://schemas.microsoft.com/office/drawing/2014/main" id="{2FB0F834-E5E1-457A-BEA6-4708D7575D17}"/>
              </a:ext>
            </a:extLst>
          </p:cNvPr>
          <p:cNvSpPr/>
          <p:nvPr/>
        </p:nvSpPr>
        <p:spPr>
          <a:xfrm rot="16200000">
            <a:off x="2272519" y="3105515"/>
            <a:ext cx="821732" cy="8222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15" name="TextBox 1614">
            <a:extLst>
              <a:ext uri="{FF2B5EF4-FFF2-40B4-BE49-F238E27FC236}">
                <a16:creationId xmlns:a16="http://schemas.microsoft.com/office/drawing/2014/main" id="{C4078496-2701-490F-8CFC-FA58A1AA562C}"/>
              </a:ext>
            </a:extLst>
          </p:cNvPr>
          <p:cNvSpPr txBox="1"/>
          <p:nvPr/>
        </p:nvSpPr>
        <p:spPr>
          <a:xfrm>
            <a:off x="5683436" y="5162429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16" name="TextBox 1615">
            <a:extLst>
              <a:ext uri="{FF2B5EF4-FFF2-40B4-BE49-F238E27FC236}">
                <a16:creationId xmlns:a16="http://schemas.microsoft.com/office/drawing/2014/main" id="{A1EBFAF1-2F6D-444A-96B6-3F6BCFABB802}"/>
              </a:ext>
            </a:extLst>
          </p:cNvPr>
          <p:cNvSpPr txBox="1"/>
          <p:nvPr/>
        </p:nvSpPr>
        <p:spPr>
          <a:xfrm>
            <a:off x="7817474" y="5162429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17" name="TextBox 1616">
            <a:extLst>
              <a:ext uri="{FF2B5EF4-FFF2-40B4-BE49-F238E27FC236}">
                <a16:creationId xmlns:a16="http://schemas.microsoft.com/office/drawing/2014/main" id="{2DE14014-8301-404D-A155-5A005E85B56D}"/>
              </a:ext>
            </a:extLst>
          </p:cNvPr>
          <p:cNvSpPr txBox="1"/>
          <p:nvPr/>
        </p:nvSpPr>
        <p:spPr>
          <a:xfrm>
            <a:off x="9951515" y="5162429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18" name="Isosceles Triangle 51">
            <a:extLst>
              <a:ext uri="{FF2B5EF4-FFF2-40B4-BE49-F238E27FC236}">
                <a16:creationId xmlns:a16="http://schemas.microsoft.com/office/drawing/2014/main" id="{C6BAE498-C99E-406F-A491-3973E951F605}"/>
              </a:ext>
            </a:extLst>
          </p:cNvPr>
          <p:cNvSpPr/>
          <p:nvPr/>
        </p:nvSpPr>
        <p:spPr>
          <a:xfrm>
            <a:off x="10287116" y="4564370"/>
            <a:ext cx="474726" cy="34811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9" name="Rounded Rectangle 6">
            <a:extLst>
              <a:ext uri="{FF2B5EF4-FFF2-40B4-BE49-F238E27FC236}">
                <a16:creationId xmlns:a16="http://schemas.microsoft.com/office/drawing/2014/main" id="{FEAAEBFA-4B1B-4EB4-A8C3-A109EB82ABBC}"/>
              </a:ext>
            </a:extLst>
          </p:cNvPr>
          <p:cNvSpPr/>
          <p:nvPr/>
        </p:nvSpPr>
        <p:spPr>
          <a:xfrm>
            <a:off x="8143841" y="4487715"/>
            <a:ext cx="493194" cy="50142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0" name="Rounded Rectangle 7">
            <a:extLst>
              <a:ext uri="{FF2B5EF4-FFF2-40B4-BE49-F238E27FC236}">
                <a16:creationId xmlns:a16="http://schemas.microsoft.com/office/drawing/2014/main" id="{EA9865ED-7014-4B0F-A7F8-F51C2CE9E9B3}"/>
              </a:ext>
            </a:extLst>
          </p:cNvPr>
          <p:cNvSpPr/>
          <p:nvPr/>
        </p:nvSpPr>
        <p:spPr>
          <a:xfrm>
            <a:off x="6005401" y="4521818"/>
            <a:ext cx="501998" cy="43322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1" name="TextBox 1620">
            <a:extLst>
              <a:ext uri="{FF2B5EF4-FFF2-40B4-BE49-F238E27FC236}">
                <a16:creationId xmlns:a16="http://schemas.microsoft.com/office/drawing/2014/main" id="{FE0D4B4A-583D-4039-8869-C024C5F6B873}"/>
              </a:ext>
            </a:extLst>
          </p:cNvPr>
          <p:cNvSpPr txBox="1"/>
          <p:nvPr/>
        </p:nvSpPr>
        <p:spPr>
          <a:xfrm>
            <a:off x="5616181" y="2881542"/>
            <a:ext cx="5878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</a:p>
        </p:txBody>
      </p:sp>
      <p:sp>
        <p:nvSpPr>
          <p:cNvPr id="1622" name="Text Placeholder 10">
            <a:extLst>
              <a:ext uri="{FF2B5EF4-FFF2-40B4-BE49-F238E27FC236}">
                <a16:creationId xmlns:a16="http://schemas.microsoft.com/office/drawing/2014/main" id="{6C8D6440-5F54-405A-9E66-BB2656EC6BFA}"/>
              </a:ext>
            </a:extLst>
          </p:cNvPr>
          <p:cNvSpPr txBox="1">
            <a:spLocks/>
          </p:cNvSpPr>
          <p:nvPr/>
        </p:nvSpPr>
        <p:spPr>
          <a:xfrm>
            <a:off x="5616181" y="1976261"/>
            <a:ext cx="5878611" cy="824494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3"/>
                </a:solidFill>
                <a:cs typeface="Arial" pitchFamily="34" charset="0"/>
              </a:rPr>
              <a:t>We Create Quality Professional </a:t>
            </a:r>
            <a:endParaRPr lang="ko-KR" altLang="en-US" sz="2800" dirty="0">
              <a:solidFill>
                <a:schemeClr val="accent3"/>
              </a:solidFill>
              <a:cs typeface="Arial" pitchFamily="3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3"/>
                </a:solidFill>
                <a:cs typeface="Arial" pitchFamily="34" charset="0"/>
              </a:rPr>
              <a:t>PPT Presentation </a:t>
            </a:r>
          </a:p>
        </p:txBody>
      </p:sp>
      <p:sp>
        <p:nvSpPr>
          <p:cNvPr id="1623" name="TextBox 1622">
            <a:extLst>
              <a:ext uri="{FF2B5EF4-FFF2-40B4-BE49-F238E27FC236}">
                <a16:creationId xmlns:a16="http://schemas.microsoft.com/office/drawing/2014/main" id="{D6A0691F-0B1A-420D-91BC-B38AB51FFA93}"/>
              </a:ext>
            </a:extLst>
          </p:cNvPr>
          <p:cNvSpPr txBox="1"/>
          <p:nvPr/>
        </p:nvSpPr>
        <p:spPr>
          <a:xfrm>
            <a:off x="5226234" y="5850930"/>
            <a:ext cx="206033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624" name="TextBox 1623">
            <a:extLst>
              <a:ext uri="{FF2B5EF4-FFF2-40B4-BE49-F238E27FC236}">
                <a16:creationId xmlns:a16="http://schemas.microsoft.com/office/drawing/2014/main" id="{225E10DC-6F7B-4039-915C-48EC494AC4F6}"/>
              </a:ext>
            </a:extLst>
          </p:cNvPr>
          <p:cNvSpPr txBox="1"/>
          <p:nvPr/>
        </p:nvSpPr>
        <p:spPr>
          <a:xfrm>
            <a:off x="7360273" y="5850930"/>
            <a:ext cx="206033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625" name="TextBox 1624">
            <a:extLst>
              <a:ext uri="{FF2B5EF4-FFF2-40B4-BE49-F238E27FC236}">
                <a16:creationId xmlns:a16="http://schemas.microsoft.com/office/drawing/2014/main" id="{C4F83ECF-D94C-4C9A-B629-0A2CCC673F24}"/>
              </a:ext>
            </a:extLst>
          </p:cNvPr>
          <p:cNvSpPr txBox="1"/>
          <p:nvPr/>
        </p:nvSpPr>
        <p:spPr>
          <a:xfrm>
            <a:off x="9494313" y="5850930"/>
            <a:ext cx="206033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139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56</cp:revision>
  <dcterms:created xsi:type="dcterms:W3CDTF">2018-02-18T19:39:47Z</dcterms:created>
  <dcterms:modified xsi:type="dcterms:W3CDTF">2022-10-27T06:37:35Z</dcterms:modified>
</cp:coreProperties>
</file>