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64" name="Group 26">
            <a:extLst>
              <a:ext uri="{FF2B5EF4-FFF2-40B4-BE49-F238E27FC236}">
                <a16:creationId xmlns:a16="http://schemas.microsoft.com/office/drawing/2014/main" id="{29646036-84DD-46C4-A164-9D6020A55F1E}"/>
              </a:ext>
            </a:extLst>
          </p:cNvPr>
          <p:cNvGrpSpPr/>
          <p:nvPr/>
        </p:nvGrpSpPr>
        <p:grpSpPr>
          <a:xfrm>
            <a:off x="6295187" y="2663047"/>
            <a:ext cx="2983706" cy="2698693"/>
            <a:chOff x="6295187" y="2236971"/>
            <a:chExt cx="2983706" cy="2698693"/>
          </a:xfrm>
        </p:grpSpPr>
        <p:sp>
          <p:nvSpPr>
            <p:cNvPr id="1465" name="Freeform: Shape 18">
              <a:extLst>
                <a:ext uri="{FF2B5EF4-FFF2-40B4-BE49-F238E27FC236}">
                  <a16:creationId xmlns:a16="http://schemas.microsoft.com/office/drawing/2014/main" id="{2BEE87BE-14E3-45EC-8DC3-32A5AE4A8F79}"/>
                </a:ext>
              </a:extLst>
            </p:cNvPr>
            <p:cNvSpPr/>
            <p:nvPr/>
          </p:nvSpPr>
          <p:spPr>
            <a:xfrm>
              <a:off x="6295188" y="2236971"/>
              <a:ext cx="2383419" cy="847149"/>
            </a:xfrm>
            <a:custGeom>
              <a:avLst/>
              <a:gdLst>
                <a:gd name="connsiteX0" fmla="*/ 1322518 w 2383419"/>
                <a:gd name="connsiteY0" fmla="*/ 0 h 847149"/>
                <a:gd name="connsiteX1" fmla="*/ 2383419 w 2383419"/>
                <a:gd name="connsiteY1" fmla="*/ 847149 h 847149"/>
                <a:gd name="connsiteX2" fmla="*/ 0 w 2383419"/>
                <a:gd name="connsiteY2" fmla="*/ 847149 h 847149"/>
                <a:gd name="connsiteX3" fmla="*/ 0 w 2383419"/>
                <a:gd name="connsiteY3" fmla="*/ 412468 h 847149"/>
                <a:gd name="connsiteX4" fmla="*/ 1322518 w 2383419"/>
                <a:gd name="connsiteY4" fmla="*/ 412468 h 847149"/>
                <a:gd name="connsiteX5" fmla="*/ 1322518 w 2383419"/>
                <a:gd name="connsiteY5" fmla="*/ 0 h 84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3419" h="847149">
                  <a:moveTo>
                    <a:pt x="1322518" y="0"/>
                  </a:moveTo>
                  <a:lnTo>
                    <a:pt x="2383419" y="847149"/>
                  </a:lnTo>
                  <a:lnTo>
                    <a:pt x="0" y="847149"/>
                  </a:lnTo>
                  <a:lnTo>
                    <a:pt x="0" y="412468"/>
                  </a:lnTo>
                  <a:lnTo>
                    <a:pt x="1322518" y="412468"/>
                  </a:lnTo>
                  <a:lnTo>
                    <a:pt x="13225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6" name="Freeform: Shape 15">
              <a:extLst>
                <a:ext uri="{FF2B5EF4-FFF2-40B4-BE49-F238E27FC236}">
                  <a16:creationId xmlns:a16="http://schemas.microsoft.com/office/drawing/2014/main" id="{546B94F9-5C5E-418A-A11D-D33B5189BF91}"/>
                </a:ext>
              </a:extLst>
            </p:cNvPr>
            <p:cNvSpPr/>
            <p:nvPr/>
          </p:nvSpPr>
          <p:spPr>
            <a:xfrm>
              <a:off x="6295188" y="3129838"/>
              <a:ext cx="2983705" cy="433620"/>
            </a:xfrm>
            <a:custGeom>
              <a:avLst/>
              <a:gdLst>
                <a:gd name="connsiteX0" fmla="*/ 0 w 2983705"/>
                <a:gd name="connsiteY0" fmla="*/ 0 h 433620"/>
                <a:gd name="connsiteX1" fmla="*/ 2440674 w 2983705"/>
                <a:gd name="connsiteY1" fmla="*/ 0 h 433620"/>
                <a:gd name="connsiteX2" fmla="*/ 2983705 w 2983705"/>
                <a:gd name="connsiteY2" fmla="*/ 433620 h 433620"/>
                <a:gd name="connsiteX3" fmla="*/ 0 w 2983705"/>
                <a:gd name="connsiteY3" fmla="*/ 433620 h 433620"/>
                <a:gd name="connsiteX4" fmla="*/ 0 w 2983705"/>
                <a:gd name="connsiteY4" fmla="*/ 0 h 43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705" h="433620">
                  <a:moveTo>
                    <a:pt x="0" y="0"/>
                  </a:moveTo>
                  <a:lnTo>
                    <a:pt x="2440674" y="0"/>
                  </a:lnTo>
                  <a:lnTo>
                    <a:pt x="2983705" y="433620"/>
                  </a:lnTo>
                  <a:lnTo>
                    <a:pt x="0" y="4336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7" name="Freeform: Shape 12">
              <a:extLst>
                <a:ext uri="{FF2B5EF4-FFF2-40B4-BE49-F238E27FC236}">
                  <a16:creationId xmlns:a16="http://schemas.microsoft.com/office/drawing/2014/main" id="{4A61CBF5-4D61-4BB5-9C7F-E2AF7C610F64}"/>
                </a:ext>
              </a:extLst>
            </p:cNvPr>
            <p:cNvSpPr/>
            <p:nvPr/>
          </p:nvSpPr>
          <p:spPr>
            <a:xfrm>
              <a:off x="6295187" y="3609177"/>
              <a:ext cx="2983704" cy="436238"/>
            </a:xfrm>
            <a:custGeom>
              <a:avLst/>
              <a:gdLst>
                <a:gd name="connsiteX0" fmla="*/ 0 w 2983704"/>
                <a:gd name="connsiteY0" fmla="*/ 0 h 436238"/>
                <a:gd name="connsiteX1" fmla="*/ 2983704 w 2983704"/>
                <a:gd name="connsiteY1" fmla="*/ 0 h 436238"/>
                <a:gd name="connsiteX2" fmla="*/ 2437394 w 2983704"/>
                <a:gd name="connsiteY2" fmla="*/ 436238 h 436238"/>
                <a:gd name="connsiteX3" fmla="*/ 0 w 2983704"/>
                <a:gd name="connsiteY3" fmla="*/ 436238 h 436238"/>
                <a:gd name="connsiteX4" fmla="*/ 0 w 2983704"/>
                <a:gd name="connsiteY4" fmla="*/ 0 h 43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704" h="436238">
                  <a:moveTo>
                    <a:pt x="0" y="0"/>
                  </a:moveTo>
                  <a:lnTo>
                    <a:pt x="2983704" y="0"/>
                  </a:lnTo>
                  <a:lnTo>
                    <a:pt x="2437394" y="436238"/>
                  </a:lnTo>
                  <a:lnTo>
                    <a:pt x="0" y="436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8" name="Freeform: Shape 9">
              <a:extLst>
                <a:ext uri="{FF2B5EF4-FFF2-40B4-BE49-F238E27FC236}">
                  <a16:creationId xmlns:a16="http://schemas.microsoft.com/office/drawing/2014/main" id="{6EA75717-E976-44EC-9046-C9B6F6AA165C}"/>
                </a:ext>
              </a:extLst>
            </p:cNvPr>
            <p:cNvSpPr/>
            <p:nvPr/>
          </p:nvSpPr>
          <p:spPr>
            <a:xfrm>
              <a:off x="6295187" y="4091134"/>
              <a:ext cx="2380140" cy="844530"/>
            </a:xfrm>
            <a:custGeom>
              <a:avLst/>
              <a:gdLst>
                <a:gd name="connsiteX0" fmla="*/ 0 w 2380140"/>
                <a:gd name="connsiteY0" fmla="*/ 0 h 844530"/>
                <a:gd name="connsiteX1" fmla="*/ 2380140 w 2380140"/>
                <a:gd name="connsiteY1" fmla="*/ 0 h 844530"/>
                <a:gd name="connsiteX2" fmla="*/ 1322518 w 2380140"/>
                <a:gd name="connsiteY2" fmla="*/ 844530 h 844530"/>
                <a:gd name="connsiteX3" fmla="*/ 1322518 w 2380140"/>
                <a:gd name="connsiteY3" fmla="*/ 432062 h 844530"/>
                <a:gd name="connsiteX4" fmla="*/ 0 w 2380140"/>
                <a:gd name="connsiteY4" fmla="*/ 432062 h 844530"/>
                <a:gd name="connsiteX5" fmla="*/ 0 w 2380140"/>
                <a:gd name="connsiteY5" fmla="*/ 0 h 84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0140" h="844530">
                  <a:moveTo>
                    <a:pt x="0" y="0"/>
                  </a:moveTo>
                  <a:lnTo>
                    <a:pt x="2380140" y="0"/>
                  </a:lnTo>
                  <a:lnTo>
                    <a:pt x="1322518" y="844530"/>
                  </a:lnTo>
                  <a:lnTo>
                    <a:pt x="1322518" y="432062"/>
                  </a:lnTo>
                  <a:lnTo>
                    <a:pt x="0" y="432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469" name="Rectangle 22">
            <a:extLst>
              <a:ext uri="{FF2B5EF4-FFF2-40B4-BE49-F238E27FC236}">
                <a16:creationId xmlns:a16="http://schemas.microsoft.com/office/drawing/2014/main" id="{621D126E-4EE8-4183-A4C4-A1BFBCBCA56E}"/>
              </a:ext>
            </a:extLst>
          </p:cNvPr>
          <p:cNvSpPr/>
          <p:nvPr/>
        </p:nvSpPr>
        <p:spPr>
          <a:xfrm>
            <a:off x="-1" y="2179617"/>
            <a:ext cx="5187637" cy="8471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Rectangle 23">
            <a:extLst>
              <a:ext uri="{FF2B5EF4-FFF2-40B4-BE49-F238E27FC236}">
                <a16:creationId xmlns:a16="http://schemas.microsoft.com/office/drawing/2014/main" id="{E3FE0BF5-A91E-4452-B062-062F6CCF6202}"/>
              </a:ext>
            </a:extLst>
          </p:cNvPr>
          <p:cNvSpPr/>
          <p:nvPr/>
        </p:nvSpPr>
        <p:spPr>
          <a:xfrm>
            <a:off x="0" y="3119085"/>
            <a:ext cx="5187637" cy="847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1" name="Rectangle 24">
            <a:extLst>
              <a:ext uri="{FF2B5EF4-FFF2-40B4-BE49-F238E27FC236}">
                <a16:creationId xmlns:a16="http://schemas.microsoft.com/office/drawing/2014/main" id="{0559BA03-2399-4073-820E-86E85BDC8966}"/>
              </a:ext>
            </a:extLst>
          </p:cNvPr>
          <p:cNvSpPr/>
          <p:nvPr/>
        </p:nvSpPr>
        <p:spPr>
          <a:xfrm>
            <a:off x="1" y="4058553"/>
            <a:ext cx="5187637" cy="8471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2" name="Rectangle 25">
            <a:extLst>
              <a:ext uri="{FF2B5EF4-FFF2-40B4-BE49-F238E27FC236}">
                <a16:creationId xmlns:a16="http://schemas.microsoft.com/office/drawing/2014/main" id="{CF30A95D-A9AB-4234-855F-40ED3A941E37}"/>
              </a:ext>
            </a:extLst>
          </p:cNvPr>
          <p:cNvSpPr/>
          <p:nvPr/>
        </p:nvSpPr>
        <p:spPr>
          <a:xfrm>
            <a:off x="2" y="4998021"/>
            <a:ext cx="5187637" cy="8471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3" name="Rectangle 29">
            <a:extLst>
              <a:ext uri="{FF2B5EF4-FFF2-40B4-BE49-F238E27FC236}">
                <a16:creationId xmlns:a16="http://schemas.microsoft.com/office/drawing/2014/main" id="{6CF1A9DE-37DA-480D-B731-5A906340B0A2}"/>
              </a:ext>
            </a:extLst>
          </p:cNvPr>
          <p:cNvSpPr/>
          <p:nvPr/>
        </p:nvSpPr>
        <p:spPr>
          <a:xfrm>
            <a:off x="5187637" y="2179618"/>
            <a:ext cx="1113056" cy="1331890"/>
          </a:xfrm>
          <a:custGeom>
            <a:avLst/>
            <a:gdLst>
              <a:gd name="connsiteX0" fmla="*/ 0 w 1107547"/>
              <a:gd name="connsiteY0" fmla="*/ 0 h 847149"/>
              <a:gd name="connsiteX1" fmla="*/ 1107547 w 1107547"/>
              <a:gd name="connsiteY1" fmla="*/ 0 h 847149"/>
              <a:gd name="connsiteX2" fmla="*/ 1107547 w 1107547"/>
              <a:gd name="connsiteY2" fmla="*/ 847149 h 847149"/>
              <a:gd name="connsiteX3" fmla="*/ 0 w 1107547"/>
              <a:gd name="connsiteY3" fmla="*/ 847149 h 847149"/>
              <a:gd name="connsiteX4" fmla="*/ 0 w 1107547"/>
              <a:gd name="connsiteY4" fmla="*/ 0 h 847149"/>
              <a:gd name="connsiteX0" fmla="*/ 0 w 1107547"/>
              <a:gd name="connsiteY0" fmla="*/ 0 h 1323628"/>
              <a:gd name="connsiteX1" fmla="*/ 1107547 w 1107547"/>
              <a:gd name="connsiteY1" fmla="*/ 0 h 1323628"/>
              <a:gd name="connsiteX2" fmla="*/ 1107547 w 1107547"/>
              <a:gd name="connsiteY2" fmla="*/ 1323628 h 1323628"/>
              <a:gd name="connsiteX3" fmla="*/ 0 w 1107547"/>
              <a:gd name="connsiteY3" fmla="*/ 847149 h 1323628"/>
              <a:gd name="connsiteX4" fmla="*/ 0 w 1107547"/>
              <a:gd name="connsiteY4" fmla="*/ 0 h 1323628"/>
              <a:gd name="connsiteX0" fmla="*/ 0 w 1110301"/>
              <a:gd name="connsiteY0" fmla="*/ 0 h 1323628"/>
              <a:gd name="connsiteX1" fmla="*/ 1110301 w 1110301"/>
              <a:gd name="connsiteY1" fmla="*/ 897875 h 1323628"/>
              <a:gd name="connsiteX2" fmla="*/ 1107547 w 1110301"/>
              <a:gd name="connsiteY2" fmla="*/ 1323628 h 1323628"/>
              <a:gd name="connsiteX3" fmla="*/ 0 w 1110301"/>
              <a:gd name="connsiteY3" fmla="*/ 847149 h 1323628"/>
              <a:gd name="connsiteX4" fmla="*/ 0 w 1110301"/>
              <a:gd name="connsiteY4" fmla="*/ 0 h 1323628"/>
              <a:gd name="connsiteX0" fmla="*/ 0 w 1110301"/>
              <a:gd name="connsiteY0" fmla="*/ 0 h 1326382"/>
              <a:gd name="connsiteX1" fmla="*/ 1110301 w 1110301"/>
              <a:gd name="connsiteY1" fmla="*/ 897875 h 1326382"/>
              <a:gd name="connsiteX2" fmla="*/ 1104793 w 1110301"/>
              <a:gd name="connsiteY2" fmla="*/ 1326382 h 1326382"/>
              <a:gd name="connsiteX3" fmla="*/ 0 w 1110301"/>
              <a:gd name="connsiteY3" fmla="*/ 847149 h 1326382"/>
              <a:gd name="connsiteX4" fmla="*/ 0 w 1110301"/>
              <a:gd name="connsiteY4" fmla="*/ 0 h 1326382"/>
              <a:gd name="connsiteX0" fmla="*/ 0 w 1113056"/>
              <a:gd name="connsiteY0" fmla="*/ 0 h 1329136"/>
              <a:gd name="connsiteX1" fmla="*/ 1110301 w 1113056"/>
              <a:gd name="connsiteY1" fmla="*/ 897875 h 1329136"/>
              <a:gd name="connsiteX2" fmla="*/ 1113056 w 1113056"/>
              <a:gd name="connsiteY2" fmla="*/ 1329136 h 1329136"/>
              <a:gd name="connsiteX3" fmla="*/ 0 w 1113056"/>
              <a:gd name="connsiteY3" fmla="*/ 847149 h 1329136"/>
              <a:gd name="connsiteX4" fmla="*/ 0 w 1113056"/>
              <a:gd name="connsiteY4" fmla="*/ 0 h 1329136"/>
              <a:gd name="connsiteX0" fmla="*/ 0 w 1113056"/>
              <a:gd name="connsiteY0" fmla="*/ 0 h 1329136"/>
              <a:gd name="connsiteX1" fmla="*/ 1107547 w 1113056"/>
              <a:gd name="connsiteY1" fmla="*/ 903383 h 1329136"/>
              <a:gd name="connsiteX2" fmla="*/ 1113056 w 1113056"/>
              <a:gd name="connsiteY2" fmla="*/ 1329136 h 1329136"/>
              <a:gd name="connsiteX3" fmla="*/ 0 w 1113056"/>
              <a:gd name="connsiteY3" fmla="*/ 847149 h 1329136"/>
              <a:gd name="connsiteX4" fmla="*/ 0 w 1113056"/>
              <a:gd name="connsiteY4" fmla="*/ 0 h 1329136"/>
              <a:gd name="connsiteX0" fmla="*/ 0 w 1113056"/>
              <a:gd name="connsiteY0" fmla="*/ 0 h 1329136"/>
              <a:gd name="connsiteX1" fmla="*/ 1107547 w 1113056"/>
              <a:gd name="connsiteY1" fmla="*/ 900628 h 1329136"/>
              <a:gd name="connsiteX2" fmla="*/ 1113056 w 1113056"/>
              <a:gd name="connsiteY2" fmla="*/ 1329136 h 1329136"/>
              <a:gd name="connsiteX3" fmla="*/ 0 w 1113056"/>
              <a:gd name="connsiteY3" fmla="*/ 847149 h 1329136"/>
              <a:gd name="connsiteX4" fmla="*/ 0 w 1113056"/>
              <a:gd name="connsiteY4" fmla="*/ 0 h 1329136"/>
              <a:gd name="connsiteX0" fmla="*/ 0 w 1113056"/>
              <a:gd name="connsiteY0" fmla="*/ 0 h 1329136"/>
              <a:gd name="connsiteX1" fmla="*/ 1107547 w 1113056"/>
              <a:gd name="connsiteY1" fmla="*/ 897874 h 1329136"/>
              <a:gd name="connsiteX2" fmla="*/ 1113056 w 1113056"/>
              <a:gd name="connsiteY2" fmla="*/ 1329136 h 1329136"/>
              <a:gd name="connsiteX3" fmla="*/ 0 w 1113056"/>
              <a:gd name="connsiteY3" fmla="*/ 847149 h 1329136"/>
              <a:gd name="connsiteX4" fmla="*/ 0 w 1113056"/>
              <a:gd name="connsiteY4" fmla="*/ 0 h 1329136"/>
              <a:gd name="connsiteX0" fmla="*/ 0 w 1113056"/>
              <a:gd name="connsiteY0" fmla="*/ 0 h 1334644"/>
              <a:gd name="connsiteX1" fmla="*/ 1107547 w 1113056"/>
              <a:gd name="connsiteY1" fmla="*/ 897874 h 1334644"/>
              <a:gd name="connsiteX2" fmla="*/ 1113056 w 1113056"/>
              <a:gd name="connsiteY2" fmla="*/ 1334644 h 1334644"/>
              <a:gd name="connsiteX3" fmla="*/ 0 w 1113056"/>
              <a:gd name="connsiteY3" fmla="*/ 847149 h 1334644"/>
              <a:gd name="connsiteX4" fmla="*/ 0 w 1113056"/>
              <a:gd name="connsiteY4" fmla="*/ 0 h 1334644"/>
              <a:gd name="connsiteX0" fmla="*/ 0 w 1113056"/>
              <a:gd name="connsiteY0" fmla="*/ 0 h 1331890"/>
              <a:gd name="connsiteX1" fmla="*/ 1107547 w 1113056"/>
              <a:gd name="connsiteY1" fmla="*/ 897874 h 1331890"/>
              <a:gd name="connsiteX2" fmla="*/ 1113056 w 1113056"/>
              <a:gd name="connsiteY2" fmla="*/ 1331890 h 1331890"/>
              <a:gd name="connsiteX3" fmla="*/ 0 w 1113056"/>
              <a:gd name="connsiteY3" fmla="*/ 847149 h 1331890"/>
              <a:gd name="connsiteX4" fmla="*/ 0 w 1113056"/>
              <a:gd name="connsiteY4" fmla="*/ 0 h 1331890"/>
              <a:gd name="connsiteX0" fmla="*/ 0 w 1113056"/>
              <a:gd name="connsiteY0" fmla="*/ 0 h 1331890"/>
              <a:gd name="connsiteX1" fmla="*/ 1109966 w 1113056"/>
              <a:gd name="connsiteY1" fmla="*/ 897874 h 1331890"/>
              <a:gd name="connsiteX2" fmla="*/ 1113056 w 1113056"/>
              <a:gd name="connsiteY2" fmla="*/ 1331890 h 1331890"/>
              <a:gd name="connsiteX3" fmla="*/ 0 w 1113056"/>
              <a:gd name="connsiteY3" fmla="*/ 847149 h 1331890"/>
              <a:gd name="connsiteX4" fmla="*/ 0 w 1113056"/>
              <a:gd name="connsiteY4" fmla="*/ 0 h 133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056" h="1331890">
                <a:moveTo>
                  <a:pt x="0" y="0"/>
                </a:moveTo>
                <a:lnTo>
                  <a:pt x="1109966" y="897874"/>
                </a:lnTo>
                <a:cubicBezTo>
                  <a:pt x="1110884" y="1041628"/>
                  <a:pt x="1112138" y="1188136"/>
                  <a:pt x="1113056" y="1331890"/>
                </a:cubicBezTo>
                <a:lnTo>
                  <a:pt x="0" y="847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4" name="Rectangle 30">
            <a:extLst>
              <a:ext uri="{FF2B5EF4-FFF2-40B4-BE49-F238E27FC236}">
                <a16:creationId xmlns:a16="http://schemas.microsoft.com/office/drawing/2014/main" id="{A2007125-FC37-4CC3-8455-383B63081394}"/>
              </a:ext>
            </a:extLst>
          </p:cNvPr>
          <p:cNvSpPr/>
          <p:nvPr/>
        </p:nvSpPr>
        <p:spPr>
          <a:xfrm>
            <a:off x="5187637" y="3119086"/>
            <a:ext cx="1110566" cy="871937"/>
          </a:xfrm>
          <a:custGeom>
            <a:avLst/>
            <a:gdLst>
              <a:gd name="connsiteX0" fmla="*/ 0 w 1107547"/>
              <a:gd name="connsiteY0" fmla="*/ 0 h 847149"/>
              <a:gd name="connsiteX1" fmla="*/ 1107547 w 1107547"/>
              <a:gd name="connsiteY1" fmla="*/ 0 h 847149"/>
              <a:gd name="connsiteX2" fmla="*/ 1107547 w 1107547"/>
              <a:gd name="connsiteY2" fmla="*/ 847149 h 847149"/>
              <a:gd name="connsiteX3" fmla="*/ 0 w 1107547"/>
              <a:gd name="connsiteY3" fmla="*/ 847149 h 847149"/>
              <a:gd name="connsiteX4" fmla="*/ 0 w 1107547"/>
              <a:gd name="connsiteY4" fmla="*/ 0 h 847149"/>
              <a:gd name="connsiteX0" fmla="*/ 0 w 1107547"/>
              <a:gd name="connsiteY0" fmla="*/ 0 h 858166"/>
              <a:gd name="connsiteX1" fmla="*/ 1107547 w 1107547"/>
              <a:gd name="connsiteY1" fmla="*/ 0 h 858166"/>
              <a:gd name="connsiteX2" fmla="*/ 1107547 w 1107547"/>
              <a:gd name="connsiteY2" fmla="*/ 858166 h 858166"/>
              <a:gd name="connsiteX3" fmla="*/ 0 w 1107547"/>
              <a:gd name="connsiteY3" fmla="*/ 847149 h 858166"/>
              <a:gd name="connsiteX4" fmla="*/ 0 w 1107547"/>
              <a:gd name="connsiteY4" fmla="*/ 0 h 858166"/>
              <a:gd name="connsiteX0" fmla="*/ 0 w 1107547"/>
              <a:gd name="connsiteY0" fmla="*/ 0 h 863674"/>
              <a:gd name="connsiteX1" fmla="*/ 1107547 w 1107547"/>
              <a:gd name="connsiteY1" fmla="*/ 0 h 863674"/>
              <a:gd name="connsiteX2" fmla="*/ 1107547 w 1107547"/>
              <a:gd name="connsiteY2" fmla="*/ 863674 h 863674"/>
              <a:gd name="connsiteX3" fmla="*/ 0 w 1107547"/>
              <a:gd name="connsiteY3" fmla="*/ 847149 h 863674"/>
              <a:gd name="connsiteX4" fmla="*/ 0 w 1107547"/>
              <a:gd name="connsiteY4" fmla="*/ 0 h 863674"/>
              <a:gd name="connsiteX0" fmla="*/ 0 w 1107547"/>
              <a:gd name="connsiteY0" fmla="*/ 0 h 869183"/>
              <a:gd name="connsiteX1" fmla="*/ 1107547 w 1107547"/>
              <a:gd name="connsiteY1" fmla="*/ 0 h 869183"/>
              <a:gd name="connsiteX2" fmla="*/ 1107547 w 1107547"/>
              <a:gd name="connsiteY2" fmla="*/ 869183 h 869183"/>
              <a:gd name="connsiteX3" fmla="*/ 0 w 1107547"/>
              <a:gd name="connsiteY3" fmla="*/ 847149 h 869183"/>
              <a:gd name="connsiteX4" fmla="*/ 0 w 1107547"/>
              <a:gd name="connsiteY4" fmla="*/ 0 h 869183"/>
              <a:gd name="connsiteX0" fmla="*/ 0 w 1110302"/>
              <a:gd name="connsiteY0" fmla="*/ 0 h 871937"/>
              <a:gd name="connsiteX1" fmla="*/ 1107547 w 1110302"/>
              <a:gd name="connsiteY1" fmla="*/ 0 h 871937"/>
              <a:gd name="connsiteX2" fmla="*/ 1110302 w 1110302"/>
              <a:gd name="connsiteY2" fmla="*/ 871937 h 871937"/>
              <a:gd name="connsiteX3" fmla="*/ 0 w 1110302"/>
              <a:gd name="connsiteY3" fmla="*/ 847149 h 871937"/>
              <a:gd name="connsiteX4" fmla="*/ 0 w 1110302"/>
              <a:gd name="connsiteY4" fmla="*/ 0 h 871937"/>
              <a:gd name="connsiteX0" fmla="*/ 0 w 1110302"/>
              <a:gd name="connsiteY0" fmla="*/ 0 h 871937"/>
              <a:gd name="connsiteX1" fmla="*/ 1107547 w 1110302"/>
              <a:gd name="connsiteY1" fmla="*/ 0 h 871937"/>
              <a:gd name="connsiteX2" fmla="*/ 1110302 w 1110302"/>
              <a:gd name="connsiteY2" fmla="*/ 871937 h 871937"/>
              <a:gd name="connsiteX3" fmla="*/ 0 w 1110302"/>
              <a:gd name="connsiteY3" fmla="*/ 847149 h 871937"/>
              <a:gd name="connsiteX4" fmla="*/ 0 w 1110302"/>
              <a:gd name="connsiteY4" fmla="*/ 0 h 871937"/>
              <a:gd name="connsiteX0" fmla="*/ 0 w 1110566"/>
              <a:gd name="connsiteY0" fmla="*/ 0 h 871937"/>
              <a:gd name="connsiteX1" fmla="*/ 1110301 w 1110566"/>
              <a:gd name="connsiteY1" fmla="*/ 437920 h 871937"/>
              <a:gd name="connsiteX2" fmla="*/ 1110302 w 1110566"/>
              <a:gd name="connsiteY2" fmla="*/ 871937 h 871937"/>
              <a:gd name="connsiteX3" fmla="*/ 0 w 1110566"/>
              <a:gd name="connsiteY3" fmla="*/ 847149 h 871937"/>
              <a:gd name="connsiteX4" fmla="*/ 0 w 1110566"/>
              <a:gd name="connsiteY4" fmla="*/ 0 h 87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0566" h="871937">
                <a:moveTo>
                  <a:pt x="0" y="0"/>
                </a:moveTo>
                <a:lnTo>
                  <a:pt x="1110301" y="437920"/>
                </a:lnTo>
                <a:cubicBezTo>
                  <a:pt x="1111219" y="728566"/>
                  <a:pt x="1109384" y="581291"/>
                  <a:pt x="1110302" y="871937"/>
                </a:cubicBezTo>
                <a:lnTo>
                  <a:pt x="0" y="847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Rectangle 29">
            <a:extLst>
              <a:ext uri="{FF2B5EF4-FFF2-40B4-BE49-F238E27FC236}">
                <a16:creationId xmlns:a16="http://schemas.microsoft.com/office/drawing/2014/main" id="{1CA51087-A3B1-4E92-B4B1-631E646F8177}"/>
              </a:ext>
            </a:extLst>
          </p:cNvPr>
          <p:cNvSpPr/>
          <p:nvPr/>
        </p:nvSpPr>
        <p:spPr>
          <a:xfrm flipV="1">
            <a:off x="5185147" y="4515072"/>
            <a:ext cx="1113056" cy="1331890"/>
          </a:xfrm>
          <a:custGeom>
            <a:avLst/>
            <a:gdLst>
              <a:gd name="connsiteX0" fmla="*/ 0 w 1107547"/>
              <a:gd name="connsiteY0" fmla="*/ 0 h 847149"/>
              <a:gd name="connsiteX1" fmla="*/ 1107547 w 1107547"/>
              <a:gd name="connsiteY1" fmla="*/ 0 h 847149"/>
              <a:gd name="connsiteX2" fmla="*/ 1107547 w 1107547"/>
              <a:gd name="connsiteY2" fmla="*/ 847149 h 847149"/>
              <a:gd name="connsiteX3" fmla="*/ 0 w 1107547"/>
              <a:gd name="connsiteY3" fmla="*/ 847149 h 847149"/>
              <a:gd name="connsiteX4" fmla="*/ 0 w 1107547"/>
              <a:gd name="connsiteY4" fmla="*/ 0 h 847149"/>
              <a:gd name="connsiteX0" fmla="*/ 0 w 1107547"/>
              <a:gd name="connsiteY0" fmla="*/ 0 h 1323628"/>
              <a:gd name="connsiteX1" fmla="*/ 1107547 w 1107547"/>
              <a:gd name="connsiteY1" fmla="*/ 0 h 1323628"/>
              <a:gd name="connsiteX2" fmla="*/ 1107547 w 1107547"/>
              <a:gd name="connsiteY2" fmla="*/ 1323628 h 1323628"/>
              <a:gd name="connsiteX3" fmla="*/ 0 w 1107547"/>
              <a:gd name="connsiteY3" fmla="*/ 847149 h 1323628"/>
              <a:gd name="connsiteX4" fmla="*/ 0 w 1107547"/>
              <a:gd name="connsiteY4" fmla="*/ 0 h 1323628"/>
              <a:gd name="connsiteX0" fmla="*/ 0 w 1110301"/>
              <a:gd name="connsiteY0" fmla="*/ 0 h 1323628"/>
              <a:gd name="connsiteX1" fmla="*/ 1110301 w 1110301"/>
              <a:gd name="connsiteY1" fmla="*/ 897875 h 1323628"/>
              <a:gd name="connsiteX2" fmla="*/ 1107547 w 1110301"/>
              <a:gd name="connsiteY2" fmla="*/ 1323628 h 1323628"/>
              <a:gd name="connsiteX3" fmla="*/ 0 w 1110301"/>
              <a:gd name="connsiteY3" fmla="*/ 847149 h 1323628"/>
              <a:gd name="connsiteX4" fmla="*/ 0 w 1110301"/>
              <a:gd name="connsiteY4" fmla="*/ 0 h 1323628"/>
              <a:gd name="connsiteX0" fmla="*/ 0 w 1110301"/>
              <a:gd name="connsiteY0" fmla="*/ 0 h 1326382"/>
              <a:gd name="connsiteX1" fmla="*/ 1110301 w 1110301"/>
              <a:gd name="connsiteY1" fmla="*/ 897875 h 1326382"/>
              <a:gd name="connsiteX2" fmla="*/ 1104793 w 1110301"/>
              <a:gd name="connsiteY2" fmla="*/ 1326382 h 1326382"/>
              <a:gd name="connsiteX3" fmla="*/ 0 w 1110301"/>
              <a:gd name="connsiteY3" fmla="*/ 847149 h 1326382"/>
              <a:gd name="connsiteX4" fmla="*/ 0 w 1110301"/>
              <a:gd name="connsiteY4" fmla="*/ 0 h 1326382"/>
              <a:gd name="connsiteX0" fmla="*/ 0 w 1113056"/>
              <a:gd name="connsiteY0" fmla="*/ 0 h 1329136"/>
              <a:gd name="connsiteX1" fmla="*/ 1110301 w 1113056"/>
              <a:gd name="connsiteY1" fmla="*/ 897875 h 1329136"/>
              <a:gd name="connsiteX2" fmla="*/ 1113056 w 1113056"/>
              <a:gd name="connsiteY2" fmla="*/ 1329136 h 1329136"/>
              <a:gd name="connsiteX3" fmla="*/ 0 w 1113056"/>
              <a:gd name="connsiteY3" fmla="*/ 847149 h 1329136"/>
              <a:gd name="connsiteX4" fmla="*/ 0 w 1113056"/>
              <a:gd name="connsiteY4" fmla="*/ 0 h 1329136"/>
              <a:gd name="connsiteX0" fmla="*/ 0 w 1113056"/>
              <a:gd name="connsiteY0" fmla="*/ 0 h 1329136"/>
              <a:gd name="connsiteX1" fmla="*/ 1107547 w 1113056"/>
              <a:gd name="connsiteY1" fmla="*/ 903383 h 1329136"/>
              <a:gd name="connsiteX2" fmla="*/ 1113056 w 1113056"/>
              <a:gd name="connsiteY2" fmla="*/ 1329136 h 1329136"/>
              <a:gd name="connsiteX3" fmla="*/ 0 w 1113056"/>
              <a:gd name="connsiteY3" fmla="*/ 847149 h 1329136"/>
              <a:gd name="connsiteX4" fmla="*/ 0 w 1113056"/>
              <a:gd name="connsiteY4" fmla="*/ 0 h 1329136"/>
              <a:gd name="connsiteX0" fmla="*/ 0 w 1113056"/>
              <a:gd name="connsiteY0" fmla="*/ 0 h 1329136"/>
              <a:gd name="connsiteX1" fmla="*/ 1107547 w 1113056"/>
              <a:gd name="connsiteY1" fmla="*/ 900628 h 1329136"/>
              <a:gd name="connsiteX2" fmla="*/ 1113056 w 1113056"/>
              <a:gd name="connsiteY2" fmla="*/ 1329136 h 1329136"/>
              <a:gd name="connsiteX3" fmla="*/ 0 w 1113056"/>
              <a:gd name="connsiteY3" fmla="*/ 847149 h 1329136"/>
              <a:gd name="connsiteX4" fmla="*/ 0 w 1113056"/>
              <a:gd name="connsiteY4" fmla="*/ 0 h 1329136"/>
              <a:gd name="connsiteX0" fmla="*/ 0 w 1113056"/>
              <a:gd name="connsiteY0" fmla="*/ 0 h 1329136"/>
              <a:gd name="connsiteX1" fmla="*/ 1107547 w 1113056"/>
              <a:gd name="connsiteY1" fmla="*/ 897874 h 1329136"/>
              <a:gd name="connsiteX2" fmla="*/ 1113056 w 1113056"/>
              <a:gd name="connsiteY2" fmla="*/ 1329136 h 1329136"/>
              <a:gd name="connsiteX3" fmla="*/ 0 w 1113056"/>
              <a:gd name="connsiteY3" fmla="*/ 847149 h 1329136"/>
              <a:gd name="connsiteX4" fmla="*/ 0 w 1113056"/>
              <a:gd name="connsiteY4" fmla="*/ 0 h 1329136"/>
              <a:gd name="connsiteX0" fmla="*/ 0 w 1113056"/>
              <a:gd name="connsiteY0" fmla="*/ 0 h 1334644"/>
              <a:gd name="connsiteX1" fmla="*/ 1107547 w 1113056"/>
              <a:gd name="connsiteY1" fmla="*/ 897874 h 1334644"/>
              <a:gd name="connsiteX2" fmla="*/ 1113056 w 1113056"/>
              <a:gd name="connsiteY2" fmla="*/ 1334644 h 1334644"/>
              <a:gd name="connsiteX3" fmla="*/ 0 w 1113056"/>
              <a:gd name="connsiteY3" fmla="*/ 847149 h 1334644"/>
              <a:gd name="connsiteX4" fmla="*/ 0 w 1113056"/>
              <a:gd name="connsiteY4" fmla="*/ 0 h 1334644"/>
              <a:gd name="connsiteX0" fmla="*/ 0 w 1113056"/>
              <a:gd name="connsiteY0" fmla="*/ 0 h 1331890"/>
              <a:gd name="connsiteX1" fmla="*/ 1107547 w 1113056"/>
              <a:gd name="connsiteY1" fmla="*/ 897874 h 1331890"/>
              <a:gd name="connsiteX2" fmla="*/ 1113056 w 1113056"/>
              <a:gd name="connsiteY2" fmla="*/ 1331890 h 1331890"/>
              <a:gd name="connsiteX3" fmla="*/ 0 w 1113056"/>
              <a:gd name="connsiteY3" fmla="*/ 847149 h 1331890"/>
              <a:gd name="connsiteX4" fmla="*/ 0 w 1113056"/>
              <a:gd name="connsiteY4" fmla="*/ 0 h 1331890"/>
              <a:gd name="connsiteX0" fmla="*/ 0 w 1113056"/>
              <a:gd name="connsiteY0" fmla="*/ 0 h 1331890"/>
              <a:gd name="connsiteX1" fmla="*/ 1112385 w 1113056"/>
              <a:gd name="connsiteY1" fmla="*/ 897874 h 1331890"/>
              <a:gd name="connsiteX2" fmla="*/ 1113056 w 1113056"/>
              <a:gd name="connsiteY2" fmla="*/ 1331890 h 1331890"/>
              <a:gd name="connsiteX3" fmla="*/ 0 w 1113056"/>
              <a:gd name="connsiteY3" fmla="*/ 847149 h 1331890"/>
              <a:gd name="connsiteX4" fmla="*/ 0 w 1113056"/>
              <a:gd name="connsiteY4" fmla="*/ 0 h 133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056" h="1331890">
                <a:moveTo>
                  <a:pt x="0" y="0"/>
                </a:moveTo>
                <a:lnTo>
                  <a:pt x="1112385" y="897874"/>
                </a:lnTo>
                <a:cubicBezTo>
                  <a:pt x="1113303" y="1041628"/>
                  <a:pt x="1112138" y="1188136"/>
                  <a:pt x="1113056" y="1331890"/>
                </a:cubicBezTo>
                <a:lnTo>
                  <a:pt x="0" y="847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6" name="Rectangle 30">
            <a:extLst>
              <a:ext uri="{FF2B5EF4-FFF2-40B4-BE49-F238E27FC236}">
                <a16:creationId xmlns:a16="http://schemas.microsoft.com/office/drawing/2014/main" id="{7FDEC0BF-9EE1-418E-AD27-529EBA4B4C42}"/>
              </a:ext>
            </a:extLst>
          </p:cNvPr>
          <p:cNvSpPr/>
          <p:nvPr/>
        </p:nvSpPr>
        <p:spPr>
          <a:xfrm flipV="1">
            <a:off x="5185147" y="4035557"/>
            <a:ext cx="1110566" cy="871937"/>
          </a:xfrm>
          <a:custGeom>
            <a:avLst/>
            <a:gdLst>
              <a:gd name="connsiteX0" fmla="*/ 0 w 1107547"/>
              <a:gd name="connsiteY0" fmla="*/ 0 h 847149"/>
              <a:gd name="connsiteX1" fmla="*/ 1107547 w 1107547"/>
              <a:gd name="connsiteY1" fmla="*/ 0 h 847149"/>
              <a:gd name="connsiteX2" fmla="*/ 1107547 w 1107547"/>
              <a:gd name="connsiteY2" fmla="*/ 847149 h 847149"/>
              <a:gd name="connsiteX3" fmla="*/ 0 w 1107547"/>
              <a:gd name="connsiteY3" fmla="*/ 847149 h 847149"/>
              <a:gd name="connsiteX4" fmla="*/ 0 w 1107547"/>
              <a:gd name="connsiteY4" fmla="*/ 0 h 847149"/>
              <a:gd name="connsiteX0" fmla="*/ 0 w 1107547"/>
              <a:gd name="connsiteY0" fmla="*/ 0 h 858166"/>
              <a:gd name="connsiteX1" fmla="*/ 1107547 w 1107547"/>
              <a:gd name="connsiteY1" fmla="*/ 0 h 858166"/>
              <a:gd name="connsiteX2" fmla="*/ 1107547 w 1107547"/>
              <a:gd name="connsiteY2" fmla="*/ 858166 h 858166"/>
              <a:gd name="connsiteX3" fmla="*/ 0 w 1107547"/>
              <a:gd name="connsiteY3" fmla="*/ 847149 h 858166"/>
              <a:gd name="connsiteX4" fmla="*/ 0 w 1107547"/>
              <a:gd name="connsiteY4" fmla="*/ 0 h 858166"/>
              <a:gd name="connsiteX0" fmla="*/ 0 w 1107547"/>
              <a:gd name="connsiteY0" fmla="*/ 0 h 863674"/>
              <a:gd name="connsiteX1" fmla="*/ 1107547 w 1107547"/>
              <a:gd name="connsiteY1" fmla="*/ 0 h 863674"/>
              <a:gd name="connsiteX2" fmla="*/ 1107547 w 1107547"/>
              <a:gd name="connsiteY2" fmla="*/ 863674 h 863674"/>
              <a:gd name="connsiteX3" fmla="*/ 0 w 1107547"/>
              <a:gd name="connsiteY3" fmla="*/ 847149 h 863674"/>
              <a:gd name="connsiteX4" fmla="*/ 0 w 1107547"/>
              <a:gd name="connsiteY4" fmla="*/ 0 h 863674"/>
              <a:gd name="connsiteX0" fmla="*/ 0 w 1107547"/>
              <a:gd name="connsiteY0" fmla="*/ 0 h 869183"/>
              <a:gd name="connsiteX1" fmla="*/ 1107547 w 1107547"/>
              <a:gd name="connsiteY1" fmla="*/ 0 h 869183"/>
              <a:gd name="connsiteX2" fmla="*/ 1107547 w 1107547"/>
              <a:gd name="connsiteY2" fmla="*/ 869183 h 869183"/>
              <a:gd name="connsiteX3" fmla="*/ 0 w 1107547"/>
              <a:gd name="connsiteY3" fmla="*/ 847149 h 869183"/>
              <a:gd name="connsiteX4" fmla="*/ 0 w 1107547"/>
              <a:gd name="connsiteY4" fmla="*/ 0 h 869183"/>
              <a:gd name="connsiteX0" fmla="*/ 0 w 1110302"/>
              <a:gd name="connsiteY0" fmla="*/ 0 h 871937"/>
              <a:gd name="connsiteX1" fmla="*/ 1107547 w 1110302"/>
              <a:gd name="connsiteY1" fmla="*/ 0 h 871937"/>
              <a:gd name="connsiteX2" fmla="*/ 1110302 w 1110302"/>
              <a:gd name="connsiteY2" fmla="*/ 871937 h 871937"/>
              <a:gd name="connsiteX3" fmla="*/ 0 w 1110302"/>
              <a:gd name="connsiteY3" fmla="*/ 847149 h 871937"/>
              <a:gd name="connsiteX4" fmla="*/ 0 w 1110302"/>
              <a:gd name="connsiteY4" fmla="*/ 0 h 871937"/>
              <a:gd name="connsiteX0" fmla="*/ 0 w 1110302"/>
              <a:gd name="connsiteY0" fmla="*/ 0 h 871937"/>
              <a:gd name="connsiteX1" fmla="*/ 1107547 w 1110302"/>
              <a:gd name="connsiteY1" fmla="*/ 0 h 871937"/>
              <a:gd name="connsiteX2" fmla="*/ 1110302 w 1110302"/>
              <a:gd name="connsiteY2" fmla="*/ 871937 h 871937"/>
              <a:gd name="connsiteX3" fmla="*/ 0 w 1110302"/>
              <a:gd name="connsiteY3" fmla="*/ 847149 h 871937"/>
              <a:gd name="connsiteX4" fmla="*/ 0 w 1110302"/>
              <a:gd name="connsiteY4" fmla="*/ 0 h 871937"/>
              <a:gd name="connsiteX0" fmla="*/ 0 w 1110566"/>
              <a:gd name="connsiteY0" fmla="*/ 0 h 871937"/>
              <a:gd name="connsiteX1" fmla="*/ 1110301 w 1110566"/>
              <a:gd name="connsiteY1" fmla="*/ 437920 h 871937"/>
              <a:gd name="connsiteX2" fmla="*/ 1110302 w 1110566"/>
              <a:gd name="connsiteY2" fmla="*/ 871937 h 871937"/>
              <a:gd name="connsiteX3" fmla="*/ 0 w 1110566"/>
              <a:gd name="connsiteY3" fmla="*/ 847149 h 871937"/>
              <a:gd name="connsiteX4" fmla="*/ 0 w 1110566"/>
              <a:gd name="connsiteY4" fmla="*/ 0 h 87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0566" h="871937">
                <a:moveTo>
                  <a:pt x="0" y="0"/>
                </a:moveTo>
                <a:lnTo>
                  <a:pt x="1110301" y="437920"/>
                </a:lnTo>
                <a:cubicBezTo>
                  <a:pt x="1111219" y="728566"/>
                  <a:pt x="1109384" y="581291"/>
                  <a:pt x="1110302" y="871937"/>
                </a:cubicBezTo>
                <a:lnTo>
                  <a:pt x="0" y="847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7" name="TextBox 1476">
            <a:extLst>
              <a:ext uri="{FF2B5EF4-FFF2-40B4-BE49-F238E27FC236}">
                <a16:creationId xmlns:a16="http://schemas.microsoft.com/office/drawing/2014/main" id="{96A6DD42-9CC9-4DE3-B2A1-595C715BB062}"/>
              </a:ext>
            </a:extLst>
          </p:cNvPr>
          <p:cNvSpPr txBox="1"/>
          <p:nvPr/>
        </p:nvSpPr>
        <p:spPr>
          <a:xfrm>
            <a:off x="1078412" y="2433914"/>
            <a:ext cx="373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478" name="TextBox 1477">
            <a:extLst>
              <a:ext uri="{FF2B5EF4-FFF2-40B4-BE49-F238E27FC236}">
                <a16:creationId xmlns:a16="http://schemas.microsoft.com/office/drawing/2014/main" id="{0D6B934B-D661-4ECB-ABCF-4C824F48B70E}"/>
              </a:ext>
            </a:extLst>
          </p:cNvPr>
          <p:cNvSpPr txBox="1"/>
          <p:nvPr/>
        </p:nvSpPr>
        <p:spPr>
          <a:xfrm>
            <a:off x="1078412" y="3373382"/>
            <a:ext cx="373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1479" name="TextBox 1478">
            <a:extLst>
              <a:ext uri="{FF2B5EF4-FFF2-40B4-BE49-F238E27FC236}">
                <a16:creationId xmlns:a16="http://schemas.microsoft.com/office/drawing/2014/main" id="{F647CC99-5BCA-4F69-85FF-A46655A85EF8}"/>
              </a:ext>
            </a:extLst>
          </p:cNvPr>
          <p:cNvSpPr txBox="1"/>
          <p:nvPr/>
        </p:nvSpPr>
        <p:spPr>
          <a:xfrm>
            <a:off x="1078412" y="4312850"/>
            <a:ext cx="373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1480" name="TextBox 1479">
            <a:extLst>
              <a:ext uri="{FF2B5EF4-FFF2-40B4-BE49-F238E27FC236}">
                <a16:creationId xmlns:a16="http://schemas.microsoft.com/office/drawing/2014/main" id="{F7B3DBB0-36C4-4ED2-9086-2384C604E3B9}"/>
              </a:ext>
            </a:extLst>
          </p:cNvPr>
          <p:cNvSpPr txBox="1"/>
          <p:nvPr/>
        </p:nvSpPr>
        <p:spPr>
          <a:xfrm>
            <a:off x="1078412" y="5252318"/>
            <a:ext cx="373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</a:p>
        </p:txBody>
      </p:sp>
      <p:sp>
        <p:nvSpPr>
          <p:cNvPr id="1481" name="TextBox 1480">
            <a:extLst>
              <a:ext uri="{FF2B5EF4-FFF2-40B4-BE49-F238E27FC236}">
                <a16:creationId xmlns:a16="http://schemas.microsoft.com/office/drawing/2014/main" id="{DE214D33-3693-4A32-825B-4FB8AC762ABA}"/>
              </a:ext>
            </a:extLst>
          </p:cNvPr>
          <p:cNvSpPr txBox="1"/>
          <p:nvPr/>
        </p:nvSpPr>
        <p:spPr>
          <a:xfrm>
            <a:off x="6806217" y="3122570"/>
            <a:ext cx="1199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2" name="TextBox 1481">
            <a:extLst>
              <a:ext uri="{FF2B5EF4-FFF2-40B4-BE49-F238E27FC236}">
                <a16:creationId xmlns:a16="http://schemas.microsoft.com/office/drawing/2014/main" id="{920F8167-34EB-401A-80D8-44B2A0E76B2C}"/>
              </a:ext>
            </a:extLst>
          </p:cNvPr>
          <p:cNvSpPr txBox="1"/>
          <p:nvPr/>
        </p:nvSpPr>
        <p:spPr>
          <a:xfrm>
            <a:off x="6806217" y="3601143"/>
            <a:ext cx="1199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3" name="TextBox 1482">
            <a:extLst>
              <a:ext uri="{FF2B5EF4-FFF2-40B4-BE49-F238E27FC236}">
                <a16:creationId xmlns:a16="http://schemas.microsoft.com/office/drawing/2014/main" id="{66BC038C-0A0C-4733-A124-04D9C9107A8F}"/>
              </a:ext>
            </a:extLst>
          </p:cNvPr>
          <p:cNvSpPr txBox="1"/>
          <p:nvPr/>
        </p:nvSpPr>
        <p:spPr>
          <a:xfrm>
            <a:off x="6806217" y="4090194"/>
            <a:ext cx="1199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4" name="TextBox 1483">
            <a:extLst>
              <a:ext uri="{FF2B5EF4-FFF2-40B4-BE49-F238E27FC236}">
                <a16:creationId xmlns:a16="http://schemas.microsoft.com/office/drawing/2014/main" id="{41DC3F92-A0C4-494E-A94B-4894804D705F}"/>
              </a:ext>
            </a:extLst>
          </p:cNvPr>
          <p:cNvSpPr txBox="1"/>
          <p:nvPr/>
        </p:nvSpPr>
        <p:spPr>
          <a:xfrm>
            <a:off x="6806217" y="4558287"/>
            <a:ext cx="1199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5" name="TextBox 1484">
            <a:extLst>
              <a:ext uri="{FF2B5EF4-FFF2-40B4-BE49-F238E27FC236}">
                <a16:creationId xmlns:a16="http://schemas.microsoft.com/office/drawing/2014/main" id="{66444C22-6A08-4757-B30F-0982490FA9D6}"/>
              </a:ext>
            </a:extLst>
          </p:cNvPr>
          <p:cNvSpPr txBox="1"/>
          <p:nvPr/>
        </p:nvSpPr>
        <p:spPr>
          <a:xfrm>
            <a:off x="8543547" y="5730898"/>
            <a:ext cx="32448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200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OREM IPSUM DOLOR SIT AMET,</a:t>
            </a:r>
          </a:p>
          <a:p>
            <a:pPr algn="r"/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CU USU AGAM INTEGRE IMPEDIT.</a:t>
            </a:r>
            <a:endParaRPr lang="ko-KR" altLang="en-US" sz="12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86" name="TextBox 1485">
            <a:extLst>
              <a:ext uri="{FF2B5EF4-FFF2-40B4-BE49-F238E27FC236}">
                <a16:creationId xmlns:a16="http://schemas.microsoft.com/office/drawing/2014/main" id="{B7D2A427-BB12-4E23-A7C2-752D88F06BD9}"/>
              </a:ext>
            </a:extLst>
          </p:cNvPr>
          <p:cNvSpPr txBox="1"/>
          <p:nvPr/>
        </p:nvSpPr>
        <p:spPr>
          <a:xfrm>
            <a:off x="8543546" y="4985465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pPr algn="r"/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487" name="TextBox 1486">
            <a:extLst>
              <a:ext uri="{FF2B5EF4-FFF2-40B4-BE49-F238E27FC236}">
                <a16:creationId xmlns:a16="http://schemas.microsoft.com/office/drawing/2014/main" id="{9122CDB0-18A7-4236-A7D0-88960D6758BA}"/>
              </a:ext>
            </a:extLst>
          </p:cNvPr>
          <p:cNvSpPr txBox="1"/>
          <p:nvPr/>
        </p:nvSpPr>
        <p:spPr>
          <a:xfrm>
            <a:off x="9752579" y="3275409"/>
            <a:ext cx="1728280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GB" altLang="ko-KR" sz="18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1800" dirty="0">
                <a:solidFill>
                  <a:schemeClr val="accent5"/>
                </a:solidFill>
                <a:cs typeface="Arial" pitchFamily="34" charset="0"/>
              </a:rPr>
              <a:t> Layout</a:t>
            </a:r>
          </a:p>
          <a:p>
            <a:pPr algn="l"/>
            <a:r>
              <a:rPr lang="en-GB" altLang="ko-KR" sz="1800" dirty="0">
                <a:solidFill>
                  <a:schemeClr val="accent1"/>
                </a:solidFill>
                <a:cs typeface="Arial" pitchFamily="34" charset="0"/>
              </a:rPr>
              <a:t>Clean Text </a:t>
            </a:r>
            <a:r>
              <a:rPr lang="en-GB" altLang="ko-KR" sz="1800" dirty="0">
                <a:solidFill>
                  <a:schemeClr val="accent5"/>
                </a:solidFill>
                <a:cs typeface="Arial" pitchFamily="34" charset="0"/>
              </a:rPr>
              <a:t>Slide for your Presentation</a:t>
            </a:r>
            <a:endParaRPr lang="ko-KR" altLang="en-US" sz="1800" dirty="0">
              <a:solidFill>
                <a:schemeClr val="accent5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C7D3"/>
      </a:accent1>
      <a:accent2>
        <a:srgbClr val="307689"/>
      </a:accent2>
      <a:accent3>
        <a:srgbClr val="F7C76A"/>
      </a:accent3>
      <a:accent4>
        <a:srgbClr val="E93A0F"/>
      </a:accent4>
      <a:accent5>
        <a:srgbClr val="C1C3C4"/>
      </a:accent5>
      <a:accent6>
        <a:srgbClr val="506272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61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52</cp:revision>
  <dcterms:created xsi:type="dcterms:W3CDTF">2018-02-18T19:39:47Z</dcterms:created>
  <dcterms:modified xsi:type="dcterms:W3CDTF">2022-10-27T06:17:24Z</dcterms:modified>
</cp:coreProperties>
</file>