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6" d="100"/>
          <a:sy n="96" d="100"/>
        </p:scale>
        <p:origin x="205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33" name="Freeform: Shape 2">
            <a:extLst>
              <a:ext uri="{FF2B5EF4-FFF2-40B4-BE49-F238E27FC236}">
                <a16:creationId xmlns:a16="http://schemas.microsoft.com/office/drawing/2014/main" id="{81B0695E-5854-4A1C-B484-4CC1AB8738B7}"/>
              </a:ext>
            </a:extLst>
          </p:cNvPr>
          <p:cNvSpPr/>
          <p:nvPr/>
        </p:nvSpPr>
        <p:spPr>
          <a:xfrm>
            <a:off x="2797954" y="3663669"/>
            <a:ext cx="2281144" cy="1131448"/>
          </a:xfrm>
          <a:custGeom>
            <a:avLst/>
            <a:gdLst>
              <a:gd name="connsiteX0" fmla="*/ 480818 w 1758226"/>
              <a:gd name="connsiteY0" fmla="*/ 285 h 1073147"/>
              <a:gd name="connsiteX1" fmla="*/ 878422 w 1758226"/>
              <a:gd name="connsiteY1" fmla="*/ 240583 h 1073147"/>
              <a:gd name="connsiteX2" fmla="*/ 1719165 w 1758226"/>
              <a:gd name="connsiteY2" fmla="*/ 656510 h 1073147"/>
              <a:gd name="connsiteX3" fmla="*/ 1694082 w 1758226"/>
              <a:gd name="connsiteY3" fmla="*/ 717617 h 1073147"/>
              <a:gd name="connsiteX4" fmla="*/ 1656626 w 1758226"/>
              <a:gd name="connsiteY4" fmla="*/ 758830 h 1073147"/>
              <a:gd name="connsiteX5" fmla="*/ 897796 w 1758226"/>
              <a:gd name="connsiteY5" fmla="*/ 1073147 h 1073147"/>
              <a:gd name="connsiteX6" fmla="*/ 868359 w 1758226"/>
              <a:gd name="connsiteY6" fmla="*/ 1071661 h 1073147"/>
              <a:gd name="connsiteX7" fmla="*/ 862880 w 1758226"/>
              <a:gd name="connsiteY7" fmla="*/ 1035761 h 1073147"/>
              <a:gd name="connsiteX8" fmla="*/ 97698 w 1758226"/>
              <a:gd name="connsiteY8" fmla="*/ 412120 h 1073147"/>
              <a:gd name="connsiteX9" fmla="*/ 17840 w 1758226"/>
              <a:gd name="connsiteY9" fmla="*/ 416153 h 1073147"/>
              <a:gd name="connsiteX10" fmla="*/ 0 w 1758226"/>
              <a:gd name="connsiteY10" fmla="*/ 418875 h 1073147"/>
              <a:gd name="connsiteX11" fmla="*/ 6718 w 1758226"/>
              <a:gd name="connsiteY11" fmla="*/ 355857 h 1073147"/>
              <a:gd name="connsiteX12" fmla="*/ 480818 w 1758226"/>
              <a:gd name="connsiteY12" fmla="*/ 285 h 1073147"/>
              <a:gd name="connsiteX0" fmla="*/ 480818 w 1758226"/>
              <a:gd name="connsiteY0" fmla="*/ 285 h 1073147"/>
              <a:gd name="connsiteX1" fmla="*/ 878422 w 1758226"/>
              <a:gd name="connsiteY1" fmla="*/ 240583 h 1073147"/>
              <a:gd name="connsiteX2" fmla="*/ 1719165 w 1758226"/>
              <a:gd name="connsiteY2" fmla="*/ 656510 h 1073147"/>
              <a:gd name="connsiteX3" fmla="*/ 1694082 w 1758226"/>
              <a:gd name="connsiteY3" fmla="*/ 717617 h 1073147"/>
              <a:gd name="connsiteX4" fmla="*/ 1656626 w 1758226"/>
              <a:gd name="connsiteY4" fmla="*/ 758830 h 1073147"/>
              <a:gd name="connsiteX5" fmla="*/ 897796 w 1758226"/>
              <a:gd name="connsiteY5" fmla="*/ 1073147 h 1073147"/>
              <a:gd name="connsiteX6" fmla="*/ 868359 w 1758226"/>
              <a:gd name="connsiteY6" fmla="*/ 1071661 h 1073147"/>
              <a:gd name="connsiteX7" fmla="*/ 862880 w 1758226"/>
              <a:gd name="connsiteY7" fmla="*/ 1035761 h 1073147"/>
              <a:gd name="connsiteX8" fmla="*/ 97698 w 1758226"/>
              <a:gd name="connsiteY8" fmla="*/ 412120 h 1073147"/>
              <a:gd name="connsiteX9" fmla="*/ 17840 w 1758226"/>
              <a:gd name="connsiteY9" fmla="*/ 416153 h 1073147"/>
              <a:gd name="connsiteX10" fmla="*/ 0 w 1758226"/>
              <a:gd name="connsiteY10" fmla="*/ 418875 h 1073147"/>
              <a:gd name="connsiteX11" fmla="*/ 6718 w 1758226"/>
              <a:gd name="connsiteY11" fmla="*/ 355857 h 1073147"/>
              <a:gd name="connsiteX12" fmla="*/ 480818 w 1758226"/>
              <a:gd name="connsiteY12" fmla="*/ 285 h 1073147"/>
              <a:gd name="connsiteX0" fmla="*/ 480818 w 1758226"/>
              <a:gd name="connsiteY0" fmla="*/ 285 h 1073147"/>
              <a:gd name="connsiteX1" fmla="*/ 878422 w 1758226"/>
              <a:gd name="connsiteY1" fmla="*/ 240583 h 1073147"/>
              <a:gd name="connsiteX2" fmla="*/ 1719165 w 1758226"/>
              <a:gd name="connsiteY2" fmla="*/ 656510 h 1073147"/>
              <a:gd name="connsiteX3" fmla="*/ 1694082 w 1758226"/>
              <a:gd name="connsiteY3" fmla="*/ 717617 h 1073147"/>
              <a:gd name="connsiteX4" fmla="*/ 1656626 w 1758226"/>
              <a:gd name="connsiteY4" fmla="*/ 758830 h 1073147"/>
              <a:gd name="connsiteX5" fmla="*/ 897796 w 1758226"/>
              <a:gd name="connsiteY5" fmla="*/ 1073147 h 1073147"/>
              <a:gd name="connsiteX6" fmla="*/ 862880 w 1758226"/>
              <a:gd name="connsiteY6" fmla="*/ 1035761 h 1073147"/>
              <a:gd name="connsiteX7" fmla="*/ 97698 w 1758226"/>
              <a:gd name="connsiteY7" fmla="*/ 412120 h 1073147"/>
              <a:gd name="connsiteX8" fmla="*/ 17840 w 1758226"/>
              <a:gd name="connsiteY8" fmla="*/ 416153 h 1073147"/>
              <a:gd name="connsiteX9" fmla="*/ 0 w 1758226"/>
              <a:gd name="connsiteY9" fmla="*/ 418875 h 1073147"/>
              <a:gd name="connsiteX10" fmla="*/ 6718 w 1758226"/>
              <a:gd name="connsiteY10" fmla="*/ 355857 h 1073147"/>
              <a:gd name="connsiteX11" fmla="*/ 480818 w 1758226"/>
              <a:gd name="connsiteY11" fmla="*/ 285 h 1073147"/>
              <a:gd name="connsiteX0" fmla="*/ 480818 w 1758226"/>
              <a:gd name="connsiteY0" fmla="*/ 285 h 1043532"/>
              <a:gd name="connsiteX1" fmla="*/ 878422 w 1758226"/>
              <a:gd name="connsiteY1" fmla="*/ 240583 h 1043532"/>
              <a:gd name="connsiteX2" fmla="*/ 1719165 w 1758226"/>
              <a:gd name="connsiteY2" fmla="*/ 656510 h 1043532"/>
              <a:gd name="connsiteX3" fmla="*/ 1694082 w 1758226"/>
              <a:gd name="connsiteY3" fmla="*/ 717617 h 1043532"/>
              <a:gd name="connsiteX4" fmla="*/ 1656626 w 1758226"/>
              <a:gd name="connsiteY4" fmla="*/ 758830 h 1043532"/>
              <a:gd name="connsiteX5" fmla="*/ 862880 w 1758226"/>
              <a:gd name="connsiteY5" fmla="*/ 1035761 h 1043532"/>
              <a:gd name="connsiteX6" fmla="*/ 97698 w 1758226"/>
              <a:gd name="connsiteY6" fmla="*/ 412120 h 1043532"/>
              <a:gd name="connsiteX7" fmla="*/ 17840 w 1758226"/>
              <a:gd name="connsiteY7" fmla="*/ 416153 h 1043532"/>
              <a:gd name="connsiteX8" fmla="*/ 0 w 1758226"/>
              <a:gd name="connsiteY8" fmla="*/ 418875 h 1043532"/>
              <a:gd name="connsiteX9" fmla="*/ 6718 w 1758226"/>
              <a:gd name="connsiteY9" fmla="*/ 355857 h 1043532"/>
              <a:gd name="connsiteX10" fmla="*/ 480818 w 1758226"/>
              <a:gd name="connsiteY10" fmla="*/ 285 h 1043532"/>
              <a:gd name="connsiteX0" fmla="*/ 480818 w 1758226"/>
              <a:gd name="connsiteY0" fmla="*/ 285 h 1043532"/>
              <a:gd name="connsiteX1" fmla="*/ 878422 w 1758226"/>
              <a:gd name="connsiteY1" fmla="*/ 240583 h 1043532"/>
              <a:gd name="connsiteX2" fmla="*/ 1719165 w 1758226"/>
              <a:gd name="connsiteY2" fmla="*/ 656510 h 1043532"/>
              <a:gd name="connsiteX3" fmla="*/ 1656626 w 1758226"/>
              <a:gd name="connsiteY3" fmla="*/ 758830 h 1043532"/>
              <a:gd name="connsiteX4" fmla="*/ 862880 w 1758226"/>
              <a:gd name="connsiteY4" fmla="*/ 1035761 h 1043532"/>
              <a:gd name="connsiteX5" fmla="*/ 97698 w 1758226"/>
              <a:gd name="connsiteY5" fmla="*/ 412120 h 1043532"/>
              <a:gd name="connsiteX6" fmla="*/ 17840 w 1758226"/>
              <a:gd name="connsiteY6" fmla="*/ 416153 h 1043532"/>
              <a:gd name="connsiteX7" fmla="*/ 0 w 1758226"/>
              <a:gd name="connsiteY7" fmla="*/ 418875 h 1043532"/>
              <a:gd name="connsiteX8" fmla="*/ 6718 w 1758226"/>
              <a:gd name="connsiteY8" fmla="*/ 355857 h 1043532"/>
              <a:gd name="connsiteX9" fmla="*/ 480818 w 1758226"/>
              <a:gd name="connsiteY9" fmla="*/ 285 h 1043532"/>
              <a:gd name="connsiteX0" fmla="*/ 480818 w 1758226"/>
              <a:gd name="connsiteY0" fmla="*/ 285 h 1035761"/>
              <a:gd name="connsiteX1" fmla="*/ 878422 w 1758226"/>
              <a:gd name="connsiteY1" fmla="*/ 240583 h 1035761"/>
              <a:gd name="connsiteX2" fmla="*/ 1719165 w 1758226"/>
              <a:gd name="connsiteY2" fmla="*/ 656510 h 1035761"/>
              <a:gd name="connsiteX3" fmla="*/ 862880 w 1758226"/>
              <a:gd name="connsiteY3" fmla="*/ 1035761 h 1035761"/>
              <a:gd name="connsiteX4" fmla="*/ 97698 w 1758226"/>
              <a:gd name="connsiteY4" fmla="*/ 412120 h 1035761"/>
              <a:gd name="connsiteX5" fmla="*/ 17840 w 1758226"/>
              <a:gd name="connsiteY5" fmla="*/ 416153 h 1035761"/>
              <a:gd name="connsiteX6" fmla="*/ 0 w 1758226"/>
              <a:gd name="connsiteY6" fmla="*/ 418875 h 1035761"/>
              <a:gd name="connsiteX7" fmla="*/ 6718 w 1758226"/>
              <a:gd name="connsiteY7" fmla="*/ 355857 h 1035761"/>
              <a:gd name="connsiteX8" fmla="*/ 480818 w 1758226"/>
              <a:gd name="connsiteY8" fmla="*/ 285 h 1035761"/>
              <a:gd name="connsiteX0" fmla="*/ 480818 w 1758226"/>
              <a:gd name="connsiteY0" fmla="*/ 285 h 932188"/>
              <a:gd name="connsiteX1" fmla="*/ 878422 w 1758226"/>
              <a:gd name="connsiteY1" fmla="*/ 240583 h 932188"/>
              <a:gd name="connsiteX2" fmla="*/ 1719165 w 1758226"/>
              <a:gd name="connsiteY2" fmla="*/ 656510 h 932188"/>
              <a:gd name="connsiteX3" fmla="*/ 1058189 w 1758226"/>
              <a:gd name="connsiteY3" fmla="*/ 932188 h 932188"/>
              <a:gd name="connsiteX4" fmla="*/ 97698 w 1758226"/>
              <a:gd name="connsiteY4" fmla="*/ 412120 h 932188"/>
              <a:gd name="connsiteX5" fmla="*/ 17840 w 1758226"/>
              <a:gd name="connsiteY5" fmla="*/ 416153 h 932188"/>
              <a:gd name="connsiteX6" fmla="*/ 0 w 1758226"/>
              <a:gd name="connsiteY6" fmla="*/ 418875 h 932188"/>
              <a:gd name="connsiteX7" fmla="*/ 6718 w 1758226"/>
              <a:gd name="connsiteY7" fmla="*/ 355857 h 932188"/>
              <a:gd name="connsiteX8" fmla="*/ 480818 w 1758226"/>
              <a:gd name="connsiteY8" fmla="*/ 285 h 932188"/>
              <a:gd name="connsiteX0" fmla="*/ 480818 w 1758226"/>
              <a:gd name="connsiteY0" fmla="*/ 285 h 932188"/>
              <a:gd name="connsiteX1" fmla="*/ 878422 w 1758226"/>
              <a:gd name="connsiteY1" fmla="*/ 240583 h 932188"/>
              <a:gd name="connsiteX2" fmla="*/ 1719165 w 1758226"/>
              <a:gd name="connsiteY2" fmla="*/ 656510 h 932188"/>
              <a:gd name="connsiteX3" fmla="*/ 1058189 w 1758226"/>
              <a:gd name="connsiteY3" fmla="*/ 932188 h 932188"/>
              <a:gd name="connsiteX4" fmla="*/ 97698 w 1758226"/>
              <a:gd name="connsiteY4" fmla="*/ 412120 h 932188"/>
              <a:gd name="connsiteX5" fmla="*/ 17840 w 1758226"/>
              <a:gd name="connsiteY5" fmla="*/ 416153 h 932188"/>
              <a:gd name="connsiteX6" fmla="*/ 0 w 1758226"/>
              <a:gd name="connsiteY6" fmla="*/ 418875 h 932188"/>
              <a:gd name="connsiteX7" fmla="*/ 6718 w 1758226"/>
              <a:gd name="connsiteY7" fmla="*/ 355857 h 932188"/>
              <a:gd name="connsiteX8" fmla="*/ 480818 w 1758226"/>
              <a:gd name="connsiteY8" fmla="*/ 285 h 932188"/>
              <a:gd name="connsiteX0" fmla="*/ 492428 w 1769836"/>
              <a:gd name="connsiteY0" fmla="*/ 285 h 932188"/>
              <a:gd name="connsiteX1" fmla="*/ 890032 w 1769836"/>
              <a:gd name="connsiteY1" fmla="*/ 240583 h 932188"/>
              <a:gd name="connsiteX2" fmla="*/ 1730775 w 1769836"/>
              <a:gd name="connsiteY2" fmla="*/ 656510 h 932188"/>
              <a:gd name="connsiteX3" fmla="*/ 1069799 w 1769836"/>
              <a:gd name="connsiteY3" fmla="*/ 932188 h 932188"/>
              <a:gd name="connsiteX4" fmla="*/ 109308 w 1769836"/>
              <a:gd name="connsiteY4" fmla="*/ 412120 h 932188"/>
              <a:gd name="connsiteX5" fmla="*/ 11610 w 1769836"/>
              <a:gd name="connsiteY5" fmla="*/ 418875 h 932188"/>
              <a:gd name="connsiteX6" fmla="*/ 18328 w 1769836"/>
              <a:gd name="connsiteY6" fmla="*/ 355857 h 932188"/>
              <a:gd name="connsiteX7" fmla="*/ 492428 w 1769836"/>
              <a:gd name="connsiteY7" fmla="*/ 285 h 932188"/>
              <a:gd name="connsiteX0" fmla="*/ 480818 w 1758226"/>
              <a:gd name="connsiteY0" fmla="*/ 285 h 932188"/>
              <a:gd name="connsiteX1" fmla="*/ 878422 w 1758226"/>
              <a:gd name="connsiteY1" fmla="*/ 240583 h 932188"/>
              <a:gd name="connsiteX2" fmla="*/ 1719165 w 1758226"/>
              <a:gd name="connsiteY2" fmla="*/ 656510 h 932188"/>
              <a:gd name="connsiteX3" fmla="*/ 1058189 w 1758226"/>
              <a:gd name="connsiteY3" fmla="*/ 932188 h 932188"/>
              <a:gd name="connsiteX4" fmla="*/ 429131 w 1758226"/>
              <a:gd name="connsiteY4" fmla="*/ 435793 h 932188"/>
              <a:gd name="connsiteX5" fmla="*/ 0 w 1758226"/>
              <a:gd name="connsiteY5" fmla="*/ 418875 h 932188"/>
              <a:gd name="connsiteX6" fmla="*/ 6718 w 1758226"/>
              <a:gd name="connsiteY6" fmla="*/ 355857 h 932188"/>
              <a:gd name="connsiteX7" fmla="*/ 480818 w 1758226"/>
              <a:gd name="connsiteY7" fmla="*/ 285 h 932188"/>
              <a:gd name="connsiteX0" fmla="*/ 480818 w 1758226"/>
              <a:gd name="connsiteY0" fmla="*/ 285 h 932188"/>
              <a:gd name="connsiteX1" fmla="*/ 878422 w 1758226"/>
              <a:gd name="connsiteY1" fmla="*/ 240583 h 932188"/>
              <a:gd name="connsiteX2" fmla="*/ 1719165 w 1758226"/>
              <a:gd name="connsiteY2" fmla="*/ 656510 h 932188"/>
              <a:gd name="connsiteX3" fmla="*/ 1058189 w 1758226"/>
              <a:gd name="connsiteY3" fmla="*/ 932188 h 932188"/>
              <a:gd name="connsiteX4" fmla="*/ 429131 w 1758226"/>
              <a:gd name="connsiteY4" fmla="*/ 435793 h 932188"/>
              <a:gd name="connsiteX5" fmla="*/ 0 w 1758226"/>
              <a:gd name="connsiteY5" fmla="*/ 418875 h 932188"/>
              <a:gd name="connsiteX6" fmla="*/ 6718 w 1758226"/>
              <a:gd name="connsiteY6" fmla="*/ 355857 h 932188"/>
              <a:gd name="connsiteX7" fmla="*/ 480818 w 1758226"/>
              <a:gd name="connsiteY7" fmla="*/ 285 h 932188"/>
              <a:gd name="connsiteX0" fmla="*/ 480818 w 1758226"/>
              <a:gd name="connsiteY0" fmla="*/ 285 h 932188"/>
              <a:gd name="connsiteX1" fmla="*/ 878422 w 1758226"/>
              <a:gd name="connsiteY1" fmla="*/ 240583 h 932188"/>
              <a:gd name="connsiteX2" fmla="*/ 1719165 w 1758226"/>
              <a:gd name="connsiteY2" fmla="*/ 656510 h 932188"/>
              <a:gd name="connsiteX3" fmla="*/ 1058189 w 1758226"/>
              <a:gd name="connsiteY3" fmla="*/ 932188 h 932188"/>
              <a:gd name="connsiteX4" fmla="*/ 449845 w 1758226"/>
              <a:gd name="connsiteY4" fmla="*/ 489060 h 932188"/>
              <a:gd name="connsiteX5" fmla="*/ 0 w 1758226"/>
              <a:gd name="connsiteY5" fmla="*/ 418875 h 932188"/>
              <a:gd name="connsiteX6" fmla="*/ 6718 w 1758226"/>
              <a:gd name="connsiteY6" fmla="*/ 355857 h 932188"/>
              <a:gd name="connsiteX7" fmla="*/ 480818 w 1758226"/>
              <a:gd name="connsiteY7" fmla="*/ 285 h 932188"/>
              <a:gd name="connsiteX0" fmla="*/ 480818 w 1758226"/>
              <a:gd name="connsiteY0" fmla="*/ 285 h 813819"/>
              <a:gd name="connsiteX1" fmla="*/ 878422 w 1758226"/>
              <a:gd name="connsiteY1" fmla="*/ 240583 h 813819"/>
              <a:gd name="connsiteX2" fmla="*/ 1719165 w 1758226"/>
              <a:gd name="connsiteY2" fmla="*/ 656510 h 813819"/>
              <a:gd name="connsiteX3" fmla="*/ 1223906 w 1758226"/>
              <a:gd name="connsiteY3" fmla="*/ 813819 h 813819"/>
              <a:gd name="connsiteX4" fmla="*/ 449845 w 1758226"/>
              <a:gd name="connsiteY4" fmla="*/ 489060 h 813819"/>
              <a:gd name="connsiteX5" fmla="*/ 0 w 1758226"/>
              <a:gd name="connsiteY5" fmla="*/ 418875 h 813819"/>
              <a:gd name="connsiteX6" fmla="*/ 6718 w 1758226"/>
              <a:gd name="connsiteY6" fmla="*/ 355857 h 813819"/>
              <a:gd name="connsiteX7" fmla="*/ 480818 w 1758226"/>
              <a:gd name="connsiteY7" fmla="*/ 285 h 813819"/>
              <a:gd name="connsiteX0" fmla="*/ 480818 w 1758226"/>
              <a:gd name="connsiteY0" fmla="*/ 285 h 813819"/>
              <a:gd name="connsiteX1" fmla="*/ 878422 w 1758226"/>
              <a:gd name="connsiteY1" fmla="*/ 240583 h 813819"/>
              <a:gd name="connsiteX2" fmla="*/ 1719165 w 1758226"/>
              <a:gd name="connsiteY2" fmla="*/ 656510 h 813819"/>
              <a:gd name="connsiteX3" fmla="*/ 1223906 w 1758226"/>
              <a:gd name="connsiteY3" fmla="*/ 813819 h 813819"/>
              <a:gd name="connsiteX4" fmla="*/ 449845 w 1758226"/>
              <a:gd name="connsiteY4" fmla="*/ 489060 h 813819"/>
              <a:gd name="connsiteX5" fmla="*/ 0 w 1758226"/>
              <a:gd name="connsiteY5" fmla="*/ 418875 h 813819"/>
              <a:gd name="connsiteX6" fmla="*/ 6718 w 1758226"/>
              <a:gd name="connsiteY6" fmla="*/ 355857 h 813819"/>
              <a:gd name="connsiteX7" fmla="*/ 480818 w 1758226"/>
              <a:gd name="connsiteY7" fmla="*/ 285 h 813819"/>
              <a:gd name="connsiteX0" fmla="*/ 480818 w 1758226"/>
              <a:gd name="connsiteY0" fmla="*/ 285 h 815707"/>
              <a:gd name="connsiteX1" fmla="*/ 878422 w 1758226"/>
              <a:gd name="connsiteY1" fmla="*/ 240583 h 815707"/>
              <a:gd name="connsiteX2" fmla="*/ 1719165 w 1758226"/>
              <a:gd name="connsiteY2" fmla="*/ 656510 h 815707"/>
              <a:gd name="connsiteX3" fmla="*/ 1223906 w 1758226"/>
              <a:gd name="connsiteY3" fmla="*/ 813819 h 815707"/>
              <a:gd name="connsiteX4" fmla="*/ 449845 w 1758226"/>
              <a:gd name="connsiteY4" fmla="*/ 489060 h 815707"/>
              <a:gd name="connsiteX5" fmla="*/ 0 w 1758226"/>
              <a:gd name="connsiteY5" fmla="*/ 418875 h 815707"/>
              <a:gd name="connsiteX6" fmla="*/ 6718 w 1758226"/>
              <a:gd name="connsiteY6" fmla="*/ 355857 h 815707"/>
              <a:gd name="connsiteX7" fmla="*/ 480818 w 1758226"/>
              <a:gd name="connsiteY7" fmla="*/ 285 h 815707"/>
              <a:gd name="connsiteX0" fmla="*/ 480818 w 1758226"/>
              <a:gd name="connsiteY0" fmla="*/ 285 h 853766"/>
              <a:gd name="connsiteX1" fmla="*/ 878422 w 1758226"/>
              <a:gd name="connsiteY1" fmla="*/ 240583 h 853766"/>
              <a:gd name="connsiteX2" fmla="*/ 1719165 w 1758226"/>
              <a:gd name="connsiteY2" fmla="*/ 656510 h 853766"/>
              <a:gd name="connsiteX3" fmla="*/ 1203191 w 1758226"/>
              <a:gd name="connsiteY3" fmla="*/ 852289 h 853766"/>
              <a:gd name="connsiteX4" fmla="*/ 449845 w 1758226"/>
              <a:gd name="connsiteY4" fmla="*/ 489060 h 853766"/>
              <a:gd name="connsiteX5" fmla="*/ 0 w 1758226"/>
              <a:gd name="connsiteY5" fmla="*/ 418875 h 853766"/>
              <a:gd name="connsiteX6" fmla="*/ 6718 w 1758226"/>
              <a:gd name="connsiteY6" fmla="*/ 355857 h 853766"/>
              <a:gd name="connsiteX7" fmla="*/ 480818 w 1758226"/>
              <a:gd name="connsiteY7" fmla="*/ 285 h 853766"/>
              <a:gd name="connsiteX0" fmla="*/ 480818 w 1758226"/>
              <a:gd name="connsiteY0" fmla="*/ 285 h 854904"/>
              <a:gd name="connsiteX1" fmla="*/ 878422 w 1758226"/>
              <a:gd name="connsiteY1" fmla="*/ 240583 h 854904"/>
              <a:gd name="connsiteX2" fmla="*/ 1719165 w 1758226"/>
              <a:gd name="connsiteY2" fmla="*/ 656510 h 854904"/>
              <a:gd name="connsiteX3" fmla="*/ 1203191 w 1758226"/>
              <a:gd name="connsiteY3" fmla="*/ 852289 h 854904"/>
              <a:gd name="connsiteX4" fmla="*/ 449845 w 1758226"/>
              <a:gd name="connsiteY4" fmla="*/ 489060 h 854904"/>
              <a:gd name="connsiteX5" fmla="*/ 0 w 1758226"/>
              <a:gd name="connsiteY5" fmla="*/ 418875 h 854904"/>
              <a:gd name="connsiteX6" fmla="*/ 6718 w 1758226"/>
              <a:gd name="connsiteY6" fmla="*/ 355857 h 854904"/>
              <a:gd name="connsiteX7" fmla="*/ 480818 w 1758226"/>
              <a:gd name="connsiteY7" fmla="*/ 285 h 854904"/>
              <a:gd name="connsiteX0" fmla="*/ 480818 w 1758226"/>
              <a:gd name="connsiteY0" fmla="*/ 285 h 854246"/>
              <a:gd name="connsiteX1" fmla="*/ 878422 w 1758226"/>
              <a:gd name="connsiteY1" fmla="*/ 240583 h 854246"/>
              <a:gd name="connsiteX2" fmla="*/ 1719165 w 1758226"/>
              <a:gd name="connsiteY2" fmla="*/ 656510 h 854246"/>
              <a:gd name="connsiteX3" fmla="*/ 1203191 w 1758226"/>
              <a:gd name="connsiteY3" fmla="*/ 852289 h 854246"/>
              <a:gd name="connsiteX4" fmla="*/ 449845 w 1758226"/>
              <a:gd name="connsiteY4" fmla="*/ 489060 h 854246"/>
              <a:gd name="connsiteX5" fmla="*/ 0 w 1758226"/>
              <a:gd name="connsiteY5" fmla="*/ 418875 h 854246"/>
              <a:gd name="connsiteX6" fmla="*/ 6718 w 1758226"/>
              <a:gd name="connsiteY6" fmla="*/ 355857 h 854246"/>
              <a:gd name="connsiteX7" fmla="*/ 480818 w 1758226"/>
              <a:gd name="connsiteY7" fmla="*/ 285 h 854246"/>
              <a:gd name="connsiteX0" fmla="*/ 480818 w 1758226"/>
              <a:gd name="connsiteY0" fmla="*/ 285 h 868784"/>
              <a:gd name="connsiteX1" fmla="*/ 878422 w 1758226"/>
              <a:gd name="connsiteY1" fmla="*/ 240583 h 868784"/>
              <a:gd name="connsiteX2" fmla="*/ 1719165 w 1758226"/>
              <a:gd name="connsiteY2" fmla="*/ 656510 h 868784"/>
              <a:gd name="connsiteX3" fmla="*/ 1283090 w 1758226"/>
              <a:gd name="connsiteY3" fmla="*/ 867085 h 868784"/>
              <a:gd name="connsiteX4" fmla="*/ 449845 w 1758226"/>
              <a:gd name="connsiteY4" fmla="*/ 489060 h 868784"/>
              <a:gd name="connsiteX5" fmla="*/ 0 w 1758226"/>
              <a:gd name="connsiteY5" fmla="*/ 418875 h 868784"/>
              <a:gd name="connsiteX6" fmla="*/ 6718 w 1758226"/>
              <a:gd name="connsiteY6" fmla="*/ 355857 h 868784"/>
              <a:gd name="connsiteX7" fmla="*/ 480818 w 1758226"/>
              <a:gd name="connsiteY7" fmla="*/ 285 h 868784"/>
              <a:gd name="connsiteX0" fmla="*/ 480818 w 1758226"/>
              <a:gd name="connsiteY0" fmla="*/ 285 h 868784"/>
              <a:gd name="connsiteX1" fmla="*/ 878422 w 1758226"/>
              <a:gd name="connsiteY1" fmla="*/ 240583 h 868784"/>
              <a:gd name="connsiteX2" fmla="*/ 1719165 w 1758226"/>
              <a:gd name="connsiteY2" fmla="*/ 656510 h 868784"/>
              <a:gd name="connsiteX3" fmla="*/ 1283090 w 1758226"/>
              <a:gd name="connsiteY3" fmla="*/ 867085 h 868784"/>
              <a:gd name="connsiteX4" fmla="*/ 449845 w 1758226"/>
              <a:gd name="connsiteY4" fmla="*/ 489060 h 868784"/>
              <a:gd name="connsiteX5" fmla="*/ 0 w 1758226"/>
              <a:gd name="connsiteY5" fmla="*/ 418875 h 868784"/>
              <a:gd name="connsiteX6" fmla="*/ 6718 w 1758226"/>
              <a:gd name="connsiteY6" fmla="*/ 355857 h 868784"/>
              <a:gd name="connsiteX7" fmla="*/ 480818 w 1758226"/>
              <a:gd name="connsiteY7" fmla="*/ 285 h 868784"/>
              <a:gd name="connsiteX0" fmla="*/ 480818 w 1758226"/>
              <a:gd name="connsiteY0" fmla="*/ 285 h 867459"/>
              <a:gd name="connsiteX1" fmla="*/ 878422 w 1758226"/>
              <a:gd name="connsiteY1" fmla="*/ 240583 h 867459"/>
              <a:gd name="connsiteX2" fmla="*/ 1719165 w 1758226"/>
              <a:gd name="connsiteY2" fmla="*/ 656510 h 867459"/>
              <a:gd name="connsiteX3" fmla="*/ 1283090 w 1758226"/>
              <a:gd name="connsiteY3" fmla="*/ 867085 h 867459"/>
              <a:gd name="connsiteX4" fmla="*/ 449845 w 1758226"/>
              <a:gd name="connsiteY4" fmla="*/ 489060 h 867459"/>
              <a:gd name="connsiteX5" fmla="*/ 0 w 1758226"/>
              <a:gd name="connsiteY5" fmla="*/ 418875 h 867459"/>
              <a:gd name="connsiteX6" fmla="*/ 6718 w 1758226"/>
              <a:gd name="connsiteY6" fmla="*/ 355857 h 867459"/>
              <a:gd name="connsiteX7" fmla="*/ 480818 w 1758226"/>
              <a:gd name="connsiteY7" fmla="*/ 285 h 867459"/>
              <a:gd name="connsiteX0" fmla="*/ 480818 w 1758226"/>
              <a:gd name="connsiteY0" fmla="*/ 285 h 867459"/>
              <a:gd name="connsiteX1" fmla="*/ 878422 w 1758226"/>
              <a:gd name="connsiteY1" fmla="*/ 283488 h 867459"/>
              <a:gd name="connsiteX2" fmla="*/ 1719165 w 1758226"/>
              <a:gd name="connsiteY2" fmla="*/ 656510 h 867459"/>
              <a:gd name="connsiteX3" fmla="*/ 1283090 w 1758226"/>
              <a:gd name="connsiteY3" fmla="*/ 867085 h 867459"/>
              <a:gd name="connsiteX4" fmla="*/ 449845 w 1758226"/>
              <a:gd name="connsiteY4" fmla="*/ 489060 h 867459"/>
              <a:gd name="connsiteX5" fmla="*/ 0 w 1758226"/>
              <a:gd name="connsiteY5" fmla="*/ 418875 h 867459"/>
              <a:gd name="connsiteX6" fmla="*/ 6718 w 1758226"/>
              <a:gd name="connsiteY6" fmla="*/ 355857 h 867459"/>
              <a:gd name="connsiteX7" fmla="*/ 480818 w 1758226"/>
              <a:gd name="connsiteY7" fmla="*/ 285 h 867459"/>
              <a:gd name="connsiteX0" fmla="*/ 480818 w 1758226"/>
              <a:gd name="connsiteY0" fmla="*/ 285 h 867459"/>
              <a:gd name="connsiteX1" fmla="*/ 878422 w 1758226"/>
              <a:gd name="connsiteY1" fmla="*/ 290639 h 867459"/>
              <a:gd name="connsiteX2" fmla="*/ 1719165 w 1758226"/>
              <a:gd name="connsiteY2" fmla="*/ 656510 h 867459"/>
              <a:gd name="connsiteX3" fmla="*/ 1283090 w 1758226"/>
              <a:gd name="connsiteY3" fmla="*/ 867085 h 867459"/>
              <a:gd name="connsiteX4" fmla="*/ 449845 w 1758226"/>
              <a:gd name="connsiteY4" fmla="*/ 489060 h 867459"/>
              <a:gd name="connsiteX5" fmla="*/ 0 w 1758226"/>
              <a:gd name="connsiteY5" fmla="*/ 418875 h 867459"/>
              <a:gd name="connsiteX6" fmla="*/ 6718 w 1758226"/>
              <a:gd name="connsiteY6" fmla="*/ 355857 h 867459"/>
              <a:gd name="connsiteX7" fmla="*/ 480818 w 1758226"/>
              <a:gd name="connsiteY7" fmla="*/ 285 h 867459"/>
              <a:gd name="connsiteX0" fmla="*/ 480818 w 1760256"/>
              <a:gd name="connsiteY0" fmla="*/ 285 h 867459"/>
              <a:gd name="connsiteX1" fmla="*/ 878422 w 1760256"/>
              <a:gd name="connsiteY1" fmla="*/ 290639 h 867459"/>
              <a:gd name="connsiteX2" fmla="*/ 1719165 w 1760256"/>
              <a:gd name="connsiteY2" fmla="*/ 656510 h 867459"/>
              <a:gd name="connsiteX3" fmla="*/ 1283090 w 1760256"/>
              <a:gd name="connsiteY3" fmla="*/ 867085 h 867459"/>
              <a:gd name="connsiteX4" fmla="*/ 449845 w 1760256"/>
              <a:gd name="connsiteY4" fmla="*/ 489060 h 867459"/>
              <a:gd name="connsiteX5" fmla="*/ 0 w 1760256"/>
              <a:gd name="connsiteY5" fmla="*/ 418875 h 867459"/>
              <a:gd name="connsiteX6" fmla="*/ 6718 w 1760256"/>
              <a:gd name="connsiteY6" fmla="*/ 355857 h 867459"/>
              <a:gd name="connsiteX7" fmla="*/ 480818 w 1760256"/>
              <a:gd name="connsiteY7" fmla="*/ 285 h 867459"/>
              <a:gd name="connsiteX0" fmla="*/ 480818 w 1732143"/>
              <a:gd name="connsiteY0" fmla="*/ 285 h 867409"/>
              <a:gd name="connsiteX1" fmla="*/ 878422 w 1732143"/>
              <a:gd name="connsiteY1" fmla="*/ 290639 h 867409"/>
              <a:gd name="connsiteX2" fmla="*/ 1689738 w 1732143"/>
              <a:gd name="connsiteY2" fmla="*/ 642207 h 867409"/>
              <a:gd name="connsiteX3" fmla="*/ 1283090 w 1732143"/>
              <a:gd name="connsiteY3" fmla="*/ 867085 h 867409"/>
              <a:gd name="connsiteX4" fmla="*/ 449845 w 1732143"/>
              <a:gd name="connsiteY4" fmla="*/ 489060 h 867409"/>
              <a:gd name="connsiteX5" fmla="*/ 0 w 1732143"/>
              <a:gd name="connsiteY5" fmla="*/ 418875 h 867409"/>
              <a:gd name="connsiteX6" fmla="*/ 6718 w 1732143"/>
              <a:gd name="connsiteY6" fmla="*/ 355857 h 867409"/>
              <a:gd name="connsiteX7" fmla="*/ 480818 w 1732143"/>
              <a:gd name="connsiteY7" fmla="*/ 285 h 867409"/>
              <a:gd name="connsiteX0" fmla="*/ 480818 w 1732143"/>
              <a:gd name="connsiteY0" fmla="*/ 285 h 867371"/>
              <a:gd name="connsiteX1" fmla="*/ 878422 w 1732143"/>
              <a:gd name="connsiteY1" fmla="*/ 290639 h 867371"/>
              <a:gd name="connsiteX2" fmla="*/ 1689738 w 1732143"/>
              <a:gd name="connsiteY2" fmla="*/ 627905 h 867371"/>
              <a:gd name="connsiteX3" fmla="*/ 1283090 w 1732143"/>
              <a:gd name="connsiteY3" fmla="*/ 867085 h 867371"/>
              <a:gd name="connsiteX4" fmla="*/ 449845 w 1732143"/>
              <a:gd name="connsiteY4" fmla="*/ 489060 h 867371"/>
              <a:gd name="connsiteX5" fmla="*/ 0 w 1732143"/>
              <a:gd name="connsiteY5" fmla="*/ 418875 h 867371"/>
              <a:gd name="connsiteX6" fmla="*/ 6718 w 1732143"/>
              <a:gd name="connsiteY6" fmla="*/ 355857 h 867371"/>
              <a:gd name="connsiteX7" fmla="*/ 480818 w 1732143"/>
              <a:gd name="connsiteY7" fmla="*/ 285 h 867371"/>
              <a:gd name="connsiteX0" fmla="*/ 480818 w 1725128"/>
              <a:gd name="connsiteY0" fmla="*/ 285 h 867371"/>
              <a:gd name="connsiteX1" fmla="*/ 878422 w 1725128"/>
              <a:gd name="connsiteY1" fmla="*/ 290639 h 867371"/>
              <a:gd name="connsiteX2" fmla="*/ 1682381 w 1725128"/>
              <a:gd name="connsiteY2" fmla="*/ 627905 h 867371"/>
              <a:gd name="connsiteX3" fmla="*/ 1283090 w 1725128"/>
              <a:gd name="connsiteY3" fmla="*/ 867085 h 867371"/>
              <a:gd name="connsiteX4" fmla="*/ 449845 w 1725128"/>
              <a:gd name="connsiteY4" fmla="*/ 489060 h 867371"/>
              <a:gd name="connsiteX5" fmla="*/ 0 w 1725128"/>
              <a:gd name="connsiteY5" fmla="*/ 418875 h 867371"/>
              <a:gd name="connsiteX6" fmla="*/ 6718 w 1725128"/>
              <a:gd name="connsiteY6" fmla="*/ 355857 h 867371"/>
              <a:gd name="connsiteX7" fmla="*/ 480818 w 1725128"/>
              <a:gd name="connsiteY7" fmla="*/ 285 h 867371"/>
              <a:gd name="connsiteX0" fmla="*/ 480818 w 1725128"/>
              <a:gd name="connsiteY0" fmla="*/ 285 h 831736"/>
              <a:gd name="connsiteX1" fmla="*/ 878422 w 1725128"/>
              <a:gd name="connsiteY1" fmla="*/ 290639 h 831736"/>
              <a:gd name="connsiteX2" fmla="*/ 1682381 w 1725128"/>
              <a:gd name="connsiteY2" fmla="*/ 627905 h 831736"/>
              <a:gd name="connsiteX3" fmla="*/ 1261020 w 1725128"/>
              <a:gd name="connsiteY3" fmla="*/ 831331 h 831736"/>
              <a:gd name="connsiteX4" fmla="*/ 449845 w 1725128"/>
              <a:gd name="connsiteY4" fmla="*/ 489060 h 831736"/>
              <a:gd name="connsiteX5" fmla="*/ 0 w 1725128"/>
              <a:gd name="connsiteY5" fmla="*/ 418875 h 831736"/>
              <a:gd name="connsiteX6" fmla="*/ 6718 w 1725128"/>
              <a:gd name="connsiteY6" fmla="*/ 355857 h 831736"/>
              <a:gd name="connsiteX7" fmla="*/ 480818 w 1725128"/>
              <a:gd name="connsiteY7" fmla="*/ 285 h 831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25128" h="831736">
                <a:moveTo>
                  <a:pt x="480818" y="285"/>
                </a:moveTo>
                <a:cubicBezTo>
                  <a:pt x="637052" y="5486"/>
                  <a:pt x="792213" y="132094"/>
                  <a:pt x="878422" y="290639"/>
                </a:cubicBezTo>
                <a:cubicBezTo>
                  <a:pt x="1179608" y="-225855"/>
                  <a:pt x="1908300" y="-17214"/>
                  <a:pt x="1682381" y="627905"/>
                </a:cubicBezTo>
                <a:cubicBezTo>
                  <a:pt x="1600154" y="760240"/>
                  <a:pt x="1508964" y="838079"/>
                  <a:pt x="1261020" y="831331"/>
                </a:cubicBezTo>
                <a:cubicBezTo>
                  <a:pt x="1004717" y="800934"/>
                  <a:pt x="660015" y="557803"/>
                  <a:pt x="449845" y="489060"/>
                </a:cubicBezTo>
                <a:cubicBezTo>
                  <a:pt x="239675" y="420317"/>
                  <a:pt x="15163" y="428252"/>
                  <a:pt x="0" y="418875"/>
                </a:cubicBezTo>
                <a:lnTo>
                  <a:pt x="6718" y="355857"/>
                </a:lnTo>
                <a:cubicBezTo>
                  <a:pt x="49144" y="120880"/>
                  <a:pt x="265996" y="-6867"/>
                  <a:pt x="480818" y="285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4" name="Heart 38">
            <a:extLst>
              <a:ext uri="{FF2B5EF4-FFF2-40B4-BE49-F238E27FC236}">
                <a16:creationId xmlns:a16="http://schemas.microsoft.com/office/drawing/2014/main" id="{765546CA-EE9F-4E41-B154-A0C674D5BA7D}"/>
              </a:ext>
            </a:extLst>
          </p:cNvPr>
          <p:cNvSpPr/>
          <p:nvPr/>
        </p:nvSpPr>
        <p:spPr>
          <a:xfrm>
            <a:off x="2722952" y="3527774"/>
            <a:ext cx="2474915" cy="2240848"/>
          </a:xfrm>
          <a:custGeom>
            <a:avLst/>
            <a:gdLst>
              <a:gd name="connsiteX0" fmla="*/ 890820 w 1781639"/>
              <a:gd name="connsiteY0" fmla="*/ 461125 h 1844501"/>
              <a:gd name="connsiteX1" fmla="*/ 890820 w 1781639"/>
              <a:gd name="connsiteY1" fmla="*/ 1844501 h 1844501"/>
              <a:gd name="connsiteX2" fmla="*/ 890820 w 1781639"/>
              <a:gd name="connsiteY2" fmla="*/ 461125 h 1844501"/>
              <a:gd name="connsiteX0" fmla="*/ 900697 w 1798010"/>
              <a:gd name="connsiteY0" fmla="*/ 438276 h 1821652"/>
              <a:gd name="connsiteX1" fmla="*/ 900697 w 1798010"/>
              <a:gd name="connsiteY1" fmla="*/ 1821652 h 1821652"/>
              <a:gd name="connsiteX2" fmla="*/ 900697 w 1798010"/>
              <a:gd name="connsiteY2" fmla="*/ 438276 h 1821652"/>
              <a:gd name="connsiteX0" fmla="*/ 900697 w 1791294"/>
              <a:gd name="connsiteY0" fmla="*/ 256318 h 1639694"/>
              <a:gd name="connsiteX1" fmla="*/ 900697 w 1791294"/>
              <a:gd name="connsiteY1" fmla="*/ 1639694 h 1639694"/>
              <a:gd name="connsiteX2" fmla="*/ 900697 w 1791294"/>
              <a:gd name="connsiteY2" fmla="*/ 256318 h 1639694"/>
              <a:gd name="connsiteX0" fmla="*/ 900697 w 1786633"/>
              <a:gd name="connsiteY0" fmla="*/ 247316 h 1630692"/>
              <a:gd name="connsiteX1" fmla="*/ 900697 w 1786633"/>
              <a:gd name="connsiteY1" fmla="*/ 1630692 h 1630692"/>
              <a:gd name="connsiteX2" fmla="*/ 900697 w 1786633"/>
              <a:gd name="connsiteY2" fmla="*/ 247316 h 1630692"/>
              <a:gd name="connsiteX0" fmla="*/ 900697 w 1787297"/>
              <a:gd name="connsiteY0" fmla="*/ 247316 h 1630692"/>
              <a:gd name="connsiteX1" fmla="*/ 900697 w 1787297"/>
              <a:gd name="connsiteY1" fmla="*/ 1630692 h 1630692"/>
              <a:gd name="connsiteX2" fmla="*/ 900697 w 1787297"/>
              <a:gd name="connsiteY2" fmla="*/ 247316 h 1630692"/>
              <a:gd name="connsiteX0" fmla="*/ 900697 w 1789293"/>
              <a:gd name="connsiteY0" fmla="*/ 248439 h 1631815"/>
              <a:gd name="connsiteX1" fmla="*/ 900697 w 1789293"/>
              <a:gd name="connsiteY1" fmla="*/ 1631815 h 1631815"/>
              <a:gd name="connsiteX2" fmla="*/ 900697 w 1789293"/>
              <a:gd name="connsiteY2" fmla="*/ 248439 h 1631815"/>
              <a:gd name="connsiteX0" fmla="*/ 900697 w 1790626"/>
              <a:gd name="connsiteY0" fmla="*/ 250689 h 1634065"/>
              <a:gd name="connsiteX1" fmla="*/ 900697 w 1790626"/>
              <a:gd name="connsiteY1" fmla="*/ 1634065 h 1634065"/>
              <a:gd name="connsiteX2" fmla="*/ 900697 w 1790626"/>
              <a:gd name="connsiteY2" fmla="*/ 250689 h 1634065"/>
              <a:gd name="connsiteX0" fmla="*/ 900697 w 1792632"/>
              <a:gd name="connsiteY0" fmla="*/ 247316 h 1630692"/>
              <a:gd name="connsiteX1" fmla="*/ 900697 w 1792632"/>
              <a:gd name="connsiteY1" fmla="*/ 1630692 h 1630692"/>
              <a:gd name="connsiteX2" fmla="*/ 900697 w 1792632"/>
              <a:gd name="connsiteY2" fmla="*/ 247316 h 1630692"/>
              <a:gd name="connsiteX0" fmla="*/ 907623 w 1799558"/>
              <a:gd name="connsiteY0" fmla="*/ 246191 h 1629567"/>
              <a:gd name="connsiteX1" fmla="*/ 907623 w 1799558"/>
              <a:gd name="connsiteY1" fmla="*/ 1629567 h 1629567"/>
              <a:gd name="connsiteX2" fmla="*/ 907623 w 1799558"/>
              <a:gd name="connsiteY2" fmla="*/ 246191 h 1629567"/>
              <a:gd name="connsiteX0" fmla="*/ 907623 w 1806494"/>
              <a:gd name="connsiteY0" fmla="*/ 240577 h 1623953"/>
              <a:gd name="connsiteX1" fmla="*/ 907623 w 1806494"/>
              <a:gd name="connsiteY1" fmla="*/ 1623953 h 1623953"/>
              <a:gd name="connsiteX2" fmla="*/ 907623 w 1806494"/>
              <a:gd name="connsiteY2" fmla="*/ 240577 h 1623953"/>
              <a:gd name="connsiteX0" fmla="*/ 895538 w 1794409"/>
              <a:gd name="connsiteY0" fmla="*/ 243927 h 1627303"/>
              <a:gd name="connsiteX1" fmla="*/ 895538 w 1794409"/>
              <a:gd name="connsiteY1" fmla="*/ 1627303 h 1627303"/>
              <a:gd name="connsiteX2" fmla="*/ 895538 w 1794409"/>
              <a:gd name="connsiteY2" fmla="*/ 243927 h 1627303"/>
              <a:gd name="connsiteX0" fmla="*/ 899541 w 1798412"/>
              <a:gd name="connsiteY0" fmla="*/ 238685 h 1622061"/>
              <a:gd name="connsiteX1" fmla="*/ 899541 w 1798412"/>
              <a:gd name="connsiteY1" fmla="*/ 1622061 h 1622061"/>
              <a:gd name="connsiteX2" fmla="*/ 899541 w 1798412"/>
              <a:gd name="connsiteY2" fmla="*/ 238685 h 1622061"/>
              <a:gd name="connsiteX0" fmla="*/ 901553 w 1800424"/>
              <a:gd name="connsiteY0" fmla="*/ 238685 h 1622061"/>
              <a:gd name="connsiteX1" fmla="*/ 901553 w 1800424"/>
              <a:gd name="connsiteY1" fmla="*/ 1622061 h 1622061"/>
              <a:gd name="connsiteX2" fmla="*/ 901553 w 1800424"/>
              <a:gd name="connsiteY2" fmla="*/ 238685 h 1622061"/>
              <a:gd name="connsiteX0" fmla="*/ 899542 w 1798413"/>
              <a:gd name="connsiteY0" fmla="*/ 246163 h 1629539"/>
              <a:gd name="connsiteX1" fmla="*/ 899542 w 1798413"/>
              <a:gd name="connsiteY1" fmla="*/ 1629539 h 1629539"/>
              <a:gd name="connsiteX2" fmla="*/ 899542 w 1798413"/>
              <a:gd name="connsiteY2" fmla="*/ 246163 h 1629539"/>
              <a:gd name="connsiteX0" fmla="*/ 899542 w 1800423"/>
              <a:gd name="connsiteY0" fmla="*/ 246163 h 1629539"/>
              <a:gd name="connsiteX1" fmla="*/ 899542 w 1800423"/>
              <a:gd name="connsiteY1" fmla="*/ 1629539 h 1629539"/>
              <a:gd name="connsiteX2" fmla="*/ 899542 w 1800423"/>
              <a:gd name="connsiteY2" fmla="*/ 246163 h 1629539"/>
              <a:gd name="connsiteX0" fmla="*/ 899542 w 1799752"/>
              <a:gd name="connsiteY0" fmla="*/ 246163 h 1629539"/>
              <a:gd name="connsiteX1" fmla="*/ 899542 w 1799752"/>
              <a:gd name="connsiteY1" fmla="*/ 1629539 h 1629539"/>
              <a:gd name="connsiteX2" fmla="*/ 899542 w 1799752"/>
              <a:gd name="connsiteY2" fmla="*/ 246163 h 1629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99752" h="1629539">
                <a:moveTo>
                  <a:pt x="899542" y="246163"/>
                </a:moveTo>
                <a:cubicBezTo>
                  <a:pt x="1254995" y="-397486"/>
                  <a:pt x="2734018" y="295944"/>
                  <a:pt x="899542" y="1629539"/>
                </a:cubicBezTo>
                <a:cubicBezTo>
                  <a:pt x="-934936" y="290704"/>
                  <a:pt x="546708" y="-402727"/>
                  <a:pt x="899542" y="246163"/>
                </a:cubicBezTo>
                <a:close/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35" name="Freeform: Shape 5">
            <a:extLst>
              <a:ext uri="{FF2B5EF4-FFF2-40B4-BE49-F238E27FC236}">
                <a16:creationId xmlns:a16="http://schemas.microsoft.com/office/drawing/2014/main" id="{0D628B80-54B4-41C1-9B0F-8543791EB50D}"/>
              </a:ext>
            </a:extLst>
          </p:cNvPr>
          <p:cNvSpPr/>
          <p:nvPr/>
        </p:nvSpPr>
        <p:spPr>
          <a:xfrm flipH="1">
            <a:off x="-8144" y="4956195"/>
            <a:ext cx="5606060" cy="1645696"/>
          </a:xfrm>
          <a:custGeom>
            <a:avLst/>
            <a:gdLst>
              <a:gd name="connsiteX0" fmla="*/ 2733465 w 5597917"/>
              <a:gd name="connsiteY0" fmla="*/ 1140 h 1901807"/>
              <a:gd name="connsiteX1" fmla="*/ 2212509 w 5597917"/>
              <a:gd name="connsiteY1" fmla="*/ 123606 h 1901807"/>
              <a:gd name="connsiteX2" fmla="*/ 1332068 w 5597917"/>
              <a:gd name="connsiteY2" fmla="*/ 155636 h 1901807"/>
              <a:gd name="connsiteX3" fmla="*/ 1529384 w 5597917"/>
              <a:gd name="connsiteY3" fmla="*/ 464156 h 1901807"/>
              <a:gd name="connsiteX4" fmla="*/ 2080965 w 5597917"/>
              <a:gd name="connsiteY4" fmla="*/ 494003 h 1901807"/>
              <a:gd name="connsiteX5" fmla="*/ 1412647 w 5597917"/>
              <a:gd name="connsiteY5" fmla="*/ 587362 h 1901807"/>
              <a:gd name="connsiteX6" fmla="*/ 561273 w 5597917"/>
              <a:gd name="connsiteY6" fmla="*/ 363316 h 1901807"/>
              <a:gd name="connsiteX7" fmla="*/ 1899 w 5597917"/>
              <a:gd name="connsiteY7" fmla="*/ 550735 h 1901807"/>
              <a:gd name="connsiteX8" fmla="*/ 310341 w 5597917"/>
              <a:gd name="connsiteY8" fmla="*/ 614247 h 1901807"/>
              <a:gd name="connsiteX9" fmla="*/ 212541 w 5597917"/>
              <a:gd name="connsiteY9" fmla="*/ 827149 h 1901807"/>
              <a:gd name="connsiteX10" fmla="*/ 1720933 w 5597917"/>
              <a:gd name="connsiteY10" fmla="*/ 1111591 h 1901807"/>
              <a:gd name="connsiteX11" fmla="*/ 2111669 w 5597917"/>
              <a:gd name="connsiteY11" fmla="*/ 1259499 h 1901807"/>
              <a:gd name="connsiteX12" fmla="*/ 3287773 w 5597917"/>
              <a:gd name="connsiteY12" fmla="*/ 1147437 h 1901807"/>
              <a:gd name="connsiteX13" fmla="*/ 4316591 w 5597917"/>
              <a:gd name="connsiteY13" fmla="*/ 1559371 h 1901807"/>
              <a:gd name="connsiteX14" fmla="*/ 4742905 w 5597917"/>
              <a:gd name="connsiteY14" fmla="*/ 1824252 h 1901807"/>
              <a:gd name="connsiteX15" fmla="*/ 4851651 w 5597917"/>
              <a:gd name="connsiteY15" fmla="*/ 1901807 h 1901807"/>
              <a:gd name="connsiteX16" fmla="*/ 5597917 w 5597917"/>
              <a:gd name="connsiteY16" fmla="*/ 1901807 h 1901807"/>
              <a:gd name="connsiteX17" fmla="*/ 5597917 w 5597917"/>
              <a:gd name="connsiteY17" fmla="*/ 1232794 h 1901807"/>
              <a:gd name="connsiteX18" fmla="*/ 4685117 w 5597917"/>
              <a:gd name="connsiteY18" fmla="*/ 765898 h 1901807"/>
              <a:gd name="connsiteX19" fmla="*/ 3487271 w 5597917"/>
              <a:gd name="connsiteY19" fmla="*/ 190080 h 1901807"/>
              <a:gd name="connsiteX20" fmla="*/ 2733465 w 5597917"/>
              <a:gd name="connsiteY20" fmla="*/ 1140 h 1901807"/>
              <a:gd name="connsiteX0" fmla="*/ 2733465 w 6500518"/>
              <a:gd name="connsiteY0" fmla="*/ 1140 h 1901807"/>
              <a:gd name="connsiteX1" fmla="*/ 2212509 w 6500518"/>
              <a:gd name="connsiteY1" fmla="*/ 123606 h 1901807"/>
              <a:gd name="connsiteX2" fmla="*/ 1332068 w 6500518"/>
              <a:gd name="connsiteY2" fmla="*/ 155636 h 1901807"/>
              <a:gd name="connsiteX3" fmla="*/ 1529384 w 6500518"/>
              <a:gd name="connsiteY3" fmla="*/ 464156 h 1901807"/>
              <a:gd name="connsiteX4" fmla="*/ 2080965 w 6500518"/>
              <a:gd name="connsiteY4" fmla="*/ 494003 h 1901807"/>
              <a:gd name="connsiteX5" fmla="*/ 1412647 w 6500518"/>
              <a:gd name="connsiteY5" fmla="*/ 587362 h 1901807"/>
              <a:gd name="connsiteX6" fmla="*/ 561273 w 6500518"/>
              <a:gd name="connsiteY6" fmla="*/ 363316 h 1901807"/>
              <a:gd name="connsiteX7" fmla="*/ 1899 w 6500518"/>
              <a:gd name="connsiteY7" fmla="*/ 550735 h 1901807"/>
              <a:gd name="connsiteX8" fmla="*/ 310341 w 6500518"/>
              <a:gd name="connsiteY8" fmla="*/ 614247 h 1901807"/>
              <a:gd name="connsiteX9" fmla="*/ 212541 w 6500518"/>
              <a:gd name="connsiteY9" fmla="*/ 827149 h 1901807"/>
              <a:gd name="connsiteX10" fmla="*/ 1720933 w 6500518"/>
              <a:gd name="connsiteY10" fmla="*/ 1111591 h 1901807"/>
              <a:gd name="connsiteX11" fmla="*/ 2111669 w 6500518"/>
              <a:gd name="connsiteY11" fmla="*/ 1259499 h 1901807"/>
              <a:gd name="connsiteX12" fmla="*/ 3287773 w 6500518"/>
              <a:gd name="connsiteY12" fmla="*/ 1147437 h 1901807"/>
              <a:gd name="connsiteX13" fmla="*/ 4316591 w 6500518"/>
              <a:gd name="connsiteY13" fmla="*/ 1559371 h 1901807"/>
              <a:gd name="connsiteX14" fmla="*/ 4742905 w 6500518"/>
              <a:gd name="connsiteY14" fmla="*/ 1824252 h 1901807"/>
              <a:gd name="connsiteX15" fmla="*/ 4851651 w 6500518"/>
              <a:gd name="connsiteY15" fmla="*/ 1901807 h 1901807"/>
              <a:gd name="connsiteX16" fmla="*/ 5597917 w 6500518"/>
              <a:gd name="connsiteY16" fmla="*/ 1901807 h 1901807"/>
              <a:gd name="connsiteX17" fmla="*/ 6500518 w 6500518"/>
              <a:gd name="connsiteY17" fmla="*/ 1629058 h 1901807"/>
              <a:gd name="connsiteX18" fmla="*/ 4685117 w 6500518"/>
              <a:gd name="connsiteY18" fmla="*/ 765898 h 1901807"/>
              <a:gd name="connsiteX19" fmla="*/ 3487271 w 6500518"/>
              <a:gd name="connsiteY19" fmla="*/ 190080 h 1901807"/>
              <a:gd name="connsiteX20" fmla="*/ 2733465 w 6500518"/>
              <a:gd name="connsiteY20" fmla="*/ 1140 h 1901807"/>
              <a:gd name="connsiteX0" fmla="*/ 2733465 w 6500518"/>
              <a:gd name="connsiteY0" fmla="*/ 1140 h 1934829"/>
              <a:gd name="connsiteX1" fmla="*/ 2212509 w 6500518"/>
              <a:gd name="connsiteY1" fmla="*/ 123606 h 1934829"/>
              <a:gd name="connsiteX2" fmla="*/ 1332068 w 6500518"/>
              <a:gd name="connsiteY2" fmla="*/ 155636 h 1934829"/>
              <a:gd name="connsiteX3" fmla="*/ 1529384 w 6500518"/>
              <a:gd name="connsiteY3" fmla="*/ 464156 h 1934829"/>
              <a:gd name="connsiteX4" fmla="*/ 2080965 w 6500518"/>
              <a:gd name="connsiteY4" fmla="*/ 494003 h 1934829"/>
              <a:gd name="connsiteX5" fmla="*/ 1412647 w 6500518"/>
              <a:gd name="connsiteY5" fmla="*/ 587362 h 1934829"/>
              <a:gd name="connsiteX6" fmla="*/ 561273 w 6500518"/>
              <a:gd name="connsiteY6" fmla="*/ 363316 h 1934829"/>
              <a:gd name="connsiteX7" fmla="*/ 1899 w 6500518"/>
              <a:gd name="connsiteY7" fmla="*/ 550735 h 1934829"/>
              <a:gd name="connsiteX8" fmla="*/ 310341 w 6500518"/>
              <a:gd name="connsiteY8" fmla="*/ 614247 h 1934829"/>
              <a:gd name="connsiteX9" fmla="*/ 212541 w 6500518"/>
              <a:gd name="connsiteY9" fmla="*/ 827149 h 1934829"/>
              <a:gd name="connsiteX10" fmla="*/ 1720933 w 6500518"/>
              <a:gd name="connsiteY10" fmla="*/ 1111591 h 1934829"/>
              <a:gd name="connsiteX11" fmla="*/ 2111669 w 6500518"/>
              <a:gd name="connsiteY11" fmla="*/ 1259499 h 1934829"/>
              <a:gd name="connsiteX12" fmla="*/ 3287773 w 6500518"/>
              <a:gd name="connsiteY12" fmla="*/ 1147437 h 1934829"/>
              <a:gd name="connsiteX13" fmla="*/ 4316591 w 6500518"/>
              <a:gd name="connsiteY13" fmla="*/ 1559371 h 1934829"/>
              <a:gd name="connsiteX14" fmla="*/ 4742905 w 6500518"/>
              <a:gd name="connsiteY14" fmla="*/ 1824252 h 1934829"/>
              <a:gd name="connsiteX15" fmla="*/ 4851651 w 6500518"/>
              <a:gd name="connsiteY15" fmla="*/ 1901807 h 1934829"/>
              <a:gd name="connsiteX16" fmla="*/ 6467496 w 6500518"/>
              <a:gd name="connsiteY16" fmla="*/ 1934829 h 1934829"/>
              <a:gd name="connsiteX17" fmla="*/ 6500518 w 6500518"/>
              <a:gd name="connsiteY17" fmla="*/ 1629058 h 1934829"/>
              <a:gd name="connsiteX18" fmla="*/ 4685117 w 6500518"/>
              <a:gd name="connsiteY18" fmla="*/ 765898 h 1934829"/>
              <a:gd name="connsiteX19" fmla="*/ 3487271 w 6500518"/>
              <a:gd name="connsiteY19" fmla="*/ 190080 h 1934829"/>
              <a:gd name="connsiteX20" fmla="*/ 2733465 w 6500518"/>
              <a:gd name="connsiteY20" fmla="*/ 1140 h 1934829"/>
              <a:gd name="connsiteX0" fmla="*/ 2733465 w 6500518"/>
              <a:gd name="connsiteY0" fmla="*/ 1140 h 1934829"/>
              <a:gd name="connsiteX1" fmla="*/ 2212509 w 6500518"/>
              <a:gd name="connsiteY1" fmla="*/ 123606 h 1934829"/>
              <a:gd name="connsiteX2" fmla="*/ 1332068 w 6500518"/>
              <a:gd name="connsiteY2" fmla="*/ 155636 h 1934829"/>
              <a:gd name="connsiteX3" fmla="*/ 1529384 w 6500518"/>
              <a:gd name="connsiteY3" fmla="*/ 464156 h 1934829"/>
              <a:gd name="connsiteX4" fmla="*/ 2080965 w 6500518"/>
              <a:gd name="connsiteY4" fmla="*/ 494003 h 1934829"/>
              <a:gd name="connsiteX5" fmla="*/ 1412647 w 6500518"/>
              <a:gd name="connsiteY5" fmla="*/ 587362 h 1934829"/>
              <a:gd name="connsiteX6" fmla="*/ 561273 w 6500518"/>
              <a:gd name="connsiteY6" fmla="*/ 363316 h 1934829"/>
              <a:gd name="connsiteX7" fmla="*/ 1899 w 6500518"/>
              <a:gd name="connsiteY7" fmla="*/ 550735 h 1934829"/>
              <a:gd name="connsiteX8" fmla="*/ 310341 w 6500518"/>
              <a:gd name="connsiteY8" fmla="*/ 614247 h 1934829"/>
              <a:gd name="connsiteX9" fmla="*/ 212541 w 6500518"/>
              <a:gd name="connsiteY9" fmla="*/ 827149 h 1934829"/>
              <a:gd name="connsiteX10" fmla="*/ 1720933 w 6500518"/>
              <a:gd name="connsiteY10" fmla="*/ 1111591 h 1934829"/>
              <a:gd name="connsiteX11" fmla="*/ 2111669 w 6500518"/>
              <a:gd name="connsiteY11" fmla="*/ 1259499 h 1934829"/>
              <a:gd name="connsiteX12" fmla="*/ 3287773 w 6500518"/>
              <a:gd name="connsiteY12" fmla="*/ 1147437 h 1934829"/>
              <a:gd name="connsiteX13" fmla="*/ 4316591 w 6500518"/>
              <a:gd name="connsiteY13" fmla="*/ 1559371 h 1934829"/>
              <a:gd name="connsiteX14" fmla="*/ 4742905 w 6500518"/>
              <a:gd name="connsiteY14" fmla="*/ 1824252 h 1934829"/>
              <a:gd name="connsiteX15" fmla="*/ 4851651 w 6500518"/>
              <a:gd name="connsiteY15" fmla="*/ 1901807 h 1934829"/>
              <a:gd name="connsiteX16" fmla="*/ 6467496 w 6500518"/>
              <a:gd name="connsiteY16" fmla="*/ 1934829 h 1934829"/>
              <a:gd name="connsiteX17" fmla="*/ 6500518 w 6500518"/>
              <a:gd name="connsiteY17" fmla="*/ 1629058 h 1934829"/>
              <a:gd name="connsiteX18" fmla="*/ 4685117 w 6500518"/>
              <a:gd name="connsiteY18" fmla="*/ 765898 h 1934829"/>
              <a:gd name="connsiteX19" fmla="*/ 3487271 w 6500518"/>
              <a:gd name="connsiteY19" fmla="*/ 190080 h 1934829"/>
              <a:gd name="connsiteX20" fmla="*/ 2733465 w 6500518"/>
              <a:gd name="connsiteY20" fmla="*/ 1140 h 1934829"/>
              <a:gd name="connsiteX0" fmla="*/ 2733465 w 6500518"/>
              <a:gd name="connsiteY0" fmla="*/ 1140 h 1901807"/>
              <a:gd name="connsiteX1" fmla="*/ 2212509 w 6500518"/>
              <a:gd name="connsiteY1" fmla="*/ 123606 h 1901807"/>
              <a:gd name="connsiteX2" fmla="*/ 1332068 w 6500518"/>
              <a:gd name="connsiteY2" fmla="*/ 155636 h 1901807"/>
              <a:gd name="connsiteX3" fmla="*/ 1529384 w 6500518"/>
              <a:gd name="connsiteY3" fmla="*/ 464156 h 1901807"/>
              <a:gd name="connsiteX4" fmla="*/ 2080965 w 6500518"/>
              <a:gd name="connsiteY4" fmla="*/ 494003 h 1901807"/>
              <a:gd name="connsiteX5" fmla="*/ 1412647 w 6500518"/>
              <a:gd name="connsiteY5" fmla="*/ 587362 h 1901807"/>
              <a:gd name="connsiteX6" fmla="*/ 561273 w 6500518"/>
              <a:gd name="connsiteY6" fmla="*/ 363316 h 1901807"/>
              <a:gd name="connsiteX7" fmla="*/ 1899 w 6500518"/>
              <a:gd name="connsiteY7" fmla="*/ 550735 h 1901807"/>
              <a:gd name="connsiteX8" fmla="*/ 310341 w 6500518"/>
              <a:gd name="connsiteY8" fmla="*/ 614247 h 1901807"/>
              <a:gd name="connsiteX9" fmla="*/ 212541 w 6500518"/>
              <a:gd name="connsiteY9" fmla="*/ 827149 h 1901807"/>
              <a:gd name="connsiteX10" fmla="*/ 1720933 w 6500518"/>
              <a:gd name="connsiteY10" fmla="*/ 1111591 h 1901807"/>
              <a:gd name="connsiteX11" fmla="*/ 2111669 w 6500518"/>
              <a:gd name="connsiteY11" fmla="*/ 1259499 h 1901807"/>
              <a:gd name="connsiteX12" fmla="*/ 3287773 w 6500518"/>
              <a:gd name="connsiteY12" fmla="*/ 1147437 h 1901807"/>
              <a:gd name="connsiteX13" fmla="*/ 4316591 w 6500518"/>
              <a:gd name="connsiteY13" fmla="*/ 1559371 h 1901807"/>
              <a:gd name="connsiteX14" fmla="*/ 4742905 w 6500518"/>
              <a:gd name="connsiteY14" fmla="*/ 1824252 h 1901807"/>
              <a:gd name="connsiteX15" fmla="*/ 4851651 w 6500518"/>
              <a:gd name="connsiteY15" fmla="*/ 1901807 h 1901807"/>
              <a:gd name="connsiteX16" fmla="*/ 6467496 w 6500518"/>
              <a:gd name="connsiteY16" fmla="*/ 1901807 h 1901807"/>
              <a:gd name="connsiteX17" fmla="*/ 6500518 w 6500518"/>
              <a:gd name="connsiteY17" fmla="*/ 1629058 h 1901807"/>
              <a:gd name="connsiteX18" fmla="*/ 4685117 w 6500518"/>
              <a:gd name="connsiteY18" fmla="*/ 765898 h 1901807"/>
              <a:gd name="connsiteX19" fmla="*/ 3487271 w 6500518"/>
              <a:gd name="connsiteY19" fmla="*/ 190080 h 1901807"/>
              <a:gd name="connsiteX20" fmla="*/ 2733465 w 6500518"/>
              <a:gd name="connsiteY20" fmla="*/ 1140 h 1901807"/>
              <a:gd name="connsiteX0" fmla="*/ 2733465 w 6478503"/>
              <a:gd name="connsiteY0" fmla="*/ 1140 h 1901807"/>
              <a:gd name="connsiteX1" fmla="*/ 2212509 w 6478503"/>
              <a:gd name="connsiteY1" fmla="*/ 123606 h 1901807"/>
              <a:gd name="connsiteX2" fmla="*/ 1332068 w 6478503"/>
              <a:gd name="connsiteY2" fmla="*/ 155636 h 1901807"/>
              <a:gd name="connsiteX3" fmla="*/ 1529384 w 6478503"/>
              <a:gd name="connsiteY3" fmla="*/ 464156 h 1901807"/>
              <a:gd name="connsiteX4" fmla="*/ 2080965 w 6478503"/>
              <a:gd name="connsiteY4" fmla="*/ 494003 h 1901807"/>
              <a:gd name="connsiteX5" fmla="*/ 1412647 w 6478503"/>
              <a:gd name="connsiteY5" fmla="*/ 587362 h 1901807"/>
              <a:gd name="connsiteX6" fmla="*/ 561273 w 6478503"/>
              <a:gd name="connsiteY6" fmla="*/ 363316 h 1901807"/>
              <a:gd name="connsiteX7" fmla="*/ 1899 w 6478503"/>
              <a:gd name="connsiteY7" fmla="*/ 550735 h 1901807"/>
              <a:gd name="connsiteX8" fmla="*/ 310341 w 6478503"/>
              <a:gd name="connsiteY8" fmla="*/ 614247 h 1901807"/>
              <a:gd name="connsiteX9" fmla="*/ 212541 w 6478503"/>
              <a:gd name="connsiteY9" fmla="*/ 827149 h 1901807"/>
              <a:gd name="connsiteX10" fmla="*/ 1720933 w 6478503"/>
              <a:gd name="connsiteY10" fmla="*/ 1111591 h 1901807"/>
              <a:gd name="connsiteX11" fmla="*/ 2111669 w 6478503"/>
              <a:gd name="connsiteY11" fmla="*/ 1259499 h 1901807"/>
              <a:gd name="connsiteX12" fmla="*/ 3287773 w 6478503"/>
              <a:gd name="connsiteY12" fmla="*/ 1147437 h 1901807"/>
              <a:gd name="connsiteX13" fmla="*/ 4316591 w 6478503"/>
              <a:gd name="connsiteY13" fmla="*/ 1559371 h 1901807"/>
              <a:gd name="connsiteX14" fmla="*/ 4742905 w 6478503"/>
              <a:gd name="connsiteY14" fmla="*/ 1824252 h 1901807"/>
              <a:gd name="connsiteX15" fmla="*/ 4851651 w 6478503"/>
              <a:gd name="connsiteY15" fmla="*/ 1901807 h 1901807"/>
              <a:gd name="connsiteX16" fmla="*/ 6467496 w 6478503"/>
              <a:gd name="connsiteY16" fmla="*/ 1901807 h 1901807"/>
              <a:gd name="connsiteX17" fmla="*/ 6478503 w 6478503"/>
              <a:gd name="connsiteY17" fmla="*/ 1629058 h 1901807"/>
              <a:gd name="connsiteX18" fmla="*/ 4685117 w 6478503"/>
              <a:gd name="connsiteY18" fmla="*/ 765898 h 1901807"/>
              <a:gd name="connsiteX19" fmla="*/ 3487271 w 6478503"/>
              <a:gd name="connsiteY19" fmla="*/ 190080 h 1901807"/>
              <a:gd name="connsiteX20" fmla="*/ 2733465 w 6478503"/>
              <a:gd name="connsiteY20" fmla="*/ 1140 h 1901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478503" h="1901807">
                <a:moveTo>
                  <a:pt x="2733465" y="1140"/>
                </a:moveTo>
                <a:cubicBezTo>
                  <a:pt x="2515861" y="10168"/>
                  <a:pt x="2337066" y="71095"/>
                  <a:pt x="2212509" y="123606"/>
                </a:cubicBezTo>
                <a:cubicBezTo>
                  <a:pt x="2038729" y="176675"/>
                  <a:pt x="1610586" y="72641"/>
                  <a:pt x="1332068" y="155636"/>
                </a:cubicBezTo>
                <a:cubicBezTo>
                  <a:pt x="1203328" y="243513"/>
                  <a:pt x="1343914" y="451090"/>
                  <a:pt x="1529384" y="464156"/>
                </a:cubicBezTo>
                <a:cubicBezTo>
                  <a:pt x="1687061" y="507770"/>
                  <a:pt x="1897105" y="484055"/>
                  <a:pt x="2080965" y="494003"/>
                </a:cubicBezTo>
                <a:cubicBezTo>
                  <a:pt x="1929263" y="607415"/>
                  <a:pt x="1635419" y="556243"/>
                  <a:pt x="1412647" y="587362"/>
                </a:cubicBezTo>
                <a:cubicBezTo>
                  <a:pt x="1095190" y="486496"/>
                  <a:pt x="878729" y="426776"/>
                  <a:pt x="561273" y="363316"/>
                </a:cubicBezTo>
                <a:cubicBezTo>
                  <a:pt x="260104" y="319806"/>
                  <a:pt x="-26103" y="343627"/>
                  <a:pt x="1899" y="550735"/>
                </a:cubicBezTo>
                <a:lnTo>
                  <a:pt x="310341" y="614247"/>
                </a:lnTo>
                <a:cubicBezTo>
                  <a:pt x="200434" y="659032"/>
                  <a:pt x="116713" y="812291"/>
                  <a:pt x="212541" y="827149"/>
                </a:cubicBezTo>
                <a:cubicBezTo>
                  <a:pt x="766460" y="892038"/>
                  <a:pt x="1189458" y="1009296"/>
                  <a:pt x="1720933" y="1111591"/>
                </a:cubicBezTo>
                <a:cubicBezTo>
                  <a:pt x="1822501" y="1153414"/>
                  <a:pt x="2021324" y="1243862"/>
                  <a:pt x="2111669" y="1259499"/>
                </a:cubicBezTo>
                <a:cubicBezTo>
                  <a:pt x="2385277" y="1277319"/>
                  <a:pt x="2878515" y="1086237"/>
                  <a:pt x="3287773" y="1147437"/>
                </a:cubicBezTo>
                <a:cubicBezTo>
                  <a:pt x="3715732" y="1186194"/>
                  <a:pt x="4000093" y="1394532"/>
                  <a:pt x="4316591" y="1559371"/>
                </a:cubicBezTo>
                <a:cubicBezTo>
                  <a:pt x="4474840" y="1641790"/>
                  <a:pt x="4607410" y="1729076"/>
                  <a:pt x="4742905" y="1824252"/>
                </a:cubicBezTo>
                <a:lnTo>
                  <a:pt x="4851651" y="1901807"/>
                </a:lnTo>
                <a:lnTo>
                  <a:pt x="6467496" y="1901807"/>
                </a:lnTo>
                <a:lnTo>
                  <a:pt x="6478503" y="1629058"/>
                </a:lnTo>
                <a:cubicBezTo>
                  <a:pt x="6174236" y="1473426"/>
                  <a:pt x="4989384" y="921530"/>
                  <a:pt x="4685117" y="765898"/>
                </a:cubicBezTo>
                <a:cubicBezTo>
                  <a:pt x="4181098" y="550268"/>
                  <a:pt x="3871590" y="398229"/>
                  <a:pt x="3487271" y="190080"/>
                </a:cubicBezTo>
                <a:cubicBezTo>
                  <a:pt x="3207480" y="34988"/>
                  <a:pt x="2951068" y="-7887"/>
                  <a:pt x="2733465" y="1140"/>
                </a:cubicBezTo>
                <a:close/>
              </a:path>
            </a:pathLst>
          </a:custGeom>
          <a:solidFill>
            <a:srgbClr val="F8D4B4"/>
          </a:solidFill>
          <a:ln w="6366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36" name="Up Arrow 3">
            <a:extLst>
              <a:ext uri="{FF2B5EF4-FFF2-40B4-BE49-F238E27FC236}">
                <a16:creationId xmlns:a16="http://schemas.microsoft.com/office/drawing/2014/main" id="{488C945D-9C1D-405E-ACBB-BB9ADD0744AC}"/>
              </a:ext>
            </a:extLst>
          </p:cNvPr>
          <p:cNvSpPr/>
          <p:nvPr/>
        </p:nvSpPr>
        <p:spPr>
          <a:xfrm>
            <a:off x="2441860" y="1733999"/>
            <a:ext cx="1215499" cy="1562784"/>
          </a:xfrm>
          <a:prstGeom prst="upArrow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37" name="Up Arrow 4">
            <a:extLst>
              <a:ext uri="{FF2B5EF4-FFF2-40B4-BE49-F238E27FC236}">
                <a16:creationId xmlns:a16="http://schemas.microsoft.com/office/drawing/2014/main" id="{E9FC4D9E-0D77-4285-A81E-9DC9D7C9E4BD}"/>
              </a:ext>
            </a:extLst>
          </p:cNvPr>
          <p:cNvSpPr/>
          <p:nvPr/>
        </p:nvSpPr>
        <p:spPr>
          <a:xfrm rot="10800000">
            <a:off x="4321861" y="1742527"/>
            <a:ext cx="1215499" cy="1562784"/>
          </a:xfrm>
          <a:prstGeom prst="upArrow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>
              <a:solidFill>
                <a:schemeClr val="accent2"/>
              </a:solidFill>
            </a:endParaRPr>
          </a:p>
        </p:txBody>
      </p:sp>
      <p:sp>
        <p:nvSpPr>
          <p:cNvPr id="738" name="TextBox 737">
            <a:extLst>
              <a:ext uri="{FF2B5EF4-FFF2-40B4-BE49-F238E27FC236}">
                <a16:creationId xmlns:a16="http://schemas.microsoft.com/office/drawing/2014/main" id="{3EEBD642-DC7B-438D-8301-2951EEDB199A}"/>
              </a:ext>
            </a:extLst>
          </p:cNvPr>
          <p:cNvSpPr txBox="1"/>
          <p:nvPr/>
        </p:nvSpPr>
        <p:spPr>
          <a:xfrm>
            <a:off x="753857" y="2513039"/>
            <a:ext cx="1530304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1"/>
                </a:solidFill>
                <a:cs typeface="Arial" pitchFamily="34" charset="0"/>
              </a:rPr>
              <a:t>45%</a:t>
            </a:r>
            <a:endParaRPr lang="ko-KR" altLang="en-US" sz="4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739" name="TextBox 738">
            <a:extLst>
              <a:ext uri="{FF2B5EF4-FFF2-40B4-BE49-F238E27FC236}">
                <a16:creationId xmlns:a16="http://schemas.microsoft.com/office/drawing/2014/main" id="{D3323168-8469-4D53-927E-0D6DE3159D8A}"/>
              </a:ext>
            </a:extLst>
          </p:cNvPr>
          <p:cNvSpPr txBox="1"/>
          <p:nvPr/>
        </p:nvSpPr>
        <p:spPr>
          <a:xfrm>
            <a:off x="753857" y="1709493"/>
            <a:ext cx="1530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740" name="TextBox 739">
            <a:extLst>
              <a:ext uri="{FF2B5EF4-FFF2-40B4-BE49-F238E27FC236}">
                <a16:creationId xmlns:a16="http://schemas.microsoft.com/office/drawing/2014/main" id="{A5D13D6C-DA46-47E8-A299-2D0E6C4243EF}"/>
              </a:ext>
            </a:extLst>
          </p:cNvPr>
          <p:cNvSpPr txBox="1"/>
          <p:nvPr/>
        </p:nvSpPr>
        <p:spPr>
          <a:xfrm>
            <a:off x="5794366" y="1779732"/>
            <a:ext cx="1530304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2"/>
                </a:solidFill>
                <a:cs typeface="Arial" pitchFamily="34" charset="0"/>
              </a:rPr>
              <a:t>18%</a:t>
            </a:r>
            <a:endParaRPr lang="ko-KR" altLang="en-US" sz="4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741" name="TextBox 740">
            <a:extLst>
              <a:ext uri="{FF2B5EF4-FFF2-40B4-BE49-F238E27FC236}">
                <a16:creationId xmlns:a16="http://schemas.microsoft.com/office/drawing/2014/main" id="{ECD4CC4B-CF30-4CB5-ACE3-E53677E1637C}"/>
              </a:ext>
            </a:extLst>
          </p:cNvPr>
          <p:cNvSpPr txBox="1"/>
          <p:nvPr/>
        </p:nvSpPr>
        <p:spPr>
          <a:xfrm>
            <a:off x="5794366" y="3014165"/>
            <a:ext cx="1530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742" name="TextBox 741">
            <a:extLst>
              <a:ext uri="{FF2B5EF4-FFF2-40B4-BE49-F238E27FC236}">
                <a16:creationId xmlns:a16="http://schemas.microsoft.com/office/drawing/2014/main" id="{65CBE197-59D2-4B8F-9ACC-E3FE48984212}"/>
              </a:ext>
            </a:extLst>
          </p:cNvPr>
          <p:cNvSpPr txBox="1"/>
          <p:nvPr/>
        </p:nvSpPr>
        <p:spPr>
          <a:xfrm>
            <a:off x="6091466" y="3864192"/>
            <a:ext cx="1260332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3"/>
                </a:solidFill>
                <a:cs typeface="Arial" pitchFamily="34" charset="0"/>
              </a:rPr>
              <a:t>45</a:t>
            </a:r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743" name="TextBox 742">
            <a:extLst>
              <a:ext uri="{FF2B5EF4-FFF2-40B4-BE49-F238E27FC236}">
                <a16:creationId xmlns:a16="http://schemas.microsoft.com/office/drawing/2014/main" id="{D0FB0753-CD3D-41ED-999F-5A09DDE64ACC}"/>
              </a:ext>
            </a:extLst>
          </p:cNvPr>
          <p:cNvSpPr txBox="1"/>
          <p:nvPr/>
        </p:nvSpPr>
        <p:spPr>
          <a:xfrm>
            <a:off x="7386280" y="3779454"/>
            <a:ext cx="43148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744" name="TextBox 743">
            <a:extLst>
              <a:ext uri="{FF2B5EF4-FFF2-40B4-BE49-F238E27FC236}">
                <a16:creationId xmlns:a16="http://schemas.microsoft.com/office/drawing/2014/main" id="{9D86BBF4-B42B-4F1A-A19F-B15D1E7A1791}"/>
              </a:ext>
            </a:extLst>
          </p:cNvPr>
          <p:cNvSpPr txBox="1"/>
          <p:nvPr/>
        </p:nvSpPr>
        <p:spPr>
          <a:xfrm>
            <a:off x="6091465" y="4723109"/>
            <a:ext cx="56096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  <a:p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</a:t>
            </a:r>
            <a:endParaRPr lang="ko-KR" altLang="en-US" sz="1200" dirty="0">
              <a:solidFill>
                <a:schemeClr val="tx1">
                  <a:lumMod val="65000"/>
                  <a:lumOff val="35000"/>
                </a:schemeClr>
              </a:solidFill>
              <a:cs typeface="Arial" pitchFamily="34" charset="0"/>
            </a:endParaRPr>
          </a:p>
        </p:txBody>
      </p:sp>
      <p:sp>
        <p:nvSpPr>
          <p:cNvPr id="745" name="TextBox 744">
            <a:extLst>
              <a:ext uri="{FF2B5EF4-FFF2-40B4-BE49-F238E27FC236}">
                <a16:creationId xmlns:a16="http://schemas.microsoft.com/office/drawing/2014/main" id="{26B24C04-A77E-452B-B00E-E6B175CCBB26}"/>
              </a:ext>
            </a:extLst>
          </p:cNvPr>
          <p:cNvSpPr txBox="1"/>
          <p:nvPr/>
        </p:nvSpPr>
        <p:spPr>
          <a:xfrm>
            <a:off x="7468386" y="1929644"/>
            <a:ext cx="4232696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800" dirty="0">
                <a:solidFill>
                  <a:schemeClr val="accent1"/>
                </a:solidFill>
                <a:cs typeface="Arial" pitchFamily="34" charset="0"/>
              </a:rPr>
              <a:t>ALLPPT</a:t>
            </a:r>
            <a:r>
              <a:rPr lang="en-GB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Layout</a:t>
            </a:r>
          </a:p>
          <a:p>
            <a:pPr algn="r"/>
            <a:r>
              <a:rPr lang="en-GB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Clean </a:t>
            </a:r>
            <a:r>
              <a:rPr lang="en-GB" altLang="ko-KR" sz="2800" dirty="0">
                <a:solidFill>
                  <a:schemeClr val="accent2"/>
                </a:solidFill>
                <a:cs typeface="Arial" pitchFamily="34" charset="0"/>
              </a:rPr>
              <a:t>Text Slide </a:t>
            </a:r>
          </a:p>
          <a:p>
            <a:pPr algn="r"/>
            <a:r>
              <a:rPr lang="en-GB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for your Presentation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9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E62601"/>
      </a:accent1>
      <a:accent2>
        <a:srgbClr val="FBA200"/>
      </a:accent2>
      <a:accent3>
        <a:srgbClr val="07A398"/>
      </a:accent3>
      <a:accent4>
        <a:srgbClr val="0680C3"/>
      </a:accent4>
      <a:accent5>
        <a:srgbClr val="2C2F45"/>
      </a:accent5>
      <a:accent6>
        <a:srgbClr val="2C2F45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11203</TotalTime>
  <Words>178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29</cp:revision>
  <dcterms:created xsi:type="dcterms:W3CDTF">2018-02-18T19:39:47Z</dcterms:created>
  <dcterms:modified xsi:type="dcterms:W3CDTF">2022-10-26T05:31:31Z</dcterms:modified>
</cp:coreProperties>
</file>