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15F-4734-9FC4-F5E806BBE534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75000"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15F-4734-9FC4-F5E806BBE534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3">
                      <a:lumMod val="75000"/>
                    </a:schemeClr>
                  </a:gs>
                  <a:gs pos="100000">
                    <a:schemeClr val="accent3"/>
                  </a:gs>
                </a:gsLst>
                <a:lin ang="0" scaled="1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15F-4734-9FC4-F5E806BBE534}"/>
              </c:ext>
            </c:extLst>
          </c:dPt>
          <c:dPt>
            <c:idx val="3"/>
            <c:invertIfNegative val="0"/>
            <c:bubble3D val="0"/>
            <c:spPr>
              <a:gradFill flip="none" rotWithShape="1">
                <a:gsLst>
                  <a:gs pos="0">
                    <a:schemeClr val="accent4">
                      <a:lumMod val="75000"/>
                    </a:schemeClr>
                  </a:gs>
                  <a:gs pos="100000">
                    <a:schemeClr val="accent4"/>
                  </a:gs>
                </a:gsLst>
                <a:lin ang="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15F-4734-9FC4-F5E806BBE534}"/>
              </c:ext>
            </c:extLst>
          </c:dPt>
          <c:dLbls>
            <c:dLbl>
              <c:idx val="0"/>
              <c:layout>
                <c:manualLayout>
                  <c:x val="0.38139123046514584"/>
                  <c:y val="0"/>
                </c:manualLayout>
              </c:layout>
              <c:tx>
                <c:rich>
                  <a:bodyPr/>
                  <a:lstStyle/>
                  <a:p>
                    <a:fld id="{2ECA67D9-51D9-4245-874D-F516DB44C24E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15F-4734-9FC4-F5E806BBE534}"/>
                </c:ext>
              </c:extLst>
            </c:dLbl>
            <c:dLbl>
              <c:idx val="1"/>
              <c:layout>
                <c:manualLayout>
                  <c:x val="0.29355551826832971"/>
                  <c:y val="-5.7542717538657832E-3"/>
                </c:manualLayout>
              </c:layout>
              <c:tx>
                <c:rich>
                  <a:bodyPr/>
                  <a:lstStyle/>
                  <a:p>
                    <a:fld id="{22ABBB8C-5FCF-4DE1-B526-B31F3282B4F6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15F-4734-9FC4-F5E806BBE534}"/>
                </c:ext>
              </c:extLst>
            </c:dLbl>
            <c:dLbl>
              <c:idx val="2"/>
              <c:layout>
                <c:manualLayout>
                  <c:x val="0.19429716634110447"/>
                  <c:y val="5.7542717538657303E-3"/>
                </c:manualLayout>
              </c:layout>
              <c:tx>
                <c:rich>
                  <a:bodyPr/>
                  <a:lstStyle/>
                  <a:p>
                    <a:fld id="{FBB51698-671B-49C4-9A8C-73EAD01504DF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15F-4734-9FC4-F5E806BBE534}"/>
                </c:ext>
              </c:extLst>
            </c:dLbl>
            <c:dLbl>
              <c:idx val="3"/>
              <c:layout>
                <c:manualLayout>
                  <c:x val="7.3679973184103131E-2"/>
                  <c:y val="-5.7542717538657962E-3"/>
                </c:manualLayout>
              </c:layout>
              <c:tx>
                <c:rich>
                  <a:bodyPr/>
                  <a:lstStyle/>
                  <a:p>
                    <a:fld id="{FEFDB02C-CE3B-4783-9BB2-9A22E1E3585F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15F-4734-9FC4-F5E806BBE5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89</c:v>
                </c:pt>
                <c:pt idx="1">
                  <c:v>72</c:v>
                </c:pt>
                <c:pt idx="2">
                  <c:v>50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15F-4734-9FC4-F5E806BBE5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"/>
        <c:overlap val="100"/>
        <c:axId val="510981248"/>
        <c:axId val="510982784"/>
      </c:barChart>
      <c:catAx>
        <c:axId val="510981248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crossAx val="510982784"/>
        <c:crosses val="autoZero"/>
        <c:auto val="1"/>
        <c:lblAlgn val="ctr"/>
        <c:lblOffset val="100"/>
        <c:noMultiLvlLbl val="0"/>
      </c:catAx>
      <c:valAx>
        <c:axId val="510982784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510981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125" name="Chart 61">
            <a:extLst>
              <a:ext uri="{FF2B5EF4-FFF2-40B4-BE49-F238E27FC236}">
                <a16:creationId xmlns:a16="http://schemas.microsoft.com/office/drawing/2014/main" id="{57EF9F0C-BD55-43DE-89BA-B65F1F6275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416391"/>
              </p:ext>
            </p:extLst>
          </p:nvPr>
        </p:nvGraphicFramePr>
        <p:xfrm>
          <a:off x="3450447" y="2908570"/>
          <a:ext cx="7765543" cy="2207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26" name="그룹 1125">
            <a:extLst>
              <a:ext uri="{FF2B5EF4-FFF2-40B4-BE49-F238E27FC236}">
                <a16:creationId xmlns:a16="http://schemas.microsoft.com/office/drawing/2014/main" id="{FDBEF0D9-8D08-45E3-88F9-732C200549CB}"/>
              </a:ext>
            </a:extLst>
          </p:cNvPr>
          <p:cNvGrpSpPr/>
          <p:nvPr/>
        </p:nvGrpSpPr>
        <p:grpSpPr>
          <a:xfrm flipV="1">
            <a:off x="-3" y="2178427"/>
            <a:ext cx="3606134" cy="3667345"/>
            <a:chOff x="2694559" y="1822560"/>
            <a:chExt cx="3606134" cy="3667345"/>
          </a:xfrm>
        </p:grpSpPr>
        <p:sp>
          <p:nvSpPr>
            <p:cNvPr id="1127" name="Rectangle 22">
              <a:extLst>
                <a:ext uri="{FF2B5EF4-FFF2-40B4-BE49-F238E27FC236}">
                  <a16:creationId xmlns:a16="http://schemas.microsoft.com/office/drawing/2014/main" id="{81733B43-79D8-481A-AEA2-A975456F7437}"/>
                </a:ext>
              </a:extLst>
            </p:cNvPr>
            <p:cNvSpPr/>
            <p:nvPr/>
          </p:nvSpPr>
          <p:spPr>
            <a:xfrm>
              <a:off x="2694559" y="1822560"/>
              <a:ext cx="2493077" cy="84714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8" name="Rectangle 23">
              <a:extLst>
                <a:ext uri="{FF2B5EF4-FFF2-40B4-BE49-F238E27FC236}">
                  <a16:creationId xmlns:a16="http://schemas.microsoft.com/office/drawing/2014/main" id="{8885A55F-511B-4C04-A4AE-7A1B2C2DAEBA}"/>
                </a:ext>
              </a:extLst>
            </p:cNvPr>
            <p:cNvSpPr/>
            <p:nvPr/>
          </p:nvSpPr>
          <p:spPr>
            <a:xfrm>
              <a:off x="2694560" y="2762028"/>
              <a:ext cx="2493077" cy="84714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29" name="Rectangle 24">
              <a:extLst>
                <a:ext uri="{FF2B5EF4-FFF2-40B4-BE49-F238E27FC236}">
                  <a16:creationId xmlns:a16="http://schemas.microsoft.com/office/drawing/2014/main" id="{3994C686-22EF-4BE8-A0E5-C6DA79012C41}"/>
                </a:ext>
              </a:extLst>
            </p:cNvPr>
            <p:cNvSpPr/>
            <p:nvPr/>
          </p:nvSpPr>
          <p:spPr>
            <a:xfrm>
              <a:off x="2694561" y="3701496"/>
              <a:ext cx="2493077" cy="84714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0" name="Rectangle 25">
              <a:extLst>
                <a:ext uri="{FF2B5EF4-FFF2-40B4-BE49-F238E27FC236}">
                  <a16:creationId xmlns:a16="http://schemas.microsoft.com/office/drawing/2014/main" id="{C3C13324-6700-4BAA-905E-FE4AC1C151BE}"/>
                </a:ext>
              </a:extLst>
            </p:cNvPr>
            <p:cNvSpPr/>
            <p:nvPr/>
          </p:nvSpPr>
          <p:spPr>
            <a:xfrm>
              <a:off x="2694562" y="4640964"/>
              <a:ext cx="2493077" cy="84714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1" name="Rectangle 29">
              <a:extLst>
                <a:ext uri="{FF2B5EF4-FFF2-40B4-BE49-F238E27FC236}">
                  <a16:creationId xmlns:a16="http://schemas.microsoft.com/office/drawing/2014/main" id="{D2EE248D-7F6B-4DF6-8C67-66BB3F752C1E}"/>
                </a:ext>
              </a:extLst>
            </p:cNvPr>
            <p:cNvSpPr/>
            <p:nvPr/>
          </p:nvSpPr>
          <p:spPr>
            <a:xfrm>
              <a:off x="5187637" y="1822561"/>
              <a:ext cx="1113056" cy="1331890"/>
            </a:xfrm>
            <a:custGeom>
              <a:avLst/>
              <a:gdLst>
                <a:gd name="connsiteX0" fmla="*/ 0 w 1107547"/>
                <a:gd name="connsiteY0" fmla="*/ 0 h 847149"/>
                <a:gd name="connsiteX1" fmla="*/ 1107547 w 1107547"/>
                <a:gd name="connsiteY1" fmla="*/ 0 h 847149"/>
                <a:gd name="connsiteX2" fmla="*/ 1107547 w 1107547"/>
                <a:gd name="connsiteY2" fmla="*/ 847149 h 847149"/>
                <a:gd name="connsiteX3" fmla="*/ 0 w 1107547"/>
                <a:gd name="connsiteY3" fmla="*/ 847149 h 847149"/>
                <a:gd name="connsiteX4" fmla="*/ 0 w 1107547"/>
                <a:gd name="connsiteY4" fmla="*/ 0 h 847149"/>
                <a:gd name="connsiteX0" fmla="*/ 0 w 1107547"/>
                <a:gd name="connsiteY0" fmla="*/ 0 h 1323628"/>
                <a:gd name="connsiteX1" fmla="*/ 1107547 w 1107547"/>
                <a:gd name="connsiteY1" fmla="*/ 0 h 1323628"/>
                <a:gd name="connsiteX2" fmla="*/ 1107547 w 1107547"/>
                <a:gd name="connsiteY2" fmla="*/ 1323628 h 1323628"/>
                <a:gd name="connsiteX3" fmla="*/ 0 w 1107547"/>
                <a:gd name="connsiteY3" fmla="*/ 847149 h 1323628"/>
                <a:gd name="connsiteX4" fmla="*/ 0 w 1107547"/>
                <a:gd name="connsiteY4" fmla="*/ 0 h 1323628"/>
                <a:gd name="connsiteX0" fmla="*/ 0 w 1110301"/>
                <a:gd name="connsiteY0" fmla="*/ 0 h 1323628"/>
                <a:gd name="connsiteX1" fmla="*/ 1110301 w 1110301"/>
                <a:gd name="connsiteY1" fmla="*/ 897875 h 1323628"/>
                <a:gd name="connsiteX2" fmla="*/ 1107547 w 1110301"/>
                <a:gd name="connsiteY2" fmla="*/ 1323628 h 1323628"/>
                <a:gd name="connsiteX3" fmla="*/ 0 w 1110301"/>
                <a:gd name="connsiteY3" fmla="*/ 847149 h 1323628"/>
                <a:gd name="connsiteX4" fmla="*/ 0 w 1110301"/>
                <a:gd name="connsiteY4" fmla="*/ 0 h 1323628"/>
                <a:gd name="connsiteX0" fmla="*/ 0 w 1110301"/>
                <a:gd name="connsiteY0" fmla="*/ 0 h 1326382"/>
                <a:gd name="connsiteX1" fmla="*/ 1110301 w 1110301"/>
                <a:gd name="connsiteY1" fmla="*/ 897875 h 1326382"/>
                <a:gd name="connsiteX2" fmla="*/ 1104793 w 1110301"/>
                <a:gd name="connsiteY2" fmla="*/ 1326382 h 1326382"/>
                <a:gd name="connsiteX3" fmla="*/ 0 w 1110301"/>
                <a:gd name="connsiteY3" fmla="*/ 847149 h 1326382"/>
                <a:gd name="connsiteX4" fmla="*/ 0 w 1110301"/>
                <a:gd name="connsiteY4" fmla="*/ 0 h 1326382"/>
                <a:gd name="connsiteX0" fmla="*/ 0 w 1113056"/>
                <a:gd name="connsiteY0" fmla="*/ 0 h 1329136"/>
                <a:gd name="connsiteX1" fmla="*/ 1110301 w 1113056"/>
                <a:gd name="connsiteY1" fmla="*/ 897875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903383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900628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897874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34644"/>
                <a:gd name="connsiteX1" fmla="*/ 1107547 w 1113056"/>
                <a:gd name="connsiteY1" fmla="*/ 897874 h 1334644"/>
                <a:gd name="connsiteX2" fmla="*/ 1113056 w 1113056"/>
                <a:gd name="connsiteY2" fmla="*/ 1334644 h 1334644"/>
                <a:gd name="connsiteX3" fmla="*/ 0 w 1113056"/>
                <a:gd name="connsiteY3" fmla="*/ 847149 h 1334644"/>
                <a:gd name="connsiteX4" fmla="*/ 0 w 1113056"/>
                <a:gd name="connsiteY4" fmla="*/ 0 h 1334644"/>
                <a:gd name="connsiteX0" fmla="*/ 0 w 1113056"/>
                <a:gd name="connsiteY0" fmla="*/ 0 h 1331890"/>
                <a:gd name="connsiteX1" fmla="*/ 1107547 w 1113056"/>
                <a:gd name="connsiteY1" fmla="*/ 897874 h 1331890"/>
                <a:gd name="connsiteX2" fmla="*/ 1113056 w 1113056"/>
                <a:gd name="connsiteY2" fmla="*/ 1331890 h 1331890"/>
                <a:gd name="connsiteX3" fmla="*/ 0 w 1113056"/>
                <a:gd name="connsiteY3" fmla="*/ 847149 h 1331890"/>
                <a:gd name="connsiteX4" fmla="*/ 0 w 1113056"/>
                <a:gd name="connsiteY4" fmla="*/ 0 h 1331890"/>
                <a:gd name="connsiteX0" fmla="*/ 0 w 1113056"/>
                <a:gd name="connsiteY0" fmla="*/ 0 h 1331890"/>
                <a:gd name="connsiteX1" fmla="*/ 1109966 w 1113056"/>
                <a:gd name="connsiteY1" fmla="*/ 897874 h 1331890"/>
                <a:gd name="connsiteX2" fmla="*/ 1113056 w 1113056"/>
                <a:gd name="connsiteY2" fmla="*/ 1331890 h 1331890"/>
                <a:gd name="connsiteX3" fmla="*/ 0 w 1113056"/>
                <a:gd name="connsiteY3" fmla="*/ 847149 h 1331890"/>
                <a:gd name="connsiteX4" fmla="*/ 0 w 1113056"/>
                <a:gd name="connsiteY4" fmla="*/ 0 h 1331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056" h="1331890">
                  <a:moveTo>
                    <a:pt x="0" y="0"/>
                  </a:moveTo>
                  <a:lnTo>
                    <a:pt x="1109966" y="897874"/>
                  </a:lnTo>
                  <a:cubicBezTo>
                    <a:pt x="1110884" y="1041628"/>
                    <a:pt x="1112138" y="1188136"/>
                    <a:pt x="1113056" y="1331890"/>
                  </a:cubicBezTo>
                  <a:lnTo>
                    <a:pt x="0" y="847149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8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2" name="Rectangle 30">
              <a:extLst>
                <a:ext uri="{FF2B5EF4-FFF2-40B4-BE49-F238E27FC236}">
                  <a16:creationId xmlns:a16="http://schemas.microsoft.com/office/drawing/2014/main" id="{26D1F383-6302-4F1D-9B36-6760E3F4AA29}"/>
                </a:ext>
              </a:extLst>
            </p:cNvPr>
            <p:cNvSpPr/>
            <p:nvPr/>
          </p:nvSpPr>
          <p:spPr>
            <a:xfrm>
              <a:off x="5187637" y="2762029"/>
              <a:ext cx="1110566" cy="871937"/>
            </a:xfrm>
            <a:custGeom>
              <a:avLst/>
              <a:gdLst>
                <a:gd name="connsiteX0" fmla="*/ 0 w 1107547"/>
                <a:gd name="connsiteY0" fmla="*/ 0 h 847149"/>
                <a:gd name="connsiteX1" fmla="*/ 1107547 w 1107547"/>
                <a:gd name="connsiteY1" fmla="*/ 0 h 847149"/>
                <a:gd name="connsiteX2" fmla="*/ 1107547 w 1107547"/>
                <a:gd name="connsiteY2" fmla="*/ 847149 h 847149"/>
                <a:gd name="connsiteX3" fmla="*/ 0 w 1107547"/>
                <a:gd name="connsiteY3" fmla="*/ 847149 h 847149"/>
                <a:gd name="connsiteX4" fmla="*/ 0 w 1107547"/>
                <a:gd name="connsiteY4" fmla="*/ 0 h 847149"/>
                <a:gd name="connsiteX0" fmla="*/ 0 w 1107547"/>
                <a:gd name="connsiteY0" fmla="*/ 0 h 858166"/>
                <a:gd name="connsiteX1" fmla="*/ 1107547 w 1107547"/>
                <a:gd name="connsiteY1" fmla="*/ 0 h 858166"/>
                <a:gd name="connsiteX2" fmla="*/ 1107547 w 1107547"/>
                <a:gd name="connsiteY2" fmla="*/ 858166 h 858166"/>
                <a:gd name="connsiteX3" fmla="*/ 0 w 1107547"/>
                <a:gd name="connsiteY3" fmla="*/ 847149 h 858166"/>
                <a:gd name="connsiteX4" fmla="*/ 0 w 1107547"/>
                <a:gd name="connsiteY4" fmla="*/ 0 h 858166"/>
                <a:gd name="connsiteX0" fmla="*/ 0 w 1107547"/>
                <a:gd name="connsiteY0" fmla="*/ 0 h 863674"/>
                <a:gd name="connsiteX1" fmla="*/ 1107547 w 1107547"/>
                <a:gd name="connsiteY1" fmla="*/ 0 h 863674"/>
                <a:gd name="connsiteX2" fmla="*/ 1107547 w 1107547"/>
                <a:gd name="connsiteY2" fmla="*/ 863674 h 863674"/>
                <a:gd name="connsiteX3" fmla="*/ 0 w 1107547"/>
                <a:gd name="connsiteY3" fmla="*/ 847149 h 863674"/>
                <a:gd name="connsiteX4" fmla="*/ 0 w 1107547"/>
                <a:gd name="connsiteY4" fmla="*/ 0 h 863674"/>
                <a:gd name="connsiteX0" fmla="*/ 0 w 1107547"/>
                <a:gd name="connsiteY0" fmla="*/ 0 h 869183"/>
                <a:gd name="connsiteX1" fmla="*/ 1107547 w 1107547"/>
                <a:gd name="connsiteY1" fmla="*/ 0 h 869183"/>
                <a:gd name="connsiteX2" fmla="*/ 1107547 w 1107547"/>
                <a:gd name="connsiteY2" fmla="*/ 869183 h 869183"/>
                <a:gd name="connsiteX3" fmla="*/ 0 w 1107547"/>
                <a:gd name="connsiteY3" fmla="*/ 847149 h 869183"/>
                <a:gd name="connsiteX4" fmla="*/ 0 w 1107547"/>
                <a:gd name="connsiteY4" fmla="*/ 0 h 869183"/>
                <a:gd name="connsiteX0" fmla="*/ 0 w 1110302"/>
                <a:gd name="connsiteY0" fmla="*/ 0 h 871937"/>
                <a:gd name="connsiteX1" fmla="*/ 1107547 w 1110302"/>
                <a:gd name="connsiteY1" fmla="*/ 0 h 871937"/>
                <a:gd name="connsiteX2" fmla="*/ 1110302 w 1110302"/>
                <a:gd name="connsiteY2" fmla="*/ 871937 h 871937"/>
                <a:gd name="connsiteX3" fmla="*/ 0 w 1110302"/>
                <a:gd name="connsiteY3" fmla="*/ 847149 h 871937"/>
                <a:gd name="connsiteX4" fmla="*/ 0 w 1110302"/>
                <a:gd name="connsiteY4" fmla="*/ 0 h 871937"/>
                <a:gd name="connsiteX0" fmla="*/ 0 w 1110302"/>
                <a:gd name="connsiteY0" fmla="*/ 0 h 871937"/>
                <a:gd name="connsiteX1" fmla="*/ 1107547 w 1110302"/>
                <a:gd name="connsiteY1" fmla="*/ 0 h 871937"/>
                <a:gd name="connsiteX2" fmla="*/ 1110302 w 1110302"/>
                <a:gd name="connsiteY2" fmla="*/ 871937 h 871937"/>
                <a:gd name="connsiteX3" fmla="*/ 0 w 1110302"/>
                <a:gd name="connsiteY3" fmla="*/ 847149 h 871937"/>
                <a:gd name="connsiteX4" fmla="*/ 0 w 1110302"/>
                <a:gd name="connsiteY4" fmla="*/ 0 h 871937"/>
                <a:gd name="connsiteX0" fmla="*/ 0 w 1110566"/>
                <a:gd name="connsiteY0" fmla="*/ 0 h 871937"/>
                <a:gd name="connsiteX1" fmla="*/ 1110301 w 1110566"/>
                <a:gd name="connsiteY1" fmla="*/ 437920 h 871937"/>
                <a:gd name="connsiteX2" fmla="*/ 1110302 w 1110566"/>
                <a:gd name="connsiteY2" fmla="*/ 871937 h 871937"/>
                <a:gd name="connsiteX3" fmla="*/ 0 w 1110566"/>
                <a:gd name="connsiteY3" fmla="*/ 847149 h 871937"/>
                <a:gd name="connsiteX4" fmla="*/ 0 w 1110566"/>
                <a:gd name="connsiteY4" fmla="*/ 0 h 87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0566" h="871937">
                  <a:moveTo>
                    <a:pt x="0" y="0"/>
                  </a:moveTo>
                  <a:lnTo>
                    <a:pt x="1110301" y="437920"/>
                  </a:lnTo>
                  <a:cubicBezTo>
                    <a:pt x="1111219" y="728566"/>
                    <a:pt x="1109384" y="581291"/>
                    <a:pt x="1110302" y="871937"/>
                  </a:cubicBezTo>
                  <a:lnTo>
                    <a:pt x="0" y="847149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85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3" name="Rectangle 29">
              <a:extLst>
                <a:ext uri="{FF2B5EF4-FFF2-40B4-BE49-F238E27FC236}">
                  <a16:creationId xmlns:a16="http://schemas.microsoft.com/office/drawing/2014/main" id="{EDB808DF-BABB-42DA-BC53-CB5C33FA7643}"/>
                </a:ext>
              </a:extLst>
            </p:cNvPr>
            <p:cNvSpPr/>
            <p:nvPr/>
          </p:nvSpPr>
          <p:spPr>
            <a:xfrm flipV="1">
              <a:off x="5185147" y="4158015"/>
              <a:ext cx="1113056" cy="1331890"/>
            </a:xfrm>
            <a:custGeom>
              <a:avLst/>
              <a:gdLst>
                <a:gd name="connsiteX0" fmla="*/ 0 w 1107547"/>
                <a:gd name="connsiteY0" fmla="*/ 0 h 847149"/>
                <a:gd name="connsiteX1" fmla="*/ 1107547 w 1107547"/>
                <a:gd name="connsiteY1" fmla="*/ 0 h 847149"/>
                <a:gd name="connsiteX2" fmla="*/ 1107547 w 1107547"/>
                <a:gd name="connsiteY2" fmla="*/ 847149 h 847149"/>
                <a:gd name="connsiteX3" fmla="*/ 0 w 1107547"/>
                <a:gd name="connsiteY3" fmla="*/ 847149 h 847149"/>
                <a:gd name="connsiteX4" fmla="*/ 0 w 1107547"/>
                <a:gd name="connsiteY4" fmla="*/ 0 h 847149"/>
                <a:gd name="connsiteX0" fmla="*/ 0 w 1107547"/>
                <a:gd name="connsiteY0" fmla="*/ 0 h 1323628"/>
                <a:gd name="connsiteX1" fmla="*/ 1107547 w 1107547"/>
                <a:gd name="connsiteY1" fmla="*/ 0 h 1323628"/>
                <a:gd name="connsiteX2" fmla="*/ 1107547 w 1107547"/>
                <a:gd name="connsiteY2" fmla="*/ 1323628 h 1323628"/>
                <a:gd name="connsiteX3" fmla="*/ 0 w 1107547"/>
                <a:gd name="connsiteY3" fmla="*/ 847149 h 1323628"/>
                <a:gd name="connsiteX4" fmla="*/ 0 w 1107547"/>
                <a:gd name="connsiteY4" fmla="*/ 0 h 1323628"/>
                <a:gd name="connsiteX0" fmla="*/ 0 w 1110301"/>
                <a:gd name="connsiteY0" fmla="*/ 0 h 1323628"/>
                <a:gd name="connsiteX1" fmla="*/ 1110301 w 1110301"/>
                <a:gd name="connsiteY1" fmla="*/ 897875 h 1323628"/>
                <a:gd name="connsiteX2" fmla="*/ 1107547 w 1110301"/>
                <a:gd name="connsiteY2" fmla="*/ 1323628 h 1323628"/>
                <a:gd name="connsiteX3" fmla="*/ 0 w 1110301"/>
                <a:gd name="connsiteY3" fmla="*/ 847149 h 1323628"/>
                <a:gd name="connsiteX4" fmla="*/ 0 w 1110301"/>
                <a:gd name="connsiteY4" fmla="*/ 0 h 1323628"/>
                <a:gd name="connsiteX0" fmla="*/ 0 w 1110301"/>
                <a:gd name="connsiteY0" fmla="*/ 0 h 1326382"/>
                <a:gd name="connsiteX1" fmla="*/ 1110301 w 1110301"/>
                <a:gd name="connsiteY1" fmla="*/ 897875 h 1326382"/>
                <a:gd name="connsiteX2" fmla="*/ 1104793 w 1110301"/>
                <a:gd name="connsiteY2" fmla="*/ 1326382 h 1326382"/>
                <a:gd name="connsiteX3" fmla="*/ 0 w 1110301"/>
                <a:gd name="connsiteY3" fmla="*/ 847149 h 1326382"/>
                <a:gd name="connsiteX4" fmla="*/ 0 w 1110301"/>
                <a:gd name="connsiteY4" fmla="*/ 0 h 1326382"/>
                <a:gd name="connsiteX0" fmla="*/ 0 w 1113056"/>
                <a:gd name="connsiteY0" fmla="*/ 0 h 1329136"/>
                <a:gd name="connsiteX1" fmla="*/ 1110301 w 1113056"/>
                <a:gd name="connsiteY1" fmla="*/ 897875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903383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900628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897874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34644"/>
                <a:gd name="connsiteX1" fmla="*/ 1107547 w 1113056"/>
                <a:gd name="connsiteY1" fmla="*/ 897874 h 1334644"/>
                <a:gd name="connsiteX2" fmla="*/ 1113056 w 1113056"/>
                <a:gd name="connsiteY2" fmla="*/ 1334644 h 1334644"/>
                <a:gd name="connsiteX3" fmla="*/ 0 w 1113056"/>
                <a:gd name="connsiteY3" fmla="*/ 847149 h 1334644"/>
                <a:gd name="connsiteX4" fmla="*/ 0 w 1113056"/>
                <a:gd name="connsiteY4" fmla="*/ 0 h 1334644"/>
                <a:gd name="connsiteX0" fmla="*/ 0 w 1113056"/>
                <a:gd name="connsiteY0" fmla="*/ 0 h 1331890"/>
                <a:gd name="connsiteX1" fmla="*/ 1107547 w 1113056"/>
                <a:gd name="connsiteY1" fmla="*/ 897874 h 1331890"/>
                <a:gd name="connsiteX2" fmla="*/ 1113056 w 1113056"/>
                <a:gd name="connsiteY2" fmla="*/ 1331890 h 1331890"/>
                <a:gd name="connsiteX3" fmla="*/ 0 w 1113056"/>
                <a:gd name="connsiteY3" fmla="*/ 847149 h 1331890"/>
                <a:gd name="connsiteX4" fmla="*/ 0 w 1113056"/>
                <a:gd name="connsiteY4" fmla="*/ 0 h 1331890"/>
                <a:gd name="connsiteX0" fmla="*/ 0 w 1113056"/>
                <a:gd name="connsiteY0" fmla="*/ 0 h 1331890"/>
                <a:gd name="connsiteX1" fmla="*/ 1112385 w 1113056"/>
                <a:gd name="connsiteY1" fmla="*/ 897874 h 1331890"/>
                <a:gd name="connsiteX2" fmla="*/ 1113056 w 1113056"/>
                <a:gd name="connsiteY2" fmla="*/ 1331890 h 1331890"/>
                <a:gd name="connsiteX3" fmla="*/ 0 w 1113056"/>
                <a:gd name="connsiteY3" fmla="*/ 847149 h 1331890"/>
                <a:gd name="connsiteX4" fmla="*/ 0 w 1113056"/>
                <a:gd name="connsiteY4" fmla="*/ 0 h 1331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056" h="1331890">
                  <a:moveTo>
                    <a:pt x="0" y="0"/>
                  </a:moveTo>
                  <a:lnTo>
                    <a:pt x="1112385" y="897874"/>
                  </a:lnTo>
                  <a:cubicBezTo>
                    <a:pt x="1113303" y="1041628"/>
                    <a:pt x="1112138" y="1188136"/>
                    <a:pt x="1113056" y="1331890"/>
                  </a:cubicBezTo>
                  <a:lnTo>
                    <a:pt x="0" y="847149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85000"/>
                  </a:schemeClr>
                </a:gs>
                <a:gs pos="100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4" name="Rectangle 30">
              <a:extLst>
                <a:ext uri="{FF2B5EF4-FFF2-40B4-BE49-F238E27FC236}">
                  <a16:creationId xmlns:a16="http://schemas.microsoft.com/office/drawing/2014/main" id="{22472B79-167E-4808-A0BC-0CE1EE990461}"/>
                </a:ext>
              </a:extLst>
            </p:cNvPr>
            <p:cNvSpPr/>
            <p:nvPr/>
          </p:nvSpPr>
          <p:spPr>
            <a:xfrm flipV="1">
              <a:off x="5185147" y="3678500"/>
              <a:ext cx="1110566" cy="871937"/>
            </a:xfrm>
            <a:custGeom>
              <a:avLst/>
              <a:gdLst>
                <a:gd name="connsiteX0" fmla="*/ 0 w 1107547"/>
                <a:gd name="connsiteY0" fmla="*/ 0 h 847149"/>
                <a:gd name="connsiteX1" fmla="*/ 1107547 w 1107547"/>
                <a:gd name="connsiteY1" fmla="*/ 0 h 847149"/>
                <a:gd name="connsiteX2" fmla="*/ 1107547 w 1107547"/>
                <a:gd name="connsiteY2" fmla="*/ 847149 h 847149"/>
                <a:gd name="connsiteX3" fmla="*/ 0 w 1107547"/>
                <a:gd name="connsiteY3" fmla="*/ 847149 h 847149"/>
                <a:gd name="connsiteX4" fmla="*/ 0 w 1107547"/>
                <a:gd name="connsiteY4" fmla="*/ 0 h 847149"/>
                <a:gd name="connsiteX0" fmla="*/ 0 w 1107547"/>
                <a:gd name="connsiteY0" fmla="*/ 0 h 858166"/>
                <a:gd name="connsiteX1" fmla="*/ 1107547 w 1107547"/>
                <a:gd name="connsiteY1" fmla="*/ 0 h 858166"/>
                <a:gd name="connsiteX2" fmla="*/ 1107547 w 1107547"/>
                <a:gd name="connsiteY2" fmla="*/ 858166 h 858166"/>
                <a:gd name="connsiteX3" fmla="*/ 0 w 1107547"/>
                <a:gd name="connsiteY3" fmla="*/ 847149 h 858166"/>
                <a:gd name="connsiteX4" fmla="*/ 0 w 1107547"/>
                <a:gd name="connsiteY4" fmla="*/ 0 h 858166"/>
                <a:gd name="connsiteX0" fmla="*/ 0 w 1107547"/>
                <a:gd name="connsiteY0" fmla="*/ 0 h 863674"/>
                <a:gd name="connsiteX1" fmla="*/ 1107547 w 1107547"/>
                <a:gd name="connsiteY1" fmla="*/ 0 h 863674"/>
                <a:gd name="connsiteX2" fmla="*/ 1107547 w 1107547"/>
                <a:gd name="connsiteY2" fmla="*/ 863674 h 863674"/>
                <a:gd name="connsiteX3" fmla="*/ 0 w 1107547"/>
                <a:gd name="connsiteY3" fmla="*/ 847149 h 863674"/>
                <a:gd name="connsiteX4" fmla="*/ 0 w 1107547"/>
                <a:gd name="connsiteY4" fmla="*/ 0 h 863674"/>
                <a:gd name="connsiteX0" fmla="*/ 0 w 1107547"/>
                <a:gd name="connsiteY0" fmla="*/ 0 h 869183"/>
                <a:gd name="connsiteX1" fmla="*/ 1107547 w 1107547"/>
                <a:gd name="connsiteY1" fmla="*/ 0 h 869183"/>
                <a:gd name="connsiteX2" fmla="*/ 1107547 w 1107547"/>
                <a:gd name="connsiteY2" fmla="*/ 869183 h 869183"/>
                <a:gd name="connsiteX3" fmla="*/ 0 w 1107547"/>
                <a:gd name="connsiteY3" fmla="*/ 847149 h 869183"/>
                <a:gd name="connsiteX4" fmla="*/ 0 w 1107547"/>
                <a:gd name="connsiteY4" fmla="*/ 0 h 869183"/>
                <a:gd name="connsiteX0" fmla="*/ 0 w 1110302"/>
                <a:gd name="connsiteY0" fmla="*/ 0 h 871937"/>
                <a:gd name="connsiteX1" fmla="*/ 1107547 w 1110302"/>
                <a:gd name="connsiteY1" fmla="*/ 0 h 871937"/>
                <a:gd name="connsiteX2" fmla="*/ 1110302 w 1110302"/>
                <a:gd name="connsiteY2" fmla="*/ 871937 h 871937"/>
                <a:gd name="connsiteX3" fmla="*/ 0 w 1110302"/>
                <a:gd name="connsiteY3" fmla="*/ 847149 h 871937"/>
                <a:gd name="connsiteX4" fmla="*/ 0 w 1110302"/>
                <a:gd name="connsiteY4" fmla="*/ 0 h 871937"/>
                <a:gd name="connsiteX0" fmla="*/ 0 w 1110302"/>
                <a:gd name="connsiteY0" fmla="*/ 0 h 871937"/>
                <a:gd name="connsiteX1" fmla="*/ 1107547 w 1110302"/>
                <a:gd name="connsiteY1" fmla="*/ 0 h 871937"/>
                <a:gd name="connsiteX2" fmla="*/ 1110302 w 1110302"/>
                <a:gd name="connsiteY2" fmla="*/ 871937 h 871937"/>
                <a:gd name="connsiteX3" fmla="*/ 0 w 1110302"/>
                <a:gd name="connsiteY3" fmla="*/ 847149 h 871937"/>
                <a:gd name="connsiteX4" fmla="*/ 0 w 1110302"/>
                <a:gd name="connsiteY4" fmla="*/ 0 h 871937"/>
                <a:gd name="connsiteX0" fmla="*/ 0 w 1110566"/>
                <a:gd name="connsiteY0" fmla="*/ 0 h 871937"/>
                <a:gd name="connsiteX1" fmla="*/ 1110301 w 1110566"/>
                <a:gd name="connsiteY1" fmla="*/ 437920 h 871937"/>
                <a:gd name="connsiteX2" fmla="*/ 1110302 w 1110566"/>
                <a:gd name="connsiteY2" fmla="*/ 871937 h 871937"/>
                <a:gd name="connsiteX3" fmla="*/ 0 w 1110566"/>
                <a:gd name="connsiteY3" fmla="*/ 847149 h 871937"/>
                <a:gd name="connsiteX4" fmla="*/ 0 w 1110566"/>
                <a:gd name="connsiteY4" fmla="*/ 0 h 87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0566" h="871937">
                  <a:moveTo>
                    <a:pt x="0" y="0"/>
                  </a:moveTo>
                  <a:lnTo>
                    <a:pt x="1110301" y="437920"/>
                  </a:lnTo>
                  <a:cubicBezTo>
                    <a:pt x="1111219" y="728566"/>
                    <a:pt x="1109384" y="581291"/>
                    <a:pt x="1110302" y="871937"/>
                  </a:cubicBezTo>
                  <a:lnTo>
                    <a:pt x="0" y="847149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lumMod val="85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35" name="직사각형 1134">
            <a:extLst>
              <a:ext uri="{FF2B5EF4-FFF2-40B4-BE49-F238E27FC236}">
                <a16:creationId xmlns:a16="http://schemas.microsoft.com/office/drawing/2014/main" id="{A52372B0-6CE0-4731-816C-EAB8C9097256}"/>
              </a:ext>
            </a:extLst>
          </p:cNvPr>
          <p:cNvSpPr/>
          <p:nvPr/>
        </p:nvSpPr>
        <p:spPr>
          <a:xfrm>
            <a:off x="3610879" y="5422197"/>
            <a:ext cx="7498109" cy="3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6" name="직사각형 1135">
            <a:extLst>
              <a:ext uri="{FF2B5EF4-FFF2-40B4-BE49-F238E27FC236}">
                <a16:creationId xmlns:a16="http://schemas.microsoft.com/office/drawing/2014/main" id="{F3D3E548-F833-4B08-83ED-602E0D6E36BE}"/>
              </a:ext>
            </a:extLst>
          </p:cNvPr>
          <p:cNvSpPr/>
          <p:nvPr/>
        </p:nvSpPr>
        <p:spPr>
          <a:xfrm>
            <a:off x="3610878" y="5170197"/>
            <a:ext cx="36000" cy="28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7" name="직사각형 1136">
            <a:extLst>
              <a:ext uri="{FF2B5EF4-FFF2-40B4-BE49-F238E27FC236}">
                <a16:creationId xmlns:a16="http://schemas.microsoft.com/office/drawing/2014/main" id="{589824FE-52DA-49E8-8FF9-18D804027F48}"/>
              </a:ext>
            </a:extLst>
          </p:cNvPr>
          <p:cNvSpPr/>
          <p:nvPr/>
        </p:nvSpPr>
        <p:spPr>
          <a:xfrm>
            <a:off x="11072988" y="5170197"/>
            <a:ext cx="36000" cy="28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8" name="직사각형 1137">
            <a:extLst>
              <a:ext uri="{FF2B5EF4-FFF2-40B4-BE49-F238E27FC236}">
                <a16:creationId xmlns:a16="http://schemas.microsoft.com/office/drawing/2014/main" id="{82B8B410-EDD6-41A1-97B1-C1F827CEEBCB}"/>
              </a:ext>
            </a:extLst>
          </p:cNvPr>
          <p:cNvSpPr/>
          <p:nvPr/>
        </p:nvSpPr>
        <p:spPr>
          <a:xfrm>
            <a:off x="4357089" y="5314197"/>
            <a:ext cx="36000" cy="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9" name="직사각형 1138">
            <a:extLst>
              <a:ext uri="{FF2B5EF4-FFF2-40B4-BE49-F238E27FC236}">
                <a16:creationId xmlns:a16="http://schemas.microsoft.com/office/drawing/2014/main" id="{6BCD957D-ED7B-40B3-8AD9-8B264CBE99AC}"/>
              </a:ext>
            </a:extLst>
          </p:cNvPr>
          <p:cNvSpPr/>
          <p:nvPr/>
        </p:nvSpPr>
        <p:spPr>
          <a:xfrm>
            <a:off x="5103300" y="5170197"/>
            <a:ext cx="36000" cy="28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0" name="직사각형 1139">
            <a:extLst>
              <a:ext uri="{FF2B5EF4-FFF2-40B4-BE49-F238E27FC236}">
                <a16:creationId xmlns:a16="http://schemas.microsoft.com/office/drawing/2014/main" id="{6BD9174C-5919-4520-BAEF-721F0024407A}"/>
              </a:ext>
            </a:extLst>
          </p:cNvPr>
          <p:cNvSpPr/>
          <p:nvPr/>
        </p:nvSpPr>
        <p:spPr>
          <a:xfrm>
            <a:off x="5849511" y="5314197"/>
            <a:ext cx="36000" cy="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1" name="직사각형 1140">
            <a:extLst>
              <a:ext uri="{FF2B5EF4-FFF2-40B4-BE49-F238E27FC236}">
                <a16:creationId xmlns:a16="http://schemas.microsoft.com/office/drawing/2014/main" id="{05B7D45D-322A-4830-B721-77C2DBA65FFE}"/>
              </a:ext>
            </a:extLst>
          </p:cNvPr>
          <p:cNvSpPr/>
          <p:nvPr/>
        </p:nvSpPr>
        <p:spPr>
          <a:xfrm>
            <a:off x="6595722" y="5170197"/>
            <a:ext cx="36000" cy="28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2" name="직사각형 1141">
            <a:extLst>
              <a:ext uri="{FF2B5EF4-FFF2-40B4-BE49-F238E27FC236}">
                <a16:creationId xmlns:a16="http://schemas.microsoft.com/office/drawing/2014/main" id="{9B9A1093-40BD-4CA9-9D01-90885425E2F5}"/>
              </a:ext>
            </a:extLst>
          </p:cNvPr>
          <p:cNvSpPr/>
          <p:nvPr/>
        </p:nvSpPr>
        <p:spPr>
          <a:xfrm>
            <a:off x="7341933" y="5314197"/>
            <a:ext cx="36000" cy="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3" name="직사각형 1142">
            <a:extLst>
              <a:ext uri="{FF2B5EF4-FFF2-40B4-BE49-F238E27FC236}">
                <a16:creationId xmlns:a16="http://schemas.microsoft.com/office/drawing/2014/main" id="{96855D89-364E-4088-8405-13052E19A9BF}"/>
              </a:ext>
            </a:extLst>
          </p:cNvPr>
          <p:cNvSpPr/>
          <p:nvPr/>
        </p:nvSpPr>
        <p:spPr>
          <a:xfrm>
            <a:off x="8088144" y="5170197"/>
            <a:ext cx="36000" cy="28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4" name="직사각형 1143">
            <a:extLst>
              <a:ext uri="{FF2B5EF4-FFF2-40B4-BE49-F238E27FC236}">
                <a16:creationId xmlns:a16="http://schemas.microsoft.com/office/drawing/2014/main" id="{8944C4E3-B370-4B40-9307-FD02039236E5}"/>
              </a:ext>
            </a:extLst>
          </p:cNvPr>
          <p:cNvSpPr/>
          <p:nvPr/>
        </p:nvSpPr>
        <p:spPr>
          <a:xfrm>
            <a:off x="8834355" y="5314197"/>
            <a:ext cx="36000" cy="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5" name="직사각형 1144">
            <a:extLst>
              <a:ext uri="{FF2B5EF4-FFF2-40B4-BE49-F238E27FC236}">
                <a16:creationId xmlns:a16="http://schemas.microsoft.com/office/drawing/2014/main" id="{34A1B29D-EDCA-4838-AECC-C9DF726962A2}"/>
              </a:ext>
            </a:extLst>
          </p:cNvPr>
          <p:cNvSpPr/>
          <p:nvPr/>
        </p:nvSpPr>
        <p:spPr>
          <a:xfrm>
            <a:off x="9580566" y="5170197"/>
            <a:ext cx="36000" cy="28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6" name="직사각형 1145">
            <a:extLst>
              <a:ext uri="{FF2B5EF4-FFF2-40B4-BE49-F238E27FC236}">
                <a16:creationId xmlns:a16="http://schemas.microsoft.com/office/drawing/2014/main" id="{6C253A17-6892-42A2-953D-193E5FDCC47F}"/>
              </a:ext>
            </a:extLst>
          </p:cNvPr>
          <p:cNvSpPr/>
          <p:nvPr/>
        </p:nvSpPr>
        <p:spPr>
          <a:xfrm>
            <a:off x="10326777" y="5314197"/>
            <a:ext cx="36000" cy="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47" name="Straight Connector 39">
            <a:extLst>
              <a:ext uri="{FF2B5EF4-FFF2-40B4-BE49-F238E27FC236}">
                <a16:creationId xmlns:a16="http://schemas.microsoft.com/office/drawing/2014/main" id="{4540F32B-1581-4B34-A097-0990C48DDFA2}"/>
              </a:ext>
            </a:extLst>
          </p:cNvPr>
          <p:cNvCxnSpPr>
            <a:cxnSpLocks/>
          </p:cNvCxnSpPr>
          <p:nvPr/>
        </p:nvCxnSpPr>
        <p:spPr>
          <a:xfrm>
            <a:off x="7333218" y="2484667"/>
            <a:ext cx="0" cy="1440000"/>
          </a:xfrm>
          <a:prstGeom prst="line">
            <a:avLst/>
          </a:prstGeom>
          <a:ln w="1905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8" name="Straight Connector 39">
            <a:extLst>
              <a:ext uri="{FF2B5EF4-FFF2-40B4-BE49-F238E27FC236}">
                <a16:creationId xmlns:a16="http://schemas.microsoft.com/office/drawing/2014/main" id="{34393353-4927-4CBC-A6D0-73AE40B17840}"/>
              </a:ext>
            </a:extLst>
          </p:cNvPr>
          <p:cNvCxnSpPr>
            <a:cxnSpLocks/>
          </p:cNvCxnSpPr>
          <p:nvPr/>
        </p:nvCxnSpPr>
        <p:spPr>
          <a:xfrm>
            <a:off x="5450087" y="2031423"/>
            <a:ext cx="0" cy="1439694"/>
          </a:xfrm>
          <a:prstGeom prst="line">
            <a:avLst/>
          </a:prstGeom>
          <a:ln w="19050">
            <a:solidFill>
              <a:schemeClr val="accent4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9" name="Straight Connector 39">
            <a:extLst>
              <a:ext uri="{FF2B5EF4-FFF2-40B4-BE49-F238E27FC236}">
                <a16:creationId xmlns:a16="http://schemas.microsoft.com/office/drawing/2014/main" id="{EDF81155-2C3C-4EB2-97AA-AB78F4439808}"/>
              </a:ext>
            </a:extLst>
          </p:cNvPr>
          <p:cNvCxnSpPr>
            <a:cxnSpLocks/>
          </p:cNvCxnSpPr>
          <p:nvPr/>
        </p:nvCxnSpPr>
        <p:spPr>
          <a:xfrm>
            <a:off x="10245823" y="3466303"/>
            <a:ext cx="0" cy="1440000"/>
          </a:xfrm>
          <a:prstGeom prst="line">
            <a:avLst/>
          </a:prstGeom>
          <a:ln w="19050">
            <a:solidFill>
              <a:schemeClr val="accent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0" name="Straight Connector 39">
            <a:extLst>
              <a:ext uri="{FF2B5EF4-FFF2-40B4-BE49-F238E27FC236}">
                <a16:creationId xmlns:a16="http://schemas.microsoft.com/office/drawing/2014/main" id="{4380B5BD-9407-4D2A-A24A-87A9024D3A56}"/>
              </a:ext>
            </a:extLst>
          </p:cNvPr>
          <p:cNvCxnSpPr>
            <a:cxnSpLocks/>
          </p:cNvCxnSpPr>
          <p:nvPr/>
        </p:nvCxnSpPr>
        <p:spPr>
          <a:xfrm>
            <a:off x="8968256" y="2971331"/>
            <a:ext cx="0" cy="1440000"/>
          </a:xfrm>
          <a:prstGeom prst="line">
            <a:avLst/>
          </a:prstGeom>
          <a:ln w="19050">
            <a:solidFill>
              <a:schemeClr val="accent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1" name="TextBox 1150">
            <a:extLst>
              <a:ext uri="{FF2B5EF4-FFF2-40B4-BE49-F238E27FC236}">
                <a16:creationId xmlns:a16="http://schemas.microsoft.com/office/drawing/2014/main" id="{268D7D73-F5A7-4775-98B4-7CBC1EDC4C6F}"/>
              </a:ext>
            </a:extLst>
          </p:cNvPr>
          <p:cNvSpPr txBox="1"/>
          <p:nvPr/>
        </p:nvSpPr>
        <p:spPr>
          <a:xfrm>
            <a:off x="3736467" y="2115335"/>
            <a:ext cx="152372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1152" name="TextBox 1151">
            <a:extLst>
              <a:ext uri="{FF2B5EF4-FFF2-40B4-BE49-F238E27FC236}">
                <a16:creationId xmlns:a16="http://schemas.microsoft.com/office/drawing/2014/main" id="{7E857C42-5E52-45A2-9E00-230B0CFB869A}"/>
              </a:ext>
            </a:extLst>
          </p:cNvPr>
          <p:cNvSpPr txBox="1"/>
          <p:nvPr/>
        </p:nvSpPr>
        <p:spPr>
          <a:xfrm>
            <a:off x="5635866" y="2601999"/>
            <a:ext cx="152372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1153" name="TextBox 1152">
            <a:extLst>
              <a:ext uri="{FF2B5EF4-FFF2-40B4-BE49-F238E27FC236}">
                <a16:creationId xmlns:a16="http://schemas.microsoft.com/office/drawing/2014/main" id="{0CFD004C-7981-420F-B4A5-0638F8AA030A}"/>
              </a:ext>
            </a:extLst>
          </p:cNvPr>
          <p:cNvSpPr txBox="1"/>
          <p:nvPr/>
        </p:nvSpPr>
        <p:spPr>
          <a:xfrm>
            <a:off x="7333218" y="3140985"/>
            <a:ext cx="152372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1154" name="TextBox 1153">
            <a:extLst>
              <a:ext uri="{FF2B5EF4-FFF2-40B4-BE49-F238E27FC236}">
                <a16:creationId xmlns:a16="http://schemas.microsoft.com/office/drawing/2014/main" id="{F7CBADEE-8D88-42A5-8DB1-F432120720DC}"/>
              </a:ext>
            </a:extLst>
          </p:cNvPr>
          <p:cNvSpPr txBox="1"/>
          <p:nvPr/>
        </p:nvSpPr>
        <p:spPr>
          <a:xfrm>
            <a:off x="10371030" y="3597490"/>
            <a:ext cx="124721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1155" name="TextBox 1154">
            <a:extLst>
              <a:ext uri="{FF2B5EF4-FFF2-40B4-BE49-F238E27FC236}">
                <a16:creationId xmlns:a16="http://schemas.microsoft.com/office/drawing/2014/main" id="{D03607B4-636B-4206-98A5-3FC1243CD09B}"/>
              </a:ext>
            </a:extLst>
          </p:cNvPr>
          <p:cNvSpPr txBox="1"/>
          <p:nvPr/>
        </p:nvSpPr>
        <p:spPr>
          <a:xfrm flipH="1">
            <a:off x="657649" y="2392291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156" name="TextBox 1155">
            <a:extLst>
              <a:ext uri="{FF2B5EF4-FFF2-40B4-BE49-F238E27FC236}">
                <a16:creationId xmlns:a16="http://schemas.microsoft.com/office/drawing/2014/main" id="{77074946-806F-4410-8750-9FFE43FCB449}"/>
              </a:ext>
            </a:extLst>
          </p:cNvPr>
          <p:cNvSpPr txBox="1"/>
          <p:nvPr/>
        </p:nvSpPr>
        <p:spPr>
          <a:xfrm flipH="1">
            <a:off x="657649" y="3333212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157" name="TextBox 1156">
            <a:extLst>
              <a:ext uri="{FF2B5EF4-FFF2-40B4-BE49-F238E27FC236}">
                <a16:creationId xmlns:a16="http://schemas.microsoft.com/office/drawing/2014/main" id="{0E8A922E-ADD6-48D6-A599-E8A5B81FD544}"/>
              </a:ext>
            </a:extLst>
          </p:cNvPr>
          <p:cNvSpPr txBox="1"/>
          <p:nvPr/>
        </p:nvSpPr>
        <p:spPr>
          <a:xfrm flipH="1">
            <a:off x="657649" y="4274133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158" name="TextBox 1157">
            <a:extLst>
              <a:ext uri="{FF2B5EF4-FFF2-40B4-BE49-F238E27FC236}">
                <a16:creationId xmlns:a16="http://schemas.microsoft.com/office/drawing/2014/main" id="{4E9C0139-AE3D-49EA-B28C-FED0CBAA6EA1}"/>
              </a:ext>
            </a:extLst>
          </p:cNvPr>
          <p:cNvSpPr txBox="1"/>
          <p:nvPr/>
        </p:nvSpPr>
        <p:spPr>
          <a:xfrm flipH="1">
            <a:off x="657649" y="5215053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Simple Portfolio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D132"/>
      </a:accent1>
      <a:accent2>
        <a:srgbClr val="3BC86C"/>
      </a:accent2>
      <a:accent3>
        <a:srgbClr val="00A8D2"/>
      </a:accent3>
      <a:accent4>
        <a:srgbClr val="1B62CA"/>
      </a:accent4>
      <a:accent5>
        <a:srgbClr val="595959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11295</TotalTime>
  <Words>80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52</cp:revision>
  <dcterms:created xsi:type="dcterms:W3CDTF">2018-02-18T19:39:47Z</dcterms:created>
  <dcterms:modified xsi:type="dcterms:W3CDTF">2022-10-25T06:54:19Z</dcterms:modified>
</cp:coreProperties>
</file>