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0" name="그룹 199">
            <a:extLst>
              <a:ext uri="{FF2B5EF4-FFF2-40B4-BE49-F238E27FC236}">
                <a16:creationId xmlns:a16="http://schemas.microsoft.com/office/drawing/2014/main" id="{9D59E388-38E4-4BD3-9FEE-E374D8C65FFD}"/>
              </a:ext>
            </a:extLst>
          </p:cNvPr>
          <p:cNvGrpSpPr/>
          <p:nvPr/>
        </p:nvGrpSpPr>
        <p:grpSpPr>
          <a:xfrm rot="5400000">
            <a:off x="3443863" y="4991363"/>
            <a:ext cx="901374" cy="1406690"/>
            <a:chOff x="7361851" y="2476175"/>
            <a:chExt cx="1149532" cy="1793966"/>
          </a:xfrm>
        </p:grpSpPr>
        <p:sp>
          <p:nvSpPr>
            <p:cNvPr id="201" name="Callout: Up Arrow 7">
              <a:extLst>
                <a:ext uri="{FF2B5EF4-FFF2-40B4-BE49-F238E27FC236}">
                  <a16:creationId xmlns:a16="http://schemas.microsoft.com/office/drawing/2014/main" id="{6B2DE1C6-D023-4167-B50C-3DAED7AD7BA7}"/>
                </a:ext>
              </a:extLst>
            </p:cNvPr>
            <p:cNvSpPr/>
            <p:nvPr/>
          </p:nvSpPr>
          <p:spPr>
            <a:xfrm>
              <a:off x="7361851" y="2476175"/>
              <a:ext cx="1149532" cy="1793966"/>
            </a:xfrm>
            <a:prstGeom prst="upArrowCallou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33">
              <a:extLst>
                <a:ext uri="{FF2B5EF4-FFF2-40B4-BE49-F238E27FC236}">
                  <a16:creationId xmlns:a16="http://schemas.microsoft.com/office/drawing/2014/main" id="{6DA4E694-F124-4A4C-9261-CBD89FEF4692}"/>
                </a:ext>
              </a:extLst>
            </p:cNvPr>
            <p:cNvSpPr/>
            <p:nvPr/>
          </p:nvSpPr>
          <p:spPr>
            <a:xfrm rot="22113">
              <a:off x="7467848" y="3233666"/>
              <a:ext cx="937540" cy="9375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그룹 202">
            <a:extLst>
              <a:ext uri="{FF2B5EF4-FFF2-40B4-BE49-F238E27FC236}">
                <a16:creationId xmlns:a16="http://schemas.microsoft.com/office/drawing/2014/main" id="{75F57C68-25D4-40CB-A32E-091F3A637603}"/>
              </a:ext>
            </a:extLst>
          </p:cNvPr>
          <p:cNvGrpSpPr/>
          <p:nvPr/>
        </p:nvGrpSpPr>
        <p:grpSpPr>
          <a:xfrm>
            <a:off x="4833054" y="4738705"/>
            <a:ext cx="901374" cy="1406690"/>
            <a:chOff x="7361851" y="2476175"/>
            <a:chExt cx="1149532" cy="1793966"/>
          </a:xfrm>
        </p:grpSpPr>
        <p:sp>
          <p:nvSpPr>
            <p:cNvPr id="204" name="Callout: Up Arrow 7">
              <a:extLst>
                <a:ext uri="{FF2B5EF4-FFF2-40B4-BE49-F238E27FC236}">
                  <a16:creationId xmlns:a16="http://schemas.microsoft.com/office/drawing/2014/main" id="{F87BBCB9-FEE0-4EC1-B1D5-907AE866F04A}"/>
                </a:ext>
              </a:extLst>
            </p:cNvPr>
            <p:cNvSpPr/>
            <p:nvPr/>
          </p:nvSpPr>
          <p:spPr>
            <a:xfrm>
              <a:off x="7361851" y="2476175"/>
              <a:ext cx="1149532" cy="1793966"/>
            </a:xfrm>
            <a:prstGeom prst="upArrowCallou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33">
              <a:extLst>
                <a:ext uri="{FF2B5EF4-FFF2-40B4-BE49-F238E27FC236}">
                  <a16:creationId xmlns:a16="http://schemas.microsoft.com/office/drawing/2014/main" id="{7CCFA648-B463-4CF3-93FE-D7CD2D68C055}"/>
                </a:ext>
              </a:extLst>
            </p:cNvPr>
            <p:cNvSpPr/>
            <p:nvPr/>
          </p:nvSpPr>
          <p:spPr>
            <a:xfrm rot="22113">
              <a:off x="7467847" y="3233667"/>
              <a:ext cx="937540" cy="9375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" name="그룹 205">
            <a:extLst>
              <a:ext uri="{FF2B5EF4-FFF2-40B4-BE49-F238E27FC236}">
                <a16:creationId xmlns:a16="http://schemas.microsoft.com/office/drawing/2014/main" id="{4299C651-08C3-461A-AD68-EB20800A376E}"/>
              </a:ext>
            </a:extLst>
          </p:cNvPr>
          <p:cNvGrpSpPr/>
          <p:nvPr/>
        </p:nvGrpSpPr>
        <p:grpSpPr>
          <a:xfrm rot="5400000">
            <a:off x="5085713" y="3414005"/>
            <a:ext cx="901374" cy="1406690"/>
            <a:chOff x="7361851" y="2476175"/>
            <a:chExt cx="1149532" cy="1793966"/>
          </a:xfrm>
        </p:grpSpPr>
        <p:sp>
          <p:nvSpPr>
            <p:cNvPr id="207" name="Callout: Up Arrow 7">
              <a:extLst>
                <a:ext uri="{FF2B5EF4-FFF2-40B4-BE49-F238E27FC236}">
                  <a16:creationId xmlns:a16="http://schemas.microsoft.com/office/drawing/2014/main" id="{5395A517-D970-4617-9E52-DCB43E58B293}"/>
                </a:ext>
              </a:extLst>
            </p:cNvPr>
            <p:cNvSpPr/>
            <p:nvPr/>
          </p:nvSpPr>
          <p:spPr>
            <a:xfrm>
              <a:off x="7361851" y="2476175"/>
              <a:ext cx="1149532" cy="1793966"/>
            </a:xfrm>
            <a:prstGeom prst="upArrowCallou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33">
              <a:extLst>
                <a:ext uri="{FF2B5EF4-FFF2-40B4-BE49-F238E27FC236}">
                  <a16:creationId xmlns:a16="http://schemas.microsoft.com/office/drawing/2014/main" id="{4A2BBDED-E773-4465-AE26-6A67D6AC7761}"/>
                </a:ext>
              </a:extLst>
            </p:cNvPr>
            <p:cNvSpPr/>
            <p:nvPr/>
          </p:nvSpPr>
          <p:spPr>
            <a:xfrm rot="22113">
              <a:off x="7467847" y="3233666"/>
              <a:ext cx="937540" cy="9375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9" name="그룹 208">
            <a:extLst>
              <a:ext uri="{FF2B5EF4-FFF2-40B4-BE49-F238E27FC236}">
                <a16:creationId xmlns:a16="http://schemas.microsoft.com/office/drawing/2014/main" id="{63BC7244-3CCC-454C-8D9C-42E7B395A610}"/>
              </a:ext>
            </a:extLst>
          </p:cNvPr>
          <p:cNvGrpSpPr/>
          <p:nvPr/>
        </p:nvGrpSpPr>
        <p:grpSpPr>
          <a:xfrm>
            <a:off x="6466238" y="3161347"/>
            <a:ext cx="901374" cy="1406690"/>
            <a:chOff x="7361851" y="2476175"/>
            <a:chExt cx="1149532" cy="1793966"/>
          </a:xfrm>
        </p:grpSpPr>
        <p:sp>
          <p:nvSpPr>
            <p:cNvPr id="210" name="Callout: Up Arrow 7">
              <a:extLst>
                <a:ext uri="{FF2B5EF4-FFF2-40B4-BE49-F238E27FC236}">
                  <a16:creationId xmlns:a16="http://schemas.microsoft.com/office/drawing/2014/main" id="{D7537A1B-0C51-440A-9130-C190D9348B67}"/>
                </a:ext>
              </a:extLst>
            </p:cNvPr>
            <p:cNvSpPr/>
            <p:nvPr/>
          </p:nvSpPr>
          <p:spPr>
            <a:xfrm>
              <a:off x="7361851" y="2476175"/>
              <a:ext cx="1149532" cy="1793966"/>
            </a:xfrm>
            <a:prstGeom prst="upArrowCallou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ectangle 33">
              <a:extLst>
                <a:ext uri="{FF2B5EF4-FFF2-40B4-BE49-F238E27FC236}">
                  <a16:creationId xmlns:a16="http://schemas.microsoft.com/office/drawing/2014/main" id="{6ED2B4A3-92A7-434C-9159-20CB832EDAC4}"/>
                </a:ext>
              </a:extLst>
            </p:cNvPr>
            <p:cNvSpPr/>
            <p:nvPr/>
          </p:nvSpPr>
          <p:spPr>
            <a:xfrm rot="22113">
              <a:off x="7467847" y="3233667"/>
              <a:ext cx="937540" cy="9375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그룹 211">
            <a:extLst>
              <a:ext uri="{FF2B5EF4-FFF2-40B4-BE49-F238E27FC236}">
                <a16:creationId xmlns:a16="http://schemas.microsoft.com/office/drawing/2014/main" id="{95C3B683-5D44-4581-9188-6A29FC80B0B1}"/>
              </a:ext>
            </a:extLst>
          </p:cNvPr>
          <p:cNvGrpSpPr/>
          <p:nvPr/>
        </p:nvGrpSpPr>
        <p:grpSpPr>
          <a:xfrm rot="5400000">
            <a:off x="6727562" y="1836647"/>
            <a:ext cx="901374" cy="1406690"/>
            <a:chOff x="7361851" y="2476175"/>
            <a:chExt cx="1149532" cy="1793966"/>
          </a:xfrm>
        </p:grpSpPr>
        <p:sp>
          <p:nvSpPr>
            <p:cNvPr id="213" name="Callout: Up Arrow 7">
              <a:extLst>
                <a:ext uri="{FF2B5EF4-FFF2-40B4-BE49-F238E27FC236}">
                  <a16:creationId xmlns:a16="http://schemas.microsoft.com/office/drawing/2014/main" id="{318A30A5-644F-4794-B9F0-DC2A31EC5015}"/>
                </a:ext>
              </a:extLst>
            </p:cNvPr>
            <p:cNvSpPr/>
            <p:nvPr/>
          </p:nvSpPr>
          <p:spPr>
            <a:xfrm>
              <a:off x="7361851" y="2476175"/>
              <a:ext cx="1149532" cy="1793966"/>
            </a:xfrm>
            <a:prstGeom prst="upArrowCallou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33">
              <a:extLst>
                <a:ext uri="{FF2B5EF4-FFF2-40B4-BE49-F238E27FC236}">
                  <a16:creationId xmlns:a16="http://schemas.microsoft.com/office/drawing/2014/main" id="{98518574-C99B-4D82-95EE-9F10ED391B6F}"/>
                </a:ext>
              </a:extLst>
            </p:cNvPr>
            <p:cNvSpPr/>
            <p:nvPr/>
          </p:nvSpPr>
          <p:spPr>
            <a:xfrm rot="22113">
              <a:off x="7467848" y="3233666"/>
              <a:ext cx="937540" cy="9375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5" name="그룹 214">
            <a:extLst>
              <a:ext uri="{FF2B5EF4-FFF2-40B4-BE49-F238E27FC236}">
                <a16:creationId xmlns:a16="http://schemas.microsoft.com/office/drawing/2014/main" id="{4841DB45-A0D2-44EB-BE86-2C37CA2EA4CE}"/>
              </a:ext>
            </a:extLst>
          </p:cNvPr>
          <p:cNvGrpSpPr/>
          <p:nvPr/>
        </p:nvGrpSpPr>
        <p:grpSpPr>
          <a:xfrm>
            <a:off x="8099422" y="1583989"/>
            <a:ext cx="901374" cy="1406690"/>
            <a:chOff x="7361851" y="2476175"/>
            <a:chExt cx="1149532" cy="1793966"/>
          </a:xfrm>
        </p:grpSpPr>
        <p:sp>
          <p:nvSpPr>
            <p:cNvPr id="216" name="Callout: Up Arrow 7">
              <a:extLst>
                <a:ext uri="{FF2B5EF4-FFF2-40B4-BE49-F238E27FC236}">
                  <a16:creationId xmlns:a16="http://schemas.microsoft.com/office/drawing/2014/main" id="{8C27568D-9881-465D-AB45-5501195F2E32}"/>
                </a:ext>
              </a:extLst>
            </p:cNvPr>
            <p:cNvSpPr/>
            <p:nvPr/>
          </p:nvSpPr>
          <p:spPr>
            <a:xfrm>
              <a:off x="7361851" y="2476175"/>
              <a:ext cx="1149532" cy="1793966"/>
            </a:xfrm>
            <a:prstGeom prst="upArrowCallou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ectangle 33">
              <a:extLst>
                <a:ext uri="{FF2B5EF4-FFF2-40B4-BE49-F238E27FC236}">
                  <a16:creationId xmlns:a16="http://schemas.microsoft.com/office/drawing/2014/main" id="{90524EB4-A94F-4A69-A139-94EB54E31094}"/>
                </a:ext>
              </a:extLst>
            </p:cNvPr>
            <p:cNvSpPr/>
            <p:nvPr/>
          </p:nvSpPr>
          <p:spPr>
            <a:xfrm rot="22113">
              <a:off x="7467847" y="3233667"/>
              <a:ext cx="937540" cy="9375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8" name="Rounded Rectangle 5">
            <a:extLst>
              <a:ext uri="{FF2B5EF4-FFF2-40B4-BE49-F238E27FC236}">
                <a16:creationId xmlns:a16="http://schemas.microsoft.com/office/drawing/2014/main" id="{EE5C1AFB-C273-47EF-B972-FD98007B8B6D}"/>
              </a:ext>
            </a:extLst>
          </p:cNvPr>
          <p:cNvSpPr/>
          <p:nvPr/>
        </p:nvSpPr>
        <p:spPr>
          <a:xfrm flipH="1">
            <a:off x="6686617" y="2343900"/>
            <a:ext cx="453066" cy="37375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219" name="Teardrop 1">
            <a:extLst>
              <a:ext uri="{FF2B5EF4-FFF2-40B4-BE49-F238E27FC236}">
                <a16:creationId xmlns:a16="http://schemas.microsoft.com/office/drawing/2014/main" id="{F650CD65-83FD-4CB2-9381-02C4FE74C00F}"/>
              </a:ext>
            </a:extLst>
          </p:cNvPr>
          <p:cNvSpPr/>
          <p:nvPr/>
        </p:nvSpPr>
        <p:spPr>
          <a:xfrm rot="18805991">
            <a:off x="5068154" y="5486849"/>
            <a:ext cx="420098" cy="4157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0" name="Round Same Side Corner Rectangle 11">
            <a:extLst>
              <a:ext uri="{FF2B5EF4-FFF2-40B4-BE49-F238E27FC236}">
                <a16:creationId xmlns:a16="http://schemas.microsoft.com/office/drawing/2014/main" id="{91590D66-457F-4085-BEFB-1EB9071BC146}"/>
              </a:ext>
            </a:extLst>
          </p:cNvPr>
          <p:cNvSpPr>
            <a:spLocks noChangeAspect="1"/>
          </p:cNvSpPr>
          <p:nvPr/>
        </p:nvSpPr>
        <p:spPr>
          <a:xfrm rot="9900000">
            <a:off x="6697934" y="3943014"/>
            <a:ext cx="444240" cy="377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1" name="Rounded Rectangle 27">
            <a:extLst>
              <a:ext uri="{FF2B5EF4-FFF2-40B4-BE49-F238E27FC236}">
                <a16:creationId xmlns:a16="http://schemas.microsoft.com/office/drawing/2014/main" id="{A30CDD95-7A1A-43FA-BF26-502F4656A08A}"/>
              </a:ext>
            </a:extLst>
          </p:cNvPr>
          <p:cNvSpPr/>
          <p:nvPr/>
        </p:nvSpPr>
        <p:spPr>
          <a:xfrm>
            <a:off x="8366895" y="2364736"/>
            <a:ext cx="400682" cy="3077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2" name="Round Same Side Corner Rectangle 36">
            <a:extLst>
              <a:ext uri="{FF2B5EF4-FFF2-40B4-BE49-F238E27FC236}">
                <a16:creationId xmlns:a16="http://schemas.microsoft.com/office/drawing/2014/main" id="{ADBCDC13-C89E-422E-BD3D-A14DB22CE090}"/>
              </a:ext>
            </a:extLst>
          </p:cNvPr>
          <p:cNvSpPr>
            <a:spLocks noChangeAspect="1"/>
          </p:cNvSpPr>
          <p:nvPr/>
        </p:nvSpPr>
        <p:spPr>
          <a:xfrm>
            <a:off x="5066485" y="3955397"/>
            <a:ext cx="423437" cy="33477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3" name="Isosceles Triangle 51">
            <a:extLst>
              <a:ext uri="{FF2B5EF4-FFF2-40B4-BE49-F238E27FC236}">
                <a16:creationId xmlns:a16="http://schemas.microsoft.com/office/drawing/2014/main" id="{EB8B9720-3BAE-4756-BF45-990C453E5B6C}"/>
              </a:ext>
            </a:extLst>
          </p:cNvPr>
          <p:cNvSpPr/>
          <p:nvPr/>
        </p:nvSpPr>
        <p:spPr>
          <a:xfrm>
            <a:off x="3466259" y="5553891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24" name="그룹 223">
            <a:extLst>
              <a:ext uri="{FF2B5EF4-FFF2-40B4-BE49-F238E27FC236}">
                <a16:creationId xmlns:a16="http://schemas.microsoft.com/office/drawing/2014/main" id="{040EF9AD-D88A-41FC-B2A4-98CA829A0BEC}"/>
              </a:ext>
            </a:extLst>
          </p:cNvPr>
          <p:cNvGrpSpPr/>
          <p:nvPr/>
        </p:nvGrpSpPr>
        <p:grpSpPr>
          <a:xfrm>
            <a:off x="713056" y="5261261"/>
            <a:ext cx="2222192" cy="866890"/>
            <a:chOff x="7601785" y="3109216"/>
            <a:chExt cx="1324552" cy="866890"/>
          </a:xfrm>
        </p:grpSpPr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8BD1ED47-77B7-4F25-AA61-40DD7DC0ED6E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EC78A924-375F-4F0E-B573-A50F0F8652F3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7" name="그룹 226">
            <a:extLst>
              <a:ext uri="{FF2B5EF4-FFF2-40B4-BE49-F238E27FC236}">
                <a16:creationId xmlns:a16="http://schemas.microsoft.com/office/drawing/2014/main" id="{D3A13CDF-AEE3-456A-9467-D1FB66D148C2}"/>
              </a:ext>
            </a:extLst>
          </p:cNvPr>
          <p:cNvGrpSpPr/>
          <p:nvPr/>
        </p:nvGrpSpPr>
        <p:grpSpPr>
          <a:xfrm>
            <a:off x="5987338" y="5261261"/>
            <a:ext cx="2222192" cy="866890"/>
            <a:chOff x="7601785" y="3109216"/>
            <a:chExt cx="1324552" cy="866890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5D8BF637-C1AF-480E-8420-9DE627152F7F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CE096033-B73F-40E2-91A6-566AD52776B0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0" name="그룹 229">
            <a:extLst>
              <a:ext uri="{FF2B5EF4-FFF2-40B4-BE49-F238E27FC236}">
                <a16:creationId xmlns:a16="http://schemas.microsoft.com/office/drawing/2014/main" id="{FE3CBAD8-B0B0-40D9-B051-8CD821C4FACE}"/>
              </a:ext>
            </a:extLst>
          </p:cNvPr>
          <p:cNvGrpSpPr/>
          <p:nvPr/>
        </p:nvGrpSpPr>
        <p:grpSpPr>
          <a:xfrm>
            <a:off x="2359671" y="3707748"/>
            <a:ext cx="2222192" cy="866890"/>
            <a:chOff x="7601785" y="3109216"/>
            <a:chExt cx="1324552" cy="866890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1207DD3C-74A4-46AF-AB81-3C27EA75C522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4AB674FA-05CC-41AA-9E8A-7A0656C4593D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" name="그룹 232">
            <a:extLst>
              <a:ext uri="{FF2B5EF4-FFF2-40B4-BE49-F238E27FC236}">
                <a16:creationId xmlns:a16="http://schemas.microsoft.com/office/drawing/2014/main" id="{60FA063D-2A68-4BD6-8DAF-2C607079F6E1}"/>
              </a:ext>
            </a:extLst>
          </p:cNvPr>
          <p:cNvGrpSpPr/>
          <p:nvPr/>
        </p:nvGrpSpPr>
        <p:grpSpPr>
          <a:xfrm>
            <a:off x="7633953" y="3707748"/>
            <a:ext cx="2222192" cy="866890"/>
            <a:chOff x="7601785" y="3109216"/>
            <a:chExt cx="1324552" cy="866890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D5AE6F5E-1FA2-45DD-93B7-DD9808B0BB86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259D27CC-CFF4-4B71-9A4D-3D5AFC518D47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6" name="그룹 235">
            <a:extLst>
              <a:ext uri="{FF2B5EF4-FFF2-40B4-BE49-F238E27FC236}">
                <a16:creationId xmlns:a16="http://schemas.microsoft.com/office/drawing/2014/main" id="{987C8D00-9027-4CB8-A787-9D4827AAB4F8}"/>
              </a:ext>
            </a:extLst>
          </p:cNvPr>
          <p:cNvGrpSpPr/>
          <p:nvPr/>
        </p:nvGrpSpPr>
        <p:grpSpPr>
          <a:xfrm>
            <a:off x="4006286" y="2154234"/>
            <a:ext cx="2222192" cy="866890"/>
            <a:chOff x="7601785" y="3109216"/>
            <a:chExt cx="1324552" cy="866890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DF6B7D59-9668-4189-A736-F477E803A6C0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AF0965DF-29B8-4E76-B2F4-A6558A86C237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9" name="그룹 238">
            <a:extLst>
              <a:ext uri="{FF2B5EF4-FFF2-40B4-BE49-F238E27FC236}">
                <a16:creationId xmlns:a16="http://schemas.microsoft.com/office/drawing/2014/main" id="{B6E0FDC5-88FB-4ED3-8523-A3E4B6F69F6A}"/>
              </a:ext>
            </a:extLst>
          </p:cNvPr>
          <p:cNvGrpSpPr/>
          <p:nvPr/>
        </p:nvGrpSpPr>
        <p:grpSpPr>
          <a:xfrm>
            <a:off x="9280568" y="2154234"/>
            <a:ext cx="2222192" cy="866890"/>
            <a:chOff x="7601785" y="3109216"/>
            <a:chExt cx="1324552" cy="866890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44BFD19E-6360-4940-93AA-BD886B8BA3E5}"/>
                </a:ext>
              </a:extLst>
            </p:cNvPr>
            <p:cNvSpPr txBox="1"/>
            <p:nvPr/>
          </p:nvSpPr>
          <p:spPr>
            <a:xfrm>
              <a:off x="7601785" y="3109216"/>
              <a:ext cx="1324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6A894100-5271-47B3-B4B2-906492D80DAB}"/>
                </a:ext>
              </a:extLst>
            </p:cNvPr>
            <p:cNvSpPr txBox="1"/>
            <p:nvPr/>
          </p:nvSpPr>
          <p:spPr>
            <a:xfrm>
              <a:off x="7601785" y="3329775"/>
              <a:ext cx="1324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11235</TotalTime>
  <Words>98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2022-10-31T03:17:14Z</dcterms:modified>
</cp:coreProperties>
</file>