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03" name="그룹 1202">
            <a:extLst>
              <a:ext uri="{FF2B5EF4-FFF2-40B4-BE49-F238E27FC236}">
                <a16:creationId xmlns:a16="http://schemas.microsoft.com/office/drawing/2014/main" id="{414F5E0B-FAD9-4412-A8E9-75A614FD046C}"/>
              </a:ext>
            </a:extLst>
          </p:cNvPr>
          <p:cNvGrpSpPr/>
          <p:nvPr/>
        </p:nvGrpSpPr>
        <p:grpSpPr>
          <a:xfrm>
            <a:off x="819594" y="4587315"/>
            <a:ext cx="3687418" cy="1579608"/>
            <a:chOff x="1272209" y="3429000"/>
            <a:chExt cx="4267949" cy="1828295"/>
          </a:xfrm>
        </p:grpSpPr>
        <p:sp>
          <p:nvSpPr>
            <p:cNvPr id="1204" name="화살표: 오각형 1203">
              <a:extLst>
                <a:ext uri="{FF2B5EF4-FFF2-40B4-BE49-F238E27FC236}">
                  <a16:creationId xmlns:a16="http://schemas.microsoft.com/office/drawing/2014/main" id="{572EB640-B2CF-4709-ACFC-02BF65538D95}"/>
                </a:ext>
              </a:extLst>
            </p:cNvPr>
            <p:cNvSpPr/>
            <p:nvPr/>
          </p:nvSpPr>
          <p:spPr>
            <a:xfrm flipH="1">
              <a:off x="1272209" y="4407163"/>
              <a:ext cx="3353801" cy="850132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05" name="화살표: 오각형 1204">
              <a:extLst>
                <a:ext uri="{FF2B5EF4-FFF2-40B4-BE49-F238E27FC236}">
                  <a16:creationId xmlns:a16="http://schemas.microsoft.com/office/drawing/2014/main" id="{68954B6C-71F4-4D86-AF26-5B3243718643}"/>
                </a:ext>
              </a:extLst>
            </p:cNvPr>
            <p:cNvSpPr/>
            <p:nvPr/>
          </p:nvSpPr>
          <p:spPr>
            <a:xfrm flipH="1">
              <a:off x="1470990" y="4518433"/>
              <a:ext cx="2997149" cy="627593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127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1206" name="그룹 1205">
              <a:extLst>
                <a:ext uri="{FF2B5EF4-FFF2-40B4-BE49-F238E27FC236}">
                  <a16:creationId xmlns:a16="http://schemas.microsoft.com/office/drawing/2014/main" id="{870192AF-6BAA-42E0-8ABE-C9EE395CAAA4}"/>
                </a:ext>
              </a:extLst>
            </p:cNvPr>
            <p:cNvGrpSpPr/>
            <p:nvPr/>
          </p:nvGrpSpPr>
          <p:grpSpPr>
            <a:xfrm>
              <a:off x="3711863" y="3429000"/>
              <a:ext cx="1828295" cy="1828295"/>
              <a:chOff x="1266836" y="1942192"/>
              <a:chExt cx="923056" cy="923056"/>
            </a:xfrm>
          </p:grpSpPr>
          <p:sp>
            <p:nvSpPr>
              <p:cNvPr id="1207" name="타원 1206">
                <a:extLst>
                  <a:ext uri="{FF2B5EF4-FFF2-40B4-BE49-F238E27FC236}">
                    <a16:creationId xmlns:a16="http://schemas.microsoft.com/office/drawing/2014/main" id="{9455782F-DE26-408E-886B-101999AC4415}"/>
                  </a:ext>
                </a:extLst>
              </p:cNvPr>
              <p:cNvSpPr/>
              <p:nvPr/>
            </p:nvSpPr>
            <p:spPr>
              <a:xfrm>
                <a:off x="1266836" y="1942192"/>
                <a:ext cx="923056" cy="923056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08" name="타원 1207">
                <a:extLst>
                  <a:ext uri="{FF2B5EF4-FFF2-40B4-BE49-F238E27FC236}">
                    <a16:creationId xmlns:a16="http://schemas.microsoft.com/office/drawing/2014/main" id="{BB89DA44-519C-466A-8121-8572936174C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330499" y="2011330"/>
                <a:ext cx="786855" cy="78685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190500" h="635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grpSp>
        <p:nvGrpSpPr>
          <p:cNvPr id="1209" name="그룹 1208">
            <a:extLst>
              <a:ext uri="{FF2B5EF4-FFF2-40B4-BE49-F238E27FC236}">
                <a16:creationId xmlns:a16="http://schemas.microsoft.com/office/drawing/2014/main" id="{F14C0528-C3FE-478A-89CB-F02FCB309DF9}"/>
              </a:ext>
            </a:extLst>
          </p:cNvPr>
          <p:cNvGrpSpPr/>
          <p:nvPr/>
        </p:nvGrpSpPr>
        <p:grpSpPr>
          <a:xfrm>
            <a:off x="4252788" y="3173201"/>
            <a:ext cx="3687418" cy="1579608"/>
            <a:chOff x="1272209" y="3429000"/>
            <a:chExt cx="4267949" cy="1828295"/>
          </a:xfrm>
        </p:grpSpPr>
        <p:sp>
          <p:nvSpPr>
            <p:cNvPr id="1210" name="화살표: 오각형 1209">
              <a:extLst>
                <a:ext uri="{FF2B5EF4-FFF2-40B4-BE49-F238E27FC236}">
                  <a16:creationId xmlns:a16="http://schemas.microsoft.com/office/drawing/2014/main" id="{94F50D1C-EAF8-4A70-A6CF-C494080B495A}"/>
                </a:ext>
              </a:extLst>
            </p:cNvPr>
            <p:cNvSpPr/>
            <p:nvPr/>
          </p:nvSpPr>
          <p:spPr>
            <a:xfrm flipH="1">
              <a:off x="1272209" y="4407163"/>
              <a:ext cx="3353801" cy="850132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1" name="화살표: 오각형 1210">
              <a:extLst>
                <a:ext uri="{FF2B5EF4-FFF2-40B4-BE49-F238E27FC236}">
                  <a16:creationId xmlns:a16="http://schemas.microsoft.com/office/drawing/2014/main" id="{4BEB58EE-842D-4528-9157-657AFD6A518A}"/>
                </a:ext>
              </a:extLst>
            </p:cNvPr>
            <p:cNvSpPr/>
            <p:nvPr/>
          </p:nvSpPr>
          <p:spPr>
            <a:xfrm flipH="1">
              <a:off x="1470990" y="4518433"/>
              <a:ext cx="2997149" cy="627593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127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1212" name="그룹 1211">
              <a:extLst>
                <a:ext uri="{FF2B5EF4-FFF2-40B4-BE49-F238E27FC236}">
                  <a16:creationId xmlns:a16="http://schemas.microsoft.com/office/drawing/2014/main" id="{9D84DDE9-A8C9-4F67-A17E-9AFF0B87C39D}"/>
                </a:ext>
              </a:extLst>
            </p:cNvPr>
            <p:cNvGrpSpPr/>
            <p:nvPr/>
          </p:nvGrpSpPr>
          <p:grpSpPr>
            <a:xfrm>
              <a:off x="3711863" y="3429000"/>
              <a:ext cx="1828295" cy="1828295"/>
              <a:chOff x="1266836" y="1942192"/>
              <a:chExt cx="923056" cy="923056"/>
            </a:xfrm>
          </p:grpSpPr>
          <p:sp>
            <p:nvSpPr>
              <p:cNvPr id="1213" name="타원 1212">
                <a:extLst>
                  <a:ext uri="{FF2B5EF4-FFF2-40B4-BE49-F238E27FC236}">
                    <a16:creationId xmlns:a16="http://schemas.microsoft.com/office/drawing/2014/main" id="{DE127F48-8C42-4FA6-A8A3-29F6B5144373}"/>
                  </a:ext>
                </a:extLst>
              </p:cNvPr>
              <p:cNvSpPr/>
              <p:nvPr/>
            </p:nvSpPr>
            <p:spPr>
              <a:xfrm>
                <a:off x="1266836" y="1942192"/>
                <a:ext cx="923056" cy="923056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14" name="타원 1213">
                <a:extLst>
                  <a:ext uri="{FF2B5EF4-FFF2-40B4-BE49-F238E27FC236}">
                    <a16:creationId xmlns:a16="http://schemas.microsoft.com/office/drawing/2014/main" id="{233D27D8-F01C-4D36-8518-8E4A5EF999C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330499" y="2011330"/>
                <a:ext cx="786855" cy="78685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190500" h="635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grpSp>
        <p:nvGrpSpPr>
          <p:cNvPr id="1215" name="그룹 1214">
            <a:extLst>
              <a:ext uri="{FF2B5EF4-FFF2-40B4-BE49-F238E27FC236}">
                <a16:creationId xmlns:a16="http://schemas.microsoft.com/office/drawing/2014/main" id="{DE687AF3-A5AF-4106-A613-6F3A154C6BAD}"/>
              </a:ext>
            </a:extLst>
          </p:cNvPr>
          <p:cNvGrpSpPr/>
          <p:nvPr/>
        </p:nvGrpSpPr>
        <p:grpSpPr>
          <a:xfrm>
            <a:off x="7685981" y="1759086"/>
            <a:ext cx="3687418" cy="1579608"/>
            <a:chOff x="1272209" y="3429000"/>
            <a:chExt cx="4267949" cy="1828295"/>
          </a:xfrm>
        </p:grpSpPr>
        <p:sp>
          <p:nvSpPr>
            <p:cNvPr id="1216" name="화살표: 오각형 1215">
              <a:extLst>
                <a:ext uri="{FF2B5EF4-FFF2-40B4-BE49-F238E27FC236}">
                  <a16:creationId xmlns:a16="http://schemas.microsoft.com/office/drawing/2014/main" id="{50A590EE-EDD1-4D08-96CD-9F16E3ECC213}"/>
                </a:ext>
              </a:extLst>
            </p:cNvPr>
            <p:cNvSpPr/>
            <p:nvPr/>
          </p:nvSpPr>
          <p:spPr>
            <a:xfrm flipH="1">
              <a:off x="1272209" y="4407163"/>
              <a:ext cx="3353801" cy="850132"/>
            </a:xfrm>
            <a:prstGeom prst="homePlat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7" name="화살표: 오각형 1216">
              <a:extLst>
                <a:ext uri="{FF2B5EF4-FFF2-40B4-BE49-F238E27FC236}">
                  <a16:creationId xmlns:a16="http://schemas.microsoft.com/office/drawing/2014/main" id="{EF5B2CB8-5A23-4016-AB03-407FFCBF3022}"/>
                </a:ext>
              </a:extLst>
            </p:cNvPr>
            <p:cNvSpPr/>
            <p:nvPr/>
          </p:nvSpPr>
          <p:spPr>
            <a:xfrm flipH="1">
              <a:off x="1470990" y="4518433"/>
              <a:ext cx="2997149" cy="627593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0"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soft" dir="t"/>
            </a:scene3d>
            <a:sp3d prstMaterial="plastic">
              <a:bevelT w="95250" h="12700"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1218" name="그룹 1217">
              <a:extLst>
                <a:ext uri="{FF2B5EF4-FFF2-40B4-BE49-F238E27FC236}">
                  <a16:creationId xmlns:a16="http://schemas.microsoft.com/office/drawing/2014/main" id="{B78452C1-4909-405A-8ECB-951289498BBF}"/>
                </a:ext>
              </a:extLst>
            </p:cNvPr>
            <p:cNvGrpSpPr/>
            <p:nvPr/>
          </p:nvGrpSpPr>
          <p:grpSpPr>
            <a:xfrm>
              <a:off x="3711863" y="3429000"/>
              <a:ext cx="1828295" cy="1828295"/>
              <a:chOff x="1266836" y="1942192"/>
              <a:chExt cx="923056" cy="923056"/>
            </a:xfrm>
          </p:grpSpPr>
          <p:sp>
            <p:nvSpPr>
              <p:cNvPr id="1219" name="타원 1218">
                <a:extLst>
                  <a:ext uri="{FF2B5EF4-FFF2-40B4-BE49-F238E27FC236}">
                    <a16:creationId xmlns:a16="http://schemas.microsoft.com/office/drawing/2014/main" id="{B49CEC0D-35FF-4EE2-9CA9-A4D6F7D0DB3E}"/>
                  </a:ext>
                </a:extLst>
              </p:cNvPr>
              <p:cNvSpPr/>
              <p:nvPr/>
            </p:nvSpPr>
            <p:spPr>
              <a:xfrm>
                <a:off x="1266836" y="1942192"/>
                <a:ext cx="923056" cy="923056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220" name="타원 1219">
                <a:extLst>
                  <a:ext uri="{FF2B5EF4-FFF2-40B4-BE49-F238E27FC236}">
                    <a16:creationId xmlns:a16="http://schemas.microsoft.com/office/drawing/2014/main" id="{C810EDB8-DB79-4DC9-B6E6-78F1CF834EF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330499" y="2011330"/>
                <a:ext cx="786855" cy="786855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87000"/>
                    </a:schemeClr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 w="63500"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soft" dir="t"/>
              </a:scene3d>
              <a:sp3d prstMaterial="plastic">
                <a:bevelT w="190500" h="63500" prst="relaxedIns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sz="280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sp>
        <p:nvSpPr>
          <p:cNvPr id="1221" name="TextBox 1220">
            <a:extLst>
              <a:ext uri="{FF2B5EF4-FFF2-40B4-BE49-F238E27FC236}">
                <a16:creationId xmlns:a16="http://schemas.microsoft.com/office/drawing/2014/main" id="{094EDA32-E1EB-488C-AE4C-3532B6062E8C}"/>
              </a:ext>
            </a:extLst>
          </p:cNvPr>
          <p:cNvSpPr txBox="1"/>
          <p:nvPr/>
        </p:nvSpPr>
        <p:spPr>
          <a:xfrm>
            <a:off x="9957077" y="2311992"/>
            <a:ext cx="125303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22" name="TextBox 1221">
            <a:extLst>
              <a:ext uri="{FF2B5EF4-FFF2-40B4-BE49-F238E27FC236}">
                <a16:creationId xmlns:a16="http://schemas.microsoft.com/office/drawing/2014/main" id="{4FE93B8E-A77E-4894-96B6-455265A7E037}"/>
              </a:ext>
            </a:extLst>
          </p:cNvPr>
          <p:cNvSpPr txBox="1"/>
          <p:nvPr/>
        </p:nvSpPr>
        <p:spPr>
          <a:xfrm>
            <a:off x="6516291" y="3732172"/>
            <a:ext cx="125303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23" name="TextBox 1222">
            <a:extLst>
              <a:ext uri="{FF2B5EF4-FFF2-40B4-BE49-F238E27FC236}">
                <a16:creationId xmlns:a16="http://schemas.microsoft.com/office/drawing/2014/main" id="{5A621C96-D990-4B4E-82A1-D386D1476509}"/>
              </a:ext>
            </a:extLst>
          </p:cNvPr>
          <p:cNvSpPr txBox="1"/>
          <p:nvPr/>
        </p:nvSpPr>
        <p:spPr>
          <a:xfrm>
            <a:off x="3083097" y="5146286"/>
            <a:ext cx="1253033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24" name="TextBox 1223">
            <a:extLst>
              <a:ext uri="{FF2B5EF4-FFF2-40B4-BE49-F238E27FC236}">
                <a16:creationId xmlns:a16="http://schemas.microsoft.com/office/drawing/2014/main" id="{9F7AB183-EF48-431A-9BCE-7969BAE75C44}"/>
              </a:ext>
            </a:extLst>
          </p:cNvPr>
          <p:cNvSpPr txBox="1"/>
          <p:nvPr/>
        </p:nvSpPr>
        <p:spPr>
          <a:xfrm>
            <a:off x="1272457" y="5630113"/>
            <a:ext cx="1706397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25" name="TextBox 1224">
            <a:extLst>
              <a:ext uri="{FF2B5EF4-FFF2-40B4-BE49-F238E27FC236}">
                <a16:creationId xmlns:a16="http://schemas.microsoft.com/office/drawing/2014/main" id="{1BE3C28A-429A-4A72-B54B-11B32AD77C91}"/>
              </a:ext>
            </a:extLst>
          </p:cNvPr>
          <p:cNvSpPr txBox="1"/>
          <p:nvPr/>
        </p:nvSpPr>
        <p:spPr>
          <a:xfrm>
            <a:off x="4763146" y="4206226"/>
            <a:ext cx="1706397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26" name="TextBox 1225">
            <a:extLst>
              <a:ext uri="{FF2B5EF4-FFF2-40B4-BE49-F238E27FC236}">
                <a16:creationId xmlns:a16="http://schemas.microsoft.com/office/drawing/2014/main" id="{CAAED435-462E-4362-93D3-0032695B04A4}"/>
              </a:ext>
            </a:extLst>
          </p:cNvPr>
          <p:cNvSpPr txBox="1"/>
          <p:nvPr/>
        </p:nvSpPr>
        <p:spPr>
          <a:xfrm>
            <a:off x="8220439" y="2802169"/>
            <a:ext cx="1706397" cy="338554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Title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27" name="원호 1226">
            <a:extLst>
              <a:ext uri="{FF2B5EF4-FFF2-40B4-BE49-F238E27FC236}">
                <a16:creationId xmlns:a16="http://schemas.microsoft.com/office/drawing/2014/main" id="{1E9551E5-3092-4816-AE68-662585B36DF9}"/>
              </a:ext>
            </a:extLst>
          </p:cNvPr>
          <p:cNvSpPr/>
          <p:nvPr/>
        </p:nvSpPr>
        <p:spPr>
          <a:xfrm>
            <a:off x="3709614" y="3732172"/>
            <a:ext cx="1346530" cy="1346530"/>
          </a:xfrm>
          <a:prstGeom prst="arc">
            <a:avLst>
              <a:gd name="adj1" fmla="val 10672593"/>
              <a:gd name="adj2" fmla="val 17932857"/>
            </a:avLst>
          </a:prstGeom>
          <a:ln w="38100" cmpd="sng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8" name="원호 1227">
            <a:extLst>
              <a:ext uri="{FF2B5EF4-FFF2-40B4-BE49-F238E27FC236}">
                <a16:creationId xmlns:a16="http://schemas.microsoft.com/office/drawing/2014/main" id="{AFC373C0-26E7-4662-89E8-3EB1552EE043}"/>
              </a:ext>
            </a:extLst>
          </p:cNvPr>
          <p:cNvSpPr/>
          <p:nvPr/>
        </p:nvSpPr>
        <p:spPr>
          <a:xfrm>
            <a:off x="7142807" y="2311992"/>
            <a:ext cx="1346530" cy="1346530"/>
          </a:xfrm>
          <a:prstGeom prst="arc">
            <a:avLst>
              <a:gd name="adj1" fmla="val 10672593"/>
              <a:gd name="adj2" fmla="val 17932857"/>
            </a:avLst>
          </a:prstGeom>
          <a:ln w="38100" cmpd="sng">
            <a:solidFill>
              <a:schemeClr val="tx1">
                <a:lumMod val="50000"/>
                <a:lumOff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9" name="TextBox 1228">
            <a:extLst>
              <a:ext uri="{FF2B5EF4-FFF2-40B4-BE49-F238E27FC236}">
                <a16:creationId xmlns:a16="http://schemas.microsoft.com/office/drawing/2014/main" id="{333BF554-0DA9-4177-A87D-3814A8B1DF18}"/>
              </a:ext>
            </a:extLst>
          </p:cNvPr>
          <p:cNvSpPr txBox="1"/>
          <p:nvPr/>
        </p:nvSpPr>
        <p:spPr>
          <a:xfrm>
            <a:off x="5703305" y="2166631"/>
            <a:ext cx="1579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30" name="TextBox 1229">
            <a:extLst>
              <a:ext uri="{FF2B5EF4-FFF2-40B4-BE49-F238E27FC236}">
                <a16:creationId xmlns:a16="http://schemas.microsoft.com/office/drawing/2014/main" id="{D1ABB74F-2EE2-44CD-BAAF-EC54F5F4975B}"/>
              </a:ext>
            </a:extLst>
          </p:cNvPr>
          <p:cNvSpPr txBox="1"/>
          <p:nvPr/>
        </p:nvSpPr>
        <p:spPr>
          <a:xfrm>
            <a:off x="2293293" y="3620375"/>
            <a:ext cx="1579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231" name="Group 25">
            <a:extLst>
              <a:ext uri="{FF2B5EF4-FFF2-40B4-BE49-F238E27FC236}">
                <a16:creationId xmlns:a16="http://schemas.microsoft.com/office/drawing/2014/main" id="{8163D4C3-2ECA-4A12-95EE-B791E343292A}"/>
              </a:ext>
            </a:extLst>
          </p:cNvPr>
          <p:cNvGrpSpPr/>
          <p:nvPr/>
        </p:nvGrpSpPr>
        <p:grpSpPr>
          <a:xfrm>
            <a:off x="8957240" y="3468467"/>
            <a:ext cx="2740531" cy="1149630"/>
            <a:chOff x="2424560" y="5128764"/>
            <a:chExt cx="2214057" cy="1149630"/>
          </a:xfrm>
        </p:grpSpPr>
        <p:sp>
          <p:nvSpPr>
            <p:cNvPr id="1232" name="TextBox 1231">
              <a:extLst>
                <a:ext uri="{FF2B5EF4-FFF2-40B4-BE49-F238E27FC236}">
                  <a16:creationId xmlns:a16="http://schemas.microsoft.com/office/drawing/2014/main" id="{07830619-892E-437A-B1FE-E80C7605862D}"/>
                </a:ext>
              </a:extLst>
            </p:cNvPr>
            <p:cNvSpPr txBox="1"/>
            <p:nvPr/>
          </p:nvSpPr>
          <p:spPr>
            <a:xfrm>
              <a:off x="2424560" y="5128764"/>
              <a:ext cx="22140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</a:rPr>
                <a:t>Contents Title</a:t>
              </a:r>
              <a:endParaRPr lang="ko-KR" altLang="en-US" sz="1600" b="1" dirty="0">
                <a:solidFill>
                  <a:schemeClr val="accent1"/>
                </a:solidFill>
              </a:endParaRPr>
            </a:p>
          </p:txBody>
        </p:sp>
        <p:sp>
          <p:nvSpPr>
            <p:cNvPr id="1233" name="TextBox 1232">
              <a:extLst>
                <a:ext uri="{FF2B5EF4-FFF2-40B4-BE49-F238E27FC236}">
                  <a16:creationId xmlns:a16="http://schemas.microsoft.com/office/drawing/2014/main" id="{9604CD3C-BFB1-4341-A368-A71C073138DD}"/>
                </a:ext>
              </a:extLst>
            </p:cNvPr>
            <p:cNvSpPr txBox="1"/>
            <p:nvPr/>
          </p:nvSpPr>
          <p:spPr>
            <a:xfrm>
              <a:off x="2424560" y="5447397"/>
              <a:ext cx="22140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</a:t>
              </a:r>
            </a:p>
          </p:txBody>
        </p:sp>
      </p:grpSp>
      <p:grpSp>
        <p:nvGrpSpPr>
          <p:cNvPr id="1234" name="Group 25">
            <a:extLst>
              <a:ext uri="{FF2B5EF4-FFF2-40B4-BE49-F238E27FC236}">
                <a16:creationId xmlns:a16="http://schemas.microsoft.com/office/drawing/2014/main" id="{36719031-B9FC-462F-B2E8-BC1CB0F3F76B}"/>
              </a:ext>
            </a:extLst>
          </p:cNvPr>
          <p:cNvGrpSpPr/>
          <p:nvPr/>
        </p:nvGrpSpPr>
        <p:grpSpPr>
          <a:xfrm>
            <a:off x="5479908" y="4933482"/>
            <a:ext cx="2740531" cy="1149630"/>
            <a:chOff x="2424560" y="5128764"/>
            <a:chExt cx="2214057" cy="1149630"/>
          </a:xfrm>
        </p:grpSpPr>
        <p:sp>
          <p:nvSpPr>
            <p:cNvPr id="1235" name="TextBox 1234">
              <a:extLst>
                <a:ext uri="{FF2B5EF4-FFF2-40B4-BE49-F238E27FC236}">
                  <a16:creationId xmlns:a16="http://schemas.microsoft.com/office/drawing/2014/main" id="{29C92CDF-9F85-41BD-8F9B-F1FE3E103A8D}"/>
                </a:ext>
              </a:extLst>
            </p:cNvPr>
            <p:cNvSpPr txBox="1"/>
            <p:nvPr/>
          </p:nvSpPr>
          <p:spPr>
            <a:xfrm>
              <a:off x="2424560" y="5128764"/>
              <a:ext cx="22140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</a:rPr>
                <a:t>Contents Title</a:t>
              </a:r>
              <a:endParaRPr lang="ko-KR" altLang="en-US" sz="1600" b="1" dirty="0">
                <a:solidFill>
                  <a:schemeClr val="accent2"/>
                </a:solidFill>
              </a:endParaRPr>
            </a:p>
          </p:txBody>
        </p:sp>
        <p:sp>
          <p:nvSpPr>
            <p:cNvPr id="1236" name="TextBox 1235">
              <a:extLst>
                <a:ext uri="{FF2B5EF4-FFF2-40B4-BE49-F238E27FC236}">
                  <a16:creationId xmlns:a16="http://schemas.microsoft.com/office/drawing/2014/main" id="{900872EE-5F1A-4FAC-91F9-6B4FFFB43BB3}"/>
                </a:ext>
              </a:extLst>
            </p:cNvPr>
            <p:cNvSpPr txBox="1"/>
            <p:nvPr/>
          </p:nvSpPr>
          <p:spPr>
            <a:xfrm>
              <a:off x="2424560" y="5447397"/>
              <a:ext cx="22140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</a:t>
              </a:r>
            </a:p>
          </p:txBody>
        </p:sp>
      </p:grpSp>
      <p:grpSp>
        <p:nvGrpSpPr>
          <p:cNvPr id="1237" name="Group 25">
            <a:extLst>
              <a:ext uri="{FF2B5EF4-FFF2-40B4-BE49-F238E27FC236}">
                <a16:creationId xmlns:a16="http://schemas.microsoft.com/office/drawing/2014/main" id="{AD5E7A8E-E91A-4FCF-8817-EB24FEF5FC53}"/>
              </a:ext>
            </a:extLst>
          </p:cNvPr>
          <p:cNvGrpSpPr/>
          <p:nvPr/>
        </p:nvGrpSpPr>
        <p:grpSpPr>
          <a:xfrm>
            <a:off x="494230" y="4130815"/>
            <a:ext cx="2270532" cy="1149630"/>
            <a:chOff x="2424560" y="5128764"/>
            <a:chExt cx="2214057" cy="1149630"/>
          </a:xfrm>
        </p:grpSpPr>
        <p:sp>
          <p:nvSpPr>
            <p:cNvPr id="1238" name="TextBox 1237">
              <a:extLst>
                <a:ext uri="{FF2B5EF4-FFF2-40B4-BE49-F238E27FC236}">
                  <a16:creationId xmlns:a16="http://schemas.microsoft.com/office/drawing/2014/main" id="{0CCBBDD2-12E9-4C56-AA31-432959909CA7}"/>
                </a:ext>
              </a:extLst>
            </p:cNvPr>
            <p:cNvSpPr txBox="1"/>
            <p:nvPr/>
          </p:nvSpPr>
          <p:spPr>
            <a:xfrm>
              <a:off x="2424560" y="5128764"/>
              <a:ext cx="22140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accent2"/>
                  </a:solidFill>
                </a:rPr>
                <a:t>Contents Title</a:t>
              </a:r>
              <a:endParaRPr lang="ko-KR" altLang="en-US" sz="1600" b="1" dirty="0">
                <a:solidFill>
                  <a:schemeClr val="accent2"/>
                </a:solidFill>
              </a:endParaRPr>
            </a:p>
          </p:txBody>
        </p:sp>
        <p:sp>
          <p:nvSpPr>
            <p:cNvPr id="1239" name="TextBox 1238">
              <a:extLst>
                <a:ext uri="{FF2B5EF4-FFF2-40B4-BE49-F238E27FC236}">
                  <a16:creationId xmlns:a16="http://schemas.microsoft.com/office/drawing/2014/main" id="{15BD4412-4B03-4459-BAB3-180566C07E4C}"/>
                </a:ext>
              </a:extLst>
            </p:cNvPr>
            <p:cNvSpPr txBox="1"/>
            <p:nvPr/>
          </p:nvSpPr>
          <p:spPr>
            <a:xfrm>
              <a:off x="2424560" y="5447397"/>
              <a:ext cx="22140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11237</TotalTime>
  <Words>98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44</cp:revision>
  <dcterms:created xsi:type="dcterms:W3CDTF">2018-02-18T19:39:47Z</dcterms:created>
  <dcterms:modified xsi:type="dcterms:W3CDTF">2022-10-28T07:43:54Z</dcterms:modified>
</cp:coreProperties>
</file>