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419" name="그룹 1418">
            <a:extLst>
              <a:ext uri="{FF2B5EF4-FFF2-40B4-BE49-F238E27FC236}">
                <a16:creationId xmlns:a16="http://schemas.microsoft.com/office/drawing/2014/main" id="{DD2EC182-CF8D-4E41-B8B3-F4F17AD49E7D}"/>
              </a:ext>
            </a:extLst>
          </p:cNvPr>
          <p:cNvGrpSpPr/>
          <p:nvPr/>
        </p:nvGrpSpPr>
        <p:grpSpPr>
          <a:xfrm flipV="1">
            <a:off x="938217" y="1982436"/>
            <a:ext cx="2048540" cy="2151414"/>
            <a:chOff x="1619250" y="2586038"/>
            <a:chExt cx="2181225" cy="2290762"/>
          </a:xfrm>
        </p:grpSpPr>
        <p:sp>
          <p:nvSpPr>
            <p:cNvPr id="1420" name="사각형: 둥근 위쪽 모서리 1419">
              <a:extLst>
                <a:ext uri="{FF2B5EF4-FFF2-40B4-BE49-F238E27FC236}">
                  <a16:creationId xmlns:a16="http://schemas.microsoft.com/office/drawing/2014/main" id="{964F6965-DCCC-4F4D-BCB8-6393CC23E058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7936"/>
              </a:avLst>
            </a:prstGeom>
            <a:noFill/>
            <a:ln w="635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421" name="직선 연결선 1420">
              <a:extLst>
                <a:ext uri="{FF2B5EF4-FFF2-40B4-BE49-F238E27FC236}">
                  <a16:creationId xmlns:a16="http://schemas.microsoft.com/office/drawing/2014/main" id="{7860E807-6418-412B-95B4-05DB0160CD1A}"/>
                </a:ext>
              </a:extLst>
            </p:cNvPr>
            <p:cNvCxnSpPr>
              <a:cxnSpLocks/>
              <a:stCxn id="1420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2" name="직선 연결선 1421">
              <a:extLst>
                <a:ext uri="{FF2B5EF4-FFF2-40B4-BE49-F238E27FC236}">
                  <a16:creationId xmlns:a16="http://schemas.microsoft.com/office/drawing/2014/main" id="{1C00CFF3-4551-4858-A9DD-A3BC1D09F608}"/>
                </a:ext>
              </a:extLst>
            </p:cNvPr>
            <p:cNvCxnSpPr>
              <a:cxnSpLocks/>
              <a:stCxn id="1420" idx="1"/>
            </p:cNvCxnSpPr>
            <p:nvPr/>
          </p:nvCxnSpPr>
          <p:spPr>
            <a:xfrm>
              <a:off x="2386013" y="4119563"/>
              <a:ext cx="1414462" cy="0"/>
            </a:xfrm>
            <a:prstGeom prst="line">
              <a:avLst/>
            </a:prstGeom>
            <a:ln w="6350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3" name="그룹 1422">
            <a:extLst>
              <a:ext uri="{FF2B5EF4-FFF2-40B4-BE49-F238E27FC236}">
                <a16:creationId xmlns:a16="http://schemas.microsoft.com/office/drawing/2014/main" id="{46A8C626-8A03-4C6B-AD0A-2B18782C457D}"/>
              </a:ext>
            </a:extLst>
          </p:cNvPr>
          <p:cNvGrpSpPr/>
          <p:nvPr/>
        </p:nvGrpSpPr>
        <p:grpSpPr>
          <a:xfrm>
            <a:off x="2704971" y="1982436"/>
            <a:ext cx="2048540" cy="2151414"/>
            <a:chOff x="1619250" y="2586038"/>
            <a:chExt cx="2181225" cy="2290762"/>
          </a:xfrm>
        </p:grpSpPr>
        <p:sp>
          <p:nvSpPr>
            <p:cNvPr id="1424" name="사각형: 둥근 위쪽 모서리 1423">
              <a:extLst>
                <a:ext uri="{FF2B5EF4-FFF2-40B4-BE49-F238E27FC236}">
                  <a16:creationId xmlns:a16="http://schemas.microsoft.com/office/drawing/2014/main" id="{C8C47FA1-2FB7-405C-896E-908C2FAFCEC0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6613"/>
              </a:avLst>
            </a:prstGeom>
            <a:noFill/>
            <a:ln w="635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425" name="직선 연결선 1424">
              <a:extLst>
                <a:ext uri="{FF2B5EF4-FFF2-40B4-BE49-F238E27FC236}">
                  <a16:creationId xmlns:a16="http://schemas.microsoft.com/office/drawing/2014/main" id="{27361EB0-1DB3-4BB2-8070-D1C63626C8A0}"/>
                </a:ext>
              </a:extLst>
            </p:cNvPr>
            <p:cNvCxnSpPr>
              <a:cxnSpLocks/>
              <a:stCxn id="1424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6" name="직선 연결선 1425">
              <a:extLst>
                <a:ext uri="{FF2B5EF4-FFF2-40B4-BE49-F238E27FC236}">
                  <a16:creationId xmlns:a16="http://schemas.microsoft.com/office/drawing/2014/main" id="{A25060FC-6C2B-49A1-A512-67E9130728A8}"/>
                </a:ext>
              </a:extLst>
            </p:cNvPr>
            <p:cNvCxnSpPr>
              <a:cxnSpLocks/>
              <a:stCxn id="1424" idx="1"/>
            </p:cNvCxnSpPr>
            <p:nvPr/>
          </p:nvCxnSpPr>
          <p:spPr>
            <a:xfrm>
              <a:off x="2386013" y="4119563"/>
              <a:ext cx="1414462" cy="0"/>
            </a:xfrm>
            <a:prstGeom prst="line">
              <a:avLst/>
            </a:prstGeom>
            <a:ln w="63500">
              <a:solidFill>
                <a:schemeClr val="accent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27" name="그룹 1426">
            <a:extLst>
              <a:ext uri="{FF2B5EF4-FFF2-40B4-BE49-F238E27FC236}">
                <a16:creationId xmlns:a16="http://schemas.microsoft.com/office/drawing/2014/main" id="{9BE1CB16-D2AF-4456-8F98-04D0F3E4DA75}"/>
              </a:ext>
            </a:extLst>
          </p:cNvPr>
          <p:cNvGrpSpPr/>
          <p:nvPr/>
        </p:nvGrpSpPr>
        <p:grpSpPr>
          <a:xfrm flipV="1">
            <a:off x="4471725" y="1982436"/>
            <a:ext cx="2048540" cy="2151414"/>
            <a:chOff x="1619250" y="2586038"/>
            <a:chExt cx="2181225" cy="2290762"/>
          </a:xfrm>
        </p:grpSpPr>
        <p:sp>
          <p:nvSpPr>
            <p:cNvPr id="1428" name="사각형: 둥근 위쪽 모서리 1427">
              <a:extLst>
                <a:ext uri="{FF2B5EF4-FFF2-40B4-BE49-F238E27FC236}">
                  <a16:creationId xmlns:a16="http://schemas.microsoft.com/office/drawing/2014/main" id="{6946955C-7687-4814-9EBF-EB62E10B235D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9920"/>
              </a:avLst>
            </a:prstGeom>
            <a:noFill/>
            <a:ln w="635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429" name="직선 연결선 1428">
              <a:extLst>
                <a:ext uri="{FF2B5EF4-FFF2-40B4-BE49-F238E27FC236}">
                  <a16:creationId xmlns:a16="http://schemas.microsoft.com/office/drawing/2014/main" id="{87F76EF0-AAE2-4DCF-B2FF-91D885023A27}"/>
                </a:ext>
              </a:extLst>
            </p:cNvPr>
            <p:cNvCxnSpPr>
              <a:cxnSpLocks/>
              <a:stCxn id="1428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0" name="직선 연결선 1429">
              <a:extLst>
                <a:ext uri="{FF2B5EF4-FFF2-40B4-BE49-F238E27FC236}">
                  <a16:creationId xmlns:a16="http://schemas.microsoft.com/office/drawing/2014/main" id="{BC06DB61-3D42-4862-87AC-5BF3C3994898}"/>
                </a:ext>
              </a:extLst>
            </p:cNvPr>
            <p:cNvCxnSpPr>
              <a:cxnSpLocks/>
              <a:stCxn id="1428" idx="1"/>
            </p:cNvCxnSpPr>
            <p:nvPr/>
          </p:nvCxnSpPr>
          <p:spPr>
            <a:xfrm>
              <a:off x="2386013" y="4119563"/>
              <a:ext cx="1414462" cy="0"/>
            </a:xfrm>
            <a:prstGeom prst="line">
              <a:avLst/>
            </a:prstGeom>
            <a:ln w="635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1" name="그룹 1430">
            <a:extLst>
              <a:ext uri="{FF2B5EF4-FFF2-40B4-BE49-F238E27FC236}">
                <a16:creationId xmlns:a16="http://schemas.microsoft.com/office/drawing/2014/main" id="{50D95DC4-DE5E-4DF3-946A-47D0B64A13FD}"/>
              </a:ext>
            </a:extLst>
          </p:cNvPr>
          <p:cNvGrpSpPr/>
          <p:nvPr/>
        </p:nvGrpSpPr>
        <p:grpSpPr>
          <a:xfrm>
            <a:off x="6238479" y="1982436"/>
            <a:ext cx="2048540" cy="2151414"/>
            <a:chOff x="1619250" y="2586038"/>
            <a:chExt cx="2181225" cy="2290762"/>
          </a:xfrm>
        </p:grpSpPr>
        <p:sp>
          <p:nvSpPr>
            <p:cNvPr id="1432" name="사각형: 둥근 위쪽 모서리 1431">
              <a:extLst>
                <a:ext uri="{FF2B5EF4-FFF2-40B4-BE49-F238E27FC236}">
                  <a16:creationId xmlns:a16="http://schemas.microsoft.com/office/drawing/2014/main" id="{F0232004-1439-42D0-8195-F1AA55B6AC43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8598"/>
              </a:avLst>
            </a:prstGeom>
            <a:noFill/>
            <a:ln w="635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433" name="직선 연결선 1432">
              <a:extLst>
                <a:ext uri="{FF2B5EF4-FFF2-40B4-BE49-F238E27FC236}">
                  <a16:creationId xmlns:a16="http://schemas.microsoft.com/office/drawing/2014/main" id="{0465F175-56B5-4B2C-88BE-2FA3F3A1191F}"/>
                </a:ext>
              </a:extLst>
            </p:cNvPr>
            <p:cNvCxnSpPr>
              <a:cxnSpLocks/>
              <a:stCxn id="1432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4" name="직선 연결선 1433">
              <a:extLst>
                <a:ext uri="{FF2B5EF4-FFF2-40B4-BE49-F238E27FC236}">
                  <a16:creationId xmlns:a16="http://schemas.microsoft.com/office/drawing/2014/main" id="{C0E64739-52BE-4A04-A7AE-A9043A8B27E5}"/>
                </a:ext>
              </a:extLst>
            </p:cNvPr>
            <p:cNvCxnSpPr>
              <a:cxnSpLocks/>
              <a:stCxn id="1432" idx="1"/>
            </p:cNvCxnSpPr>
            <p:nvPr/>
          </p:nvCxnSpPr>
          <p:spPr>
            <a:xfrm>
              <a:off x="2386013" y="4119563"/>
              <a:ext cx="1414462" cy="0"/>
            </a:xfrm>
            <a:prstGeom prst="line">
              <a:avLst/>
            </a:prstGeom>
            <a:ln w="63500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5" name="그룹 1434">
            <a:extLst>
              <a:ext uri="{FF2B5EF4-FFF2-40B4-BE49-F238E27FC236}">
                <a16:creationId xmlns:a16="http://schemas.microsoft.com/office/drawing/2014/main" id="{D542916C-474F-4700-805C-14CF20EA33F9}"/>
              </a:ext>
            </a:extLst>
          </p:cNvPr>
          <p:cNvGrpSpPr/>
          <p:nvPr/>
        </p:nvGrpSpPr>
        <p:grpSpPr>
          <a:xfrm flipV="1">
            <a:off x="8005233" y="1982436"/>
            <a:ext cx="2048540" cy="2151414"/>
            <a:chOff x="1619250" y="2586038"/>
            <a:chExt cx="2181225" cy="2290762"/>
          </a:xfrm>
        </p:grpSpPr>
        <p:sp>
          <p:nvSpPr>
            <p:cNvPr id="1436" name="사각형: 둥근 위쪽 모서리 1435">
              <a:extLst>
                <a:ext uri="{FF2B5EF4-FFF2-40B4-BE49-F238E27FC236}">
                  <a16:creationId xmlns:a16="http://schemas.microsoft.com/office/drawing/2014/main" id="{F734ED96-211B-4093-B349-5DE0F7EEBAFC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8598"/>
              </a:avLst>
            </a:prstGeom>
            <a:noFill/>
            <a:ln w="635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437" name="직선 연결선 1436">
              <a:extLst>
                <a:ext uri="{FF2B5EF4-FFF2-40B4-BE49-F238E27FC236}">
                  <a16:creationId xmlns:a16="http://schemas.microsoft.com/office/drawing/2014/main" id="{F7A07623-BE23-4503-8417-1F871E8311A7}"/>
                </a:ext>
              </a:extLst>
            </p:cNvPr>
            <p:cNvCxnSpPr>
              <a:cxnSpLocks/>
              <a:stCxn id="1436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8" name="직선 연결선 1437">
              <a:extLst>
                <a:ext uri="{FF2B5EF4-FFF2-40B4-BE49-F238E27FC236}">
                  <a16:creationId xmlns:a16="http://schemas.microsoft.com/office/drawing/2014/main" id="{3980FC11-6272-4B0B-BF48-0A0D0A051EEC}"/>
                </a:ext>
              </a:extLst>
            </p:cNvPr>
            <p:cNvCxnSpPr>
              <a:cxnSpLocks/>
              <a:stCxn id="1436" idx="1"/>
            </p:cNvCxnSpPr>
            <p:nvPr/>
          </p:nvCxnSpPr>
          <p:spPr>
            <a:xfrm>
              <a:off x="2386013" y="4119563"/>
              <a:ext cx="1414462" cy="0"/>
            </a:xfrm>
            <a:prstGeom prst="line">
              <a:avLst/>
            </a:prstGeom>
            <a:ln w="635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39" name="그룹 1438">
            <a:extLst>
              <a:ext uri="{FF2B5EF4-FFF2-40B4-BE49-F238E27FC236}">
                <a16:creationId xmlns:a16="http://schemas.microsoft.com/office/drawing/2014/main" id="{76A10F56-DB72-41EE-97A5-14EBFA7386AF}"/>
              </a:ext>
            </a:extLst>
          </p:cNvPr>
          <p:cNvGrpSpPr/>
          <p:nvPr/>
        </p:nvGrpSpPr>
        <p:grpSpPr>
          <a:xfrm>
            <a:off x="9771985" y="1982436"/>
            <a:ext cx="2420015" cy="2151414"/>
            <a:chOff x="1619250" y="2586038"/>
            <a:chExt cx="2576761" cy="2290762"/>
          </a:xfrm>
        </p:grpSpPr>
        <p:sp>
          <p:nvSpPr>
            <p:cNvPr id="1440" name="사각형: 둥근 위쪽 모서리 1439">
              <a:extLst>
                <a:ext uri="{FF2B5EF4-FFF2-40B4-BE49-F238E27FC236}">
                  <a16:creationId xmlns:a16="http://schemas.microsoft.com/office/drawing/2014/main" id="{FFEA503A-D2DB-40C4-8CE0-F2E500DE99A0}"/>
                </a:ext>
              </a:extLst>
            </p:cNvPr>
            <p:cNvSpPr/>
            <p:nvPr/>
          </p:nvSpPr>
          <p:spPr>
            <a:xfrm>
              <a:off x="1619250" y="2586038"/>
              <a:ext cx="1533525" cy="1533525"/>
            </a:xfrm>
            <a:prstGeom prst="round2SameRect">
              <a:avLst>
                <a:gd name="adj1" fmla="val 11310"/>
                <a:gd name="adj2" fmla="val 9259"/>
              </a:avLst>
            </a:prstGeom>
            <a:noFill/>
            <a:ln w="635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cxnSp>
          <p:nvCxnSpPr>
            <p:cNvPr id="1441" name="직선 연결선 1440">
              <a:extLst>
                <a:ext uri="{FF2B5EF4-FFF2-40B4-BE49-F238E27FC236}">
                  <a16:creationId xmlns:a16="http://schemas.microsoft.com/office/drawing/2014/main" id="{32E4923B-87E7-4E0C-A78D-EC293217D1C0}"/>
                </a:ext>
              </a:extLst>
            </p:cNvPr>
            <p:cNvCxnSpPr>
              <a:cxnSpLocks/>
              <a:stCxn id="1440" idx="0"/>
            </p:cNvCxnSpPr>
            <p:nvPr/>
          </p:nvCxnSpPr>
          <p:spPr>
            <a:xfrm>
              <a:off x="3152775" y="3352800"/>
              <a:ext cx="0" cy="152400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2" name="직선 연결선 1441">
              <a:extLst>
                <a:ext uri="{FF2B5EF4-FFF2-40B4-BE49-F238E27FC236}">
                  <a16:creationId xmlns:a16="http://schemas.microsoft.com/office/drawing/2014/main" id="{618F30D3-4F42-4C95-8B67-6CE573D73A07}"/>
                </a:ext>
              </a:extLst>
            </p:cNvPr>
            <p:cNvCxnSpPr>
              <a:cxnSpLocks/>
              <a:stCxn id="1440" idx="1"/>
            </p:cNvCxnSpPr>
            <p:nvPr/>
          </p:nvCxnSpPr>
          <p:spPr>
            <a:xfrm>
              <a:off x="2386013" y="4119563"/>
              <a:ext cx="1809998" cy="0"/>
            </a:xfrm>
            <a:prstGeom prst="line">
              <a:avLst/>
            </a:prstGeom>
            <a:ln w="635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43" name="사각형: 둥근 모서리 1442">
            <a:extLst>
              <a:ext uri="{FF2B5EF4-FFF2-40B4-BE49-F238E27FC236}">
                <a16:creationId xmlns:a16="http://schemas.microsoft.com/office/drawing/2014/main" id="{C3E9E275-3EAC-411C-81D0-F4A6FE47D7FC}"/>
              </a:ext>
            </a:extLst>
          </p:cNvPr>
          <p:cNvSpPr/>
          <p:nvPr/>
        </p:nvSpPr>
        <p:spPr>
          <a:xfrm>
            <a:off x="2980049" y="2419597"/>
            <a:ext cx="1328418" cy="561973"/>
          </a:xfrm>
          <a:prstGeom prst="round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4" name="사각형: 둥근 모서리 1443">
            <a:extLst>
              <a:ext uri="{FF2B5EF4-FFF2-40B4-BE49-F238E27FC236}">
                <a16:creationId xmlns:a16="http://schemas.microsoft.com/office/drawing/2014/main" id="{B03C812E-7E22-431B-B3FB-716516E56623}"/>
              </a:ext>
            </a:extLst>
          </p:cNvPr>
          <p:cNvSpPr/>
          <p:nvPr/>
        </p:nvSpPr>
        <p:spPr>
          <a:xfrm>
            <a:off x="4751121" y="3143251"/>
            <a:ext cx="1328418" cy="561973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5" name="사각형: 둥근 모서리 1444">
            <a:extLst>
              <a:ext uri="{FF2B5EF4-FFF2-40B4-BE49-F238E27FC236}">
                <a16:creationId xmlns:a16="http://schemas.microsoft.com/office/drawing/2014/main" id="{9ECB68DE-279B-45CF-9C66-C51987653C73}"/>
              </a:ext>
            </a:extLst>
          </p:cNvPr>
          <p:cNvSpPr/>
          <p:nvPr/>
        </p:nvSpPr>
        <p:spPr>
          <a:xfrm>
            <a:off x="6520265" y="2412623"/>
            <a:ext cx="1328418" cy="561973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6" name="사각형: 둥근 모서리 1445">
            <a:extLst>
              <a:ext uri="{FF2B5EF4-FFF2-40B4-BE49-F238E27FC236}">
                <a16:creationId xmlns:a16="http://schemas.microsoft.com/office/drawing/2014/main" id="{FFA5BC13-2986-4159-A718-73A5FE42C315}"/>
              </a:ext>
            </a:extLst>
          </p:cNvPr>
          <p:cNvSpPr/>
          <p:nvPr/>
        </p:nvSpPr>
        <p:spPr>
          <a:xfrm>
            <a:off x="8273605" y="3143251"/>
            <a:ext cx="1328418" cy="561973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7" name="사각형: 둥근 모서리 1446">
            <a:extLst>
              <a:ext uri="{FF2B5EF4-FFF2-40B4-BE49-F238E27FC236}">
                <a16:creationId xmlns:a16="http://schemas.microsoft.com/office/drawing/2014/main" id="{59AEDBB8-A77C-4813-BF5D-A99A0A323936}"/>
              </a:ext>
            </a:extLst>
          </p:cNvPr>
          <p:cNvSpPr/>
          <p:nvPr/>
        </p:nvSpPr>
        <p:spPr>
          <a:xfrm>
            <a:off x="10042749" y="2412622"/>
            <a:ext cx="1328418" cy="56197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48" name="사각형: 둥근 모서리 1447">
            <a:extLst>
              <a:ext uri="{FF2B5EF4-FFF2-40B4-BE49-F238E27FC236}">
                <a16:creationId xmlns:a16="http://schemas.microsoft.com/office/drawing/2014/main" id="{506654A6-4E1D-4E36-923C-DFAF38082242}"/>
              </a:ext>
            </a:extLst>
          </p:cNvPr>
          <p:cNvSpPr/>
          <p:nvPr/>
        </p:nvSpPr>
        <p:spPr>
          <a:xfrm>
            <a:off x="1229937" y="3143251"/>
            <a:ext cx="1328418" cy="561973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49" name="직선 연결선 1448">
            <a:extLst>
              <a:ext uri="{FF2B5EF4-FFF2-40B4-BE49-F238E27FC236}">
                <a16:creationId xmlns:a16="http://schemas.microsoft.com/office/drawing/2014/main" id="{99FD34EC-7D17-43A7-BBDA-1A2643774403}"/>
              </a:ext>
            </a:extLst>
          </p:cNvPr>
          <p:cNvCxnSpPr>
            <a:cxnSpLocks/>
          </p:cNvCxnSpPr>
          <p:nvPr/>
        </p:nvCxnSpPr>
        <p:spPr>
          <a:xfrm>
            <a:off x="0" y="3424237"/>
            <a:ext cx="1229937" cy="0"/>
          </a:xfrm>
          <a:prstGeom prst="line">
            <a:avLst/>
          </a:prstGeom>
          <a:ln w="635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0" name="TextBox 1449">
            <a:extLst>
              <a:ext uri="{FF2B5EF4-FFF2-40B4-BE49-F238E27FC236}">
                <a16:creationId xmlns:a16="http://schemas.microsoft.com/office/drawing/2014/main" id="{7D67C44F-2FAF-488B-8033-2BEA4F28D87C}"/>
              </a:ext>
            </a:extLst>
          </p:cNvPr>
          <p:cNvSpPr txBox="1"/>
          <p:nvPr/>
        </p:nvSpPr>
        <p:spPr>
          <a:xfrm>
            <a:off x="4824509" y="3187898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1" name="TextBox 1450">
            <a:extLst>
              <a:ext uri="{FF2B5EF4-FFF2-40B4-BE49-F238E27FC236}">
                <a16:creationId xmlns:a16="http://schemas.microsoft.com/office/drawing/2014/main" id="{C3C12581-C2C5-4402-8D93-3351622BF7C1}"/>
              </a:ext>
            </a:extLst>
          </p:cNvPr>
          <p:cNvSpPr txBox="1"/>
          <p:nvPr/>
        </p:nvSpPr>
        <p:spPr>
          <a:xfrm>
            <a:off x="6590466" y="2453250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2022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2" name="TextBox 1451">
            <a:extLst>
              <a:ext uri="{FF2B5EF4-FFF2-40B4-BE49-F238E27FC236}">
                <a16:creationId xmlns:a16="http://schemas.microsoft.com/office/drawing/2014/main" id="{C2A5A7DE-636C-45E5-A121-A904873FBB3D}"/>
              </a:ext>
            </a:extLst>
          </p:cNvPr>
          <p:cNvSpPr txBox="1"/>
          <p:nvPr/>
        </p:nvSpPr>
        <p:spPr>
          <a:xfrm>
            <a:off x="8356423" y="3187898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2023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3" name="TextBox 1452">
            <a:extLst>
              <a:ext uri="{FF2B5EF4-FFF2-40B4-BE49-F238E27FC236}">
                <a16:creationId xmlns:a16="http://schemas.microsoft.com/office/drawing/2014/main" id="{7CA15E8F-4391-4262-8884-F3981B514633}"/>
              </a:ext>
            </a:extLst>
          </p:cNvPr>
          <p:cNvSpPr txBox="1"/>
          <p:nvPr/>
        </p:nvSpPr>
        <p:spPr>
          <a:xfrm>
            <a:off x="10122378" y="2453250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2024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4" name="TextBox 1453">
            <a:extLst>
              <a:ext uri="{FF2B5EF4-FFF2-40B4-BE49-F238E27FC236}">
                <a16:creationId xmlns:a16="http://schemas.microsoft.com/office/drawing/2014/main" id="{8A6F5E2F-9B4F-4276-A4FE-B2421C3677E5}"/>
              </a:ext>
            </a:extLst>
          </p:cNvPr>
          <p:cNvSpPr txBox="1"/>
          <p:nvPr/>
        </p:nvSpPr>
        <p:spPr>
          <a:xfrm>
            <a:off x="3058552" y="2453250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5" name="TextBox 1454">
            <a:extLst>
              <a:ext uri="{FF2B5EF4-FFF2-40B4-BE49-F238E27FC236}">
                <a16:creationId xmlns:a16="http://schemas.microsoft.com/office/drawing/2014/main" id="{07F2CB2B-4A01-4ACC-9027-68A96216511A}"/>
              </a:ext>
            </a:extLst>
          </p:cNvPr>
          <p:cNvSpPr txBox="1"/>
          <p:nvPr/>
        </p:nvSpPr>
        <p:spPr>
          <a:xfrm>
            <a:off x="1292595" y="3187898"/>
            <a:ext cx="118157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456" name="Group 66">
            <a:extLst>
              <a:ext uri="{FF2B5EF4-FFF2-40B4-BE49-F238E27FC236}">
                <a16:creationId xmlns:a16="http://schemas.microsoft.com/office/drawing/2014/main" id="{88A57B12-C6C9-498E-B996-647579C95FD4}"/>
              </a:ext>
            </a:extLst>
          </p:cNvPr>
          <p:cNvGrpSpPr/>
          <p:nvPr/>
        </p:nvGrpSpPr>
        <p:grpSpPr>
          <a:xfrm>
            <a:off x="4367403" y="4489041"/>
            <a:ext cx="1648883" cy="1477328"/>
            <a:chOff x="3017861" y="4283314"/>
            <a:chExt cx="1917633" cy="1477328"/>
          </a:xfrm>
        </p:grpSpPr>
        <p:sp>
          <p:nvSpPr>
            <p:cNvPr id="1457" name="TextBox 1456">
              <a:extLst>
                <a:ext uri="{FF2B5EF4-FFF2-40B4-BE49-F238E27FC236}">
                  <a16:creationId xmlns:a16="http://schemas.microsoft.com/office/drawing/2014/main" id="{607B7E18-548A-401C-B6CD-2CE6EF2AF2E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58" name="TextBox 1457">
              <a:extLst>
                <a:ext uri="{FF2B5EF4-FFF2-40B4-BE49-F238E27FC236}">
                  <a16:creationId xmlns:a16="http://schemas.microsoft.com/office/drawing/2014/main" id="{AEE671AC-DBCE-41FB-9691-5C7054BC921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459" name="Group 66">
            <a:extLst>
              <a:ext uri="{FF2B5EF4-FFF2-40B4-BE49-F238E27FC236}">
                <a16:creationId xmlns:a16="http://schemas.microsoft.com/office/drawing/2014/main" id="{7FF8ACF9-1DC8-454B-8307-6E8B89512BFE}"/>
              </a:ext>
            </a:extLst>
          </p:cNvPr>
          <p:cNvGrpSpPr/>
          <p:nvPr/>
        </p:nvGrpSpPr>
        <p:grpSpPr>
          <a:xfrm>
            <a:off x="2600649" y="4489041"/>
            <a:ext cx="1648883" cy="1477328"/>
            <a:chOff x="3017861" y="4283314"/>
            <a:chExt cx="1917633" cy="1477328"/>
          </a:xfrm>
        </p:grpSpPr>
        <p:sp>
          <p:nvSpPr>
            <p:cNvPr id="1460" name="TextBox 1459">
              <a:extLst>
                <a:ext uri="{FF2B5EF4-FFF2-40B4-BE49-F238E27FC236}">
                  <a16:creationId xmlns:a16="http://schemas.microsoft.com/office/drawing/2014/main" id="{8D6229F7-E02E-406A-BC74-268459DA4FB8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1" name="TextBox 1460">
              <a:extLst>
                <a:ext uri="{FF2B5EF4-FFF2-40B4-BE49-F238E27FC236}">
                  <a16:creationId xmlns:a16="http://schemas.microsoft.com/office/drawing/2014/main" id="{AF949645-D129-4D23-8F94-471BA7DE52F6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462" name="Group 66">
            <a:extLst>
              <a:ext uri="{FF2B5EF4-FFF2-40B4-BE49-F238E27FC236}">
                <a16:creationId xmlns:a16="http://schemas.microsoft.com/office/drawing/2014/main" id="{4FB5B11E-C13C-494F-BF62-DFFC659EE325}"/>
              </a:ext>
            </a:extLst>
          </p:cNvPr>
          <p:cNvGrpSpPr/>
          <p:nvPr/>
        </p:nvGrpSpPr>
        <p:grpSpPr>
          <a:xfrm>
            <a:off x="833895" y="4489041"/>
            <a:ext cx="1648883" cy="1477328"/>
            <a:chOff x="3017861" y="4283314"/>
            <a:chExt cx="1917633" cy="1477328"/>
          </a:xfrm>
        </p:grpSpPr>
        <p:sp>
          <p:nvSpPr>
            <p:cNvPr id="1463" name="TextBox 1462">
              <a:extLst>
                <a:ext uri="{FF2B5EF4-FFF2-40B4-BE49-F238E27FC236}">
                  <a16:creationId xmlns:a16="http://schemas.microsoft.com/office/drawing/2014/main" id="{CC0D24B7-1DA3-4CD1-98CD-351007B01FE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4" name="TextBox 1463">
              <a:extLst>
                <a:ext uri="{FF2B5EF4-FFF2-40B4-BE49-F238E27FC236}">
                  <a16:creationId xmlns:a16="http://schemas.microsoft.com/office/drawing/2014/main" id="{77F40685-CE15-49A8-9246-416E7CE89088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465" name="Group 66">
            <a:extLst>
              <a:ext uri="{FF2B5EF4-FFF2-40B4-BE49-F238E27FC236}">
                <a16:creationId xmlns:a16="http://schemas.microsoft.com/office/drawing/2014/main" id="{B68DA3FB-A8D0-4C39-81FA-CD59D8BC5000}"/>
              </a:ext>
            </a:extLst>
          </p:cNvPr>
          <p:cNvGrpSpPr/>
          <p:nvPr/>
        </p:nvGrpSpPr>
        <p:grpSpPr>
          <a:xfrm>
            <a:off x="7900911" y="4489041"/>
            <a:ext cx="1648883" cy="1477328"/>
            <a:chOff x="3017861" y="4283314"/>
            <a:chExt cx="1917633" cy="1477328"/>
          </a:xfrm>
        </p:grpSpPr>
        <p:sp>
          <p:nvSpPr>
            <p:cNvPr id="1466" name="TextBox 1465">
              <a:extLst>
                <a:ext uri="{FF2B5EF4-FFF2-40B4-BE49-F238E27FC236}">
                  <a16:creationId xmlns:a16="http://schemas.microsoft.com/office/drawing/2014/main" id="{40F29E8F-F693-4BA0-8019-4B02C73E5952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67" name="TextBox 1466">
              <a:extLst>
                <a:ext uri="{FF2B5EF4-FFF2-40B4-BE49-F238E27FC236}">
                  <a16:creationId xmlns:a16="http://schemas.microsoft.com/office/drawing/2014/main" id="{642E573B-B9AB-4224-8EBD-3BAA8C6C951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468" name="Group 66">
            <a:extLst>
              <a:ext uri="{FF2B5EF4-FFF2-40B4-BE49-F238E27FC236}">
                <a16:creationId xmlns:a16="http://schemas.microsoft.com/office/drawing/2014/main" id="{F1E1D015-EC08-4158-8416-8D93C8DDB742}"/>
              </a:ext>
            </a:extLst>
          </p:cNvPr>
          <p:cNvGrpSpPr/>
          <p:nvPr/>
        </p:nvGrpSpPr>
        <p:grpSpPr>
          <a:xfrm>
            <a:off x="9667663" y="4489041"/>
            <a:ext cx="1648883" cy="1477328"/>
            <a:chOff x="3017861" y="4283314"/>
            <a:chExt cx="1917633" cy="1477328"/>
          </a:xfrm>
        </p:grpSpPr>
        <p:sp>
          <p:nvSpPr>
            <p:cNvPr id="1469" name="TextBox 1468">
              <a:extLst>
                <a:ext uri="{FF2B5EF4-FFF2-40B4-BE49-F238E27FC236}">
                  <a16:creationId xmlns:a16="http://schemas.microsoft.com/office/drawing/2014/main" id="{4F1E2F83-166B-4D5C-8F6C-8B7044793D33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0" name="TextBox 1469">
              <a:extLst>
                <a:ext uri="{FF2B5EF4-FFF2-40B4-BE49-F238E27FC236}">
                  <a16:creationId xmlns:a16="http://schemas.microsoft.com/office/drawing/2014/main" id="{50C9CE49-7487-42DA-8985-80FC92EE324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471" name="Group 66">
            <a:extLst>
              <a:ext uri="{FF2B5EF4-FFF2-40B4-BE49-F238E27FC236}">
                <a16:creationId xmlns:a16="http://schemas.microsoft.com/office/drawing/2014/main" id="{62B5D793-7538-4F09-A74A-6F8F5BDC841B}"/>
              </a:ext>
            </a:extLst>
          </p:cNvPr>
          <p:cNvGrpSpPr/>
          <p:nvPr/>
        </p:nvGrpSpPr>
        <p:grpSpPr>
          <a:xfrm>
            <a:off x="6134157" y="4489041"/>
            <a:ext cx="1648883" cy="1477328"/>
            <a:chOff x="3017861" y="4283314"/>
            <a:chExt cx="1917633" cy="1477328"/>
          </a:xfrm>
        </p:grpSpPr>
        <p:sp>
          <p:nvSpPr>
            <p:cNvPr id="1472" name="TextBox 1471">
              <a:extLst>
                <a:ext uri="{FF2B5EF4-FFF2-40B4-BE49-F238E27FC236}">
                  <a16:creationId xmlns:a16="http://schemas.microsoft.com/office/drawing/2014/main" id="{228ADBC2-0542-4986-9BAA-EE0CABF73E65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473" name="TextBox 1472">
              <a:extLst>
                <a:ext uri="{FF2B5EF4-FFF2-40B4-BE49-F238E27FC236}">
                  <a16:creationId xmlns:a16="http://schemas.microsoft.com/office/drawing/2014/main" id="{34AA9757-A306-4817-94D6-1ACF378FBC4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12298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46</cp:revision>
  <dcterms:created xsi:type="dcterms:W3CDTF">2018-02-18T19:39:47Z</dcterms:created>
  <dcterms:modified xsi:type="dcterms:W3CDTF">2022-10-27T01:33:51Z</dcterms:modified>
</cp:coreProperties>
</file>