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82" name="그룹 1281">
            <a:extLst>
              <a:ext uri="{FF2B5EF4-FFF2-40B4-BE49-F238E27FC236}">
                <a16:creationId xmlns:a16="http://schemas.microsoft.com/office/drawing/2014/main" id="{E223A848-8AF9-4743-B08D-391366EA542A}"/>
              </a:ext>
            </a:extLst>
          </p:cNvPr>
          <p:cNvGrpSpPr/>
          <p:nvPr/>
        </p:nvGrpSpPr>
        <p:grpSpPr>
          <a:xfrm>
            <a:off x="1030084" y="2892913"/>
            <a:ext cx="10131833" cy="2238357"/>
            <a:chOff x="1073086" y="2710034"/>
            <a:chExt cx="10131833" cy="2238357"/>
          </a:xfrm>
        </p:grpSpPr>
        <p:sp>
          <p:nvSpPr>
            <p:cNvPr id="1283" name="Oval 6">
              <a:extLst>
                <a:ext uri="{FF2B5EF4-FFF2-40B4-BE49-F238E27FC236}">
                  <a16:creationId xmlns:a16="http://schemas.microsoft.com/office/drawing/2014/main" id="{D64B21C0-1F44-45EA-9473-332DABB268B8}"/>
                </a:ext>
              </a:extLst>
            </p:cNvPr>
            <p:cNvSpPr/>
            <p:nvPr/>
          </p:nvSpPr>
          <p:spPr>
            <a:xfrm rot="7200000" flipH="1">
              <a:off x="3914385" y="3078946"/>
              <a:ext cx="864000" cy="1564691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284" name="Oval 6">
              <a:extLst>
                <a:ext uri="{FF2B5EF4-FFF2-40B4-BE49-F238E27FC236}">
                  <a16:creationId xmlns:a16="http://schemas.microsoft.com/office/drawing/2014/main" id="{BBA8F1ED-7D4A-495F-A3A5-AE09FFE2C994}"/>
                </a:ext>
              </a:extLst>
            </p:cNvPr>
            <p:cNvSpPr/>
            <p:nvPr/>
          </p:nvSpPr>
          <p:spPr>
            <a:xfrm rot="7200000" flipH="1">
              <a:off x="7460429" y="3078946"/>
              <a:ext cx="864000" cy="1564691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285" name="Oval 6">
              <a:extLst>
                <a:ext uri="{FF2B5EF4-FFF2-40B4-BE49-F238E27FC236}">
                  <a16:creationId xmlns:a16="http://schemas.microsoft.com/office/drawing/2014/main" id="{F9B31EE6-FBC2-4A7E-804F-35AE31FCA1D0}"/>
                </a:ext>
              </a:extLst>
            </p:cNvPr>
            <p:cNvSpPr/>
            <p:nvPr/>
          </p:nvSpPr>
          <p:spPr>
            <a:xfrm rot="14400000">
              <a:off x="2141363" y="3078946"/>
              <a:ext cx="864000" cy="1564691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286" name="Oval 5">
              <a:extLst>
                <a:ext uri="{FF2B5EF4-FFF2-40B4-BE49-F238E27FC236}">
                  <a16:creationId xmlns:a16="http://schemas.microsoft.com/office/drawing/2014/main" id="{BA757CB4-67BE-438B-AB6C-92F477DE888D}"/>
                </a:ext>
              </a:extLst>
            </p:cNvPr>
            <p:cNvSpPr/>
            <p:nvPr/>
          </p:nvSpPr>
          <p:spPr>
            <a:xfrm>
              <a:off x="1073086" y="3714353"/>
              <a:ext cx="1234037" cy="123403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287" name="타원 1286">
              <a:extLst>
                <a:ext uri="{FF2B5EF4-FFF2-40B4-BE49-F238E27FC236}">
                  <a16:creationId xmlns:a16="http://schemas.microsoft.com/office/drawing/2014/main" id="{C77938F8-7D99-4BE9-AF34-5BC3941AC2EE}"/>
                </a:ext>
              </a:extLst>
            </p:cNvPr>
            <p:cNvSpPr/>
            <p:nvPr/>
          </p:nvSpPr>
          <p:spPr>
            <a:xfrm>
              <a:off x="1137335" y="3805137"/>
              <a:ext cx="1105538" cy="10524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88" name="Oval 15">
              <a:extLst>
                <a:ext uri="{FF2B5EF4-FFF2-40B4-BE49-F238E27FC236}">
                  <a16:creationId xmlns:a16="http://schemas.microsoft.com/office/drawing/2014/main" id="{D19B99C6-ABCD-4D5D-BB7F-DB0C4A01775F}"/>
                </a:ext>
              </a:extLst>
            </p:cNvPr>
            <p:cNvSpPr/>
            <p:nvPr/>
          </p:nvSpPr>
          <p:spPr>
            <a:xfrm>
              <a:off x="2837570" y="2710034"/>
              <a:ext cx="1234037" cy="123403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289" name="Oval 6">
              <a:extLst>
                <a:ext uri="{FF2B5EF4-FFF2-40B4-BE49-F238E27FC236}">
                  <a16:creationId xmlns:a16="http://schemas.microsoft.com/office/drawing/2014/main" id="{C1B8F12D-F924-4108-BD56-E5419C34D6D1}"/>
                </a:ext>
              </a:extLst>
            </p:cNvPr>
            <p:cNvSpPr/>
            <p:nvPr/>
          </p:nvSpPr>
          <p:spPr>
            <a:xfrm rot="14400000">
              <a:off x="9209572" y="3041001"/>
              <a:ext cx="864000" cy="1564691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290" name="Oval 6">
              <a:extLst>
                <a:ext uri="{FF2B5EF4-FFF2-40B4-BE49-F238E27FC236}">
                  <a16:creationId xmlns:a16="http://schemas.microsoft.com/office/drawing/2014/main" id="{3EF4C0BA-8F6C-4BEA-8822-7906B4B2535C}"/>
                </a:ext>
              </a:extLst>
            </p:cNvPr>
            <p:cNvSpPr/>
            <p:nvPr/>
          </p:nvSpPr>
          <p:spPr>
            <a:xfrm rot="14400000">
              <a:off x="5687407" y="3078946"/>
              <a:ext cx="864000" cy="1564691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291" name="Oval 5">
              <a:extLst>
                <a:ext uri="{FF2B5EF4-FFF2-40B4-BE49-F238E27FC236}">
                  <a16:creationId xmlns:a16="http://schemas.microsoft.com/office/drawing/2014/main" id="{C517B0F1-ECFC-41ED-8A85-696D03705B7E}"/>
                </a:ext>
              </a:extLst>
            </p:cNvPr>
            <p:cNvSpPr/>
            <p:nvPr/>
          </p:nvSpPr>
          <p:spPr>
            <a:xfrm>
              <a:off x="4602054" y="3714353"/>
              <a:ext cx="1234037" cy="123403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292" name="Oval 15">
              <a:extLst>
                <a:ext uri="{FF2B5EF4-FFF2-40B4-BE49-F238E27FC236}">
                  <a16:creationId xmlns:a16="http://schemas.microsoft.com/office/drawing/2014/main" id="{56F5ABA1-1846-45A7-B441-B1CEBF5DB976}"/>
                </a:ext>
              </a:extLst>
            </p:cNvPr>
            <p:cNvSpPr/>
            <p:nvPr/>
          </p:nvSpPr>
          <p:spPr>
            <a:xfrm>
              <a:off x="6366538" y="2710034"/>
              <a:ext cx="1234037" cy="123403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293" name="Oval 18">
              <a:extLst>
                <a:ext uri="{FF2B5EF4-FFF2-40B4-BE49-F238E27FC236}">
                  <a16:creationId xmlns:a16="http://schemas.microsoft.com/office/drawing/2014/main" id="{2C4F2329-DAA3-4C11-A4EF-9DFC2D10FC80}"/>
                </a:ext>
              </a:extLst>
            </p:cNvPr>
            <p:cNvSpPr/>
            <p:nvPr/>
          </p:nvSpPr>
          <p:spPr>
            <a:xfrm>
              <a:off x="8131022" y="3714353"/>
              <a:ext cx="1234037" cy="12340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294" name="Oval 21">
              <a:extLst>
                <a:ext uri="{FF2B5EF4-FFF2-40B4-BE49-F238E27FC236}">
                  <a16:creationId xmlns:a16="http://schemas.microsoft.com/office/drawing/2014/main" id="{834D6F70-34B2-4E8A-B40B-5999856AE619}"/>
                </a:ext>
              </a:extLst>
            </p:cNvPr>
            <p:cNvSpPr/>
            <p:nvPr/>
          </p:nvSpPr>
          <p:spPr>
            <a:xfrm>
              <a:off x="9895508" y="2710034"/>
              <a:ext cx="1234037" cy="12340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295" name="TextBox 1294">
              <a:extLst>
                <a:ext uri="{FF2B5EF4-FFF2-40B4-BE49-F238E27FC236}">
                  <a16:creationId xmlns:a16="http://schemas.microsoft.com/office/drawing/2014/main" id="{92FD8DC0-B191-4700-B9F1-DC7C19EF257E}"/>
                </a:ext>
              </a:extLst>
            </p:cNvPr>
            <p:cNvSpPr txBox="1"/>
            <p:nvPr/>
          </p:nvSpPr>
          <p:spPr>
            <a:xfrm>
              <a:off x="1144157" y="4296255"/>
              <a:ext cx="122019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3200" b="1" dirty="0">
                  <a:solidFill>
                    <a:schemeClr val="accent6"/>
                  </a:solidFill>
                  <a:latin typeface="Agency FB" panose="020B0503020202020204" pitchFamily="34" charset="0"/>
                  <a:cs typeface="Arial" pitchFamily="34" charset="0"/>
                </a:rPr>
                <a:t>2019</a:t>
              </a:r>
              <a:endParaRPr lang="ko-KR" altLang="en-US" sz="3200" b="1" dirty="0">
                <a:solidFill>
                  <a:schemeClr val="accent6"/>
                </a:solidFill>
                <a:latin typeface="Agency FB" panose="020B0503020202020204" pitchFamily="34" charset="0"/>
                <a:cs typeface="Arial" pitchFamily="34" charset="0"/>
              </a:endParaRPr>
            </a:p>
          </p:txBody>
        </p:sp>
        <p:sp>
          <p:nvSpPr>
            <p:cNvPr id="1296" name="타원 1295">
              <a:extLst>
                <a:ext uri="{FF2B5EF4-FFF2-40B4-BE49-F238E27FC236}">
                  <a16:creationId xmlns:a16="http://schemas.microsoft.com/office/drawing/2014/main" id="{4C069A31-E362-4DE6-842A-32948F59B99D}"/>
                </a:ext>
              </a:extLst>
            </p:cNvPr>
            <p:cNvSpPr/>
            <p:nvPr/>
          </p:nvSpPr>
          <p:spPr>
            <a:xfrm>
              <a:off x="2901819" y="2800818"/>
              <a:ext cx="1105538" cy="10524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97" name="타원 1296">
              <a:extLst>
                <a:ext uri="{FF2B5EF4-FFF2-40B4-BE49-F238E27FC236}">
                  <a16:creationId xmlns:a16="http://schemas.microsoft.com/office/drawing/2014/main" id="{288E3706-9933-49D2-B020-1812C7977D9E}"/>
                </a:ext>
              </a:extLst>
            </p:cNvPr>
            <p:cNvSpPr/>
            <p:nvPr/>
          </p:nvSpPr>
          <p:spPr>
            <a:xfrm>
              <a:off x="6430787" y="2800818"/>
              <a:ext cx="1105538" cy="10524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98" name="타원 1297">
              <a:extLst>
                <a:ext uri="{FF2B5EF4-FFF2-40B4-BE49-F238E27FC236}">
                  <a16:creationId xmlns:a16="http://schemas.microsoft.com/office/drawing/2014/main" id="{0F40F0CC-03FA-4660-9D6E-8B47D47B882E}"/>
                </a:ext>
              </a:extLst>
            </p:cNvPr>
            <p:cNvSpPr/>
            <p:nvPr/>
          </p:nvSpPr>
          <p:spPr>
            <a:xfrm>
              <a:off x="9955227" y="2800818"/>
              <a:ext cx="1105538" cy="10524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99" name="타원 1298">
              <a:extLst>
                <a:ext uri="{FF2B5EF4-FFF2-40B4-BE49-F238E27FC236}">
                  <a16:creationId xmlns:a16="http://schemas.microsoft.com/office/drawing/2014/main" id="{308CC7E4-97C3-438D-A50D-A38C79D97A51}"/>
                </a:ext>
              </a:extLst>
            </p:cNvPr>
            <p:cNvSpPr/>
            <p:nvPr/>
          </p:nvSpPr>
          <p:spPr>
            <a:xfrm>
              <a:off x="8195271" y="3805137"/>
              <a:ext cx="1105538" cy="10524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00" name="타원 1299">
              <a:extLst>
                <a:ext uri="{FF2B5EF4-FFF2-40B4-BE49-F238E27FC236}">
                  <a16:creationId xmlns:a16="http://schemas.microsoft.com/office/drawing/2014/main" id="{C5D861BE-DD7F-42EB-A402-6D8EF484559D}"/>
                </a:ext>
              </a:extLst>
            </p:cNvPr>
            <p:cNvSpPr/>
            <p:nvPr/>
          </p:nvSpPr>
          <p:spPr>
            <a:xfrm>
              <a:off x="4666303" y="3805137"/>
              <a:ext cx="1105538" cy="10524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01" name="TextBox 1300">
              <a:extLst>
                <a:ext uri="{FF2B5EF4-FFF2-40B4-BE49-F238E27FC236}">
                  <a16:creationId xmlns:a16="http://schemas.microsoft.com/office/drawing/2014/main" id="{B21FA7FF-16AD-465C-B5E4-1B3DA6C8C96C}"/>
                </a:ext>
              </a:extLst>
            </p:cNvPr>
            <p:cNvSpPr txBox="1"/>
            <p:nvPr/>
          </p:nvSpPr>
          <p:spPr>
            <a:xfrm>
              <a:off x="2912271" y="3303038"/>
              <a:ext cx="122019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3200" b="1" dirty="0">
                  <a:solidFill>
                    <a:schemeClr val="accent5"/>
                  </a:solidFill>
                  <a:latin typeface="Agency FB" panose="020B0503020202020204" pitchFamily="34" charset="0"/>
                  <a:cs typeface="Arial" pitchFamily="34" charset="0"/>
                </a:rPr>
                <a:t>2020</a:t>
              </a:r>
              <a:endParaRPr lang="ko-KR" altLang="en-US" sz="3200" b="1" dirty="0">
                <a:solidFill>
                  <a:schemeClr val="accent5"/>
                </a:solidFill>
                <a:latin typeface="Agency FB" panose="020B0503020202020204" pitchFamily="34" charset="0"/>
                <a:cs typeface="Arial" pitchFamily="34" charset="0"/>
              </a:endParaRPr>
            </a:p>
          </p:txBody>
        </p:sp>
        <p:sp>
          <p:nvSpPr>
            <p:cNvPr id="1302" name="TextBox 1301">
              <a:extLst>
                <a:ext uri="{FF2B5EF4-FFF2-40B4-BE49-F238E27FC236}">
                  <a16:creationId xmlns:a16="http://schemas.microsoft.com/office/drawing/2014/main" id="{3BB5F394-727E-4227-9546-B51AFD311F1E}"/>
                </a:ext>
              </a:extLst>
            </p:cNvPr>
            <p:cNvSpPr txBox="1"/>
            <p:nvPr/>
          </p:nvSpPr>
          <p:spPr>
            <a:xfrm>
              <a:off x="4680385" y="4296255"/>
              <a:ext cx="122019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3200" b="1" dirty="0">
                  <a:solidFill>
                    <a:schemeClr val="accent4"/>
                  </a:solidFill>
                  <a:latin typeface="Agency FB" panose="020B0503020202020204" pitchFamily="34" charset="0"/>
                  <a:cs typeface="Arial" pitchFamily="34" charset="0"/>
                </a:rPr>
                <a:t>2021</a:t>
              </a:r>
              <a:endParaRPr lang="ko-KR" altLang="en-US" sz="3200" b="1" dirty="0">
                <a:solidFill>
                  <a:schemeClr val="accent4"/>
                </a:solidFill>
                <a:latin typeface="Agency FB" panose="020B0503020202020204" pitchFamily="34" charset="0"/>
                <a:cs typeface="Arial" pitchFamily="34" charset="0"/>
              </a:endParaRPr>
            </a:p>
          </p:txBody>
        </p:sp>
        <p:sp>
          <p:nvSpPr>
            <p:cNvPr id="1303" name="TextBox 1302">
              <a:extLst>
                <a:ext uri="{FF2B5EF4-FFF2-40B4-BE49-F238E27FC236}">
                  <a16:creationId xmlns:a16="http://schemas.microsoft.com/office/drawing/2014/main" id="{7906AB28-44B7-47A0-9092-1CF3787DD023}"/>
                </a:ext>
              </a:extLst>
            </p:cNvPr>
            <p:cNvSpPr txBox="1"/>
            <p:nvPr/>
          </p:nvSpPr>
          <p:spPr>
            <a:xfrm>
              <a:off x="6448499" y="3303038"/>
              <a:ext cx="122019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3200" b="1" dirty="0">
                  <a:solidFill>
                    <a:schemeClr val="accent3"/>
                  </a:solidFill>
                  <a:latin typeface="Agency FB" panose="020B0503020202020204" pitchFamily="34" charset="0"/>
                  <a:cs typeface="Arial" pitchFamily="34" charset="0"/>
                </a:rPr>
                <a:t>2022</a:t>
              </a:r>
              <a:endParaRPr lang="ko-KR" altLang="en-US" sz="3200" b="1" dirty="0">
                <a:solidFill>
                  <a:schemeClr val="accent3"/>
                </a:solidFill>
                <a:latin typeface="Agency FB" panose="020B0503020202020204" pitchFamily="34" charset="0"/>
                <a:cs typeface="Arial" pitchFamily="34" charset="0"/>
              </a:endParaRPr>
            </a:p>
          </p:txBody>
        </p:sp>
        <p:sp>
          <p:nvSpPr>
            <p:cNvPr id="1304" name="TextBox 1303">
              <a:extLst>
                <a:ext uri="{FF2B5EF4-FFF2-40B4-BE49-F238E27FC236}">
                  <a16:creationId xmlns:a16="http://schemas.microsoft.com/office/drawing/2014/main" id="{51FA7373-EDFD-485F-B109-E4C8D7503F36}"/>
                </a:ext>
              </a:extLst>
            </p:cNvPr>
            <p:cNvSpPr txBox="1"/>
            <p:nvPr/>
          </p:nvSpPr>
          <p:spPr>
            <a:xfrm>
              <a:off x="8216613" y="4296255"/>
              <a:ext cx="122019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3200" b="1" dirty="0">
                  <a:solidFill>
                    <a:schemeClr val="accent2"/>
                  </a:solidFill>
                  <a:latin typeface="Agency FB" panose="020B0503020202020204" pitchFamily="34" charset="0"/>
                  <a:cs typeface="Arial" pitchFamily="34" charset="0"/>
                </a:rPr>
                <a:t>2023</a:t>
              </a:r>
              <a:endParaRPr lang="ko-KR" altLang="en-US" sz="3200" b="1" dirty="0">
                <a:solidFill>
                  <a:schemeClr val="accent2"/>
                </a:solidFill>
                <a:latin typeface="Agency FB" panose="020B0503020202020204" pitchFamily="34" charset="0"/>
                <a:cs typeface="Arial" pitchFamily="34" charset="0"/>
              </a:endParaRPr>
            </a:p>
          </p:txBody>
        </p:sp>
        <p:sp>
          <p:nvSpPr>
            <p:cNvPr id="1305" name="TextBox 1304">
              <a:extLst>
                <a:ext uri="{FF2B5EF4-FFF2-40B4-BE49-F238E27FC236}">
                  <a16:creationId xmlns:a16="http://schemas.microsoft.com/office/drawing/2014/main" id="{EC8FF969-F41C-4776-9AB5-D7D801121F98}"/>
                </a:ext>
              </a:extLst>
            </p:cNvPr>
            <p:cNvSpPr txBox="1"/>
            <p:nvPr/>
          </p:nvSpPr>
          <p:spPr>
            <a:xfrm>
              <a:off x="9984727" y="3303038"/>
              <a:ext cx="122019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3200" b="1" dirty="0">
                  <a:solidFill>
                    <a:schemeClr val="accent1"/>
                  </a:solidFill>
                  <a:latin typeface="Agency FB" panose="020B0503020202020204" pitchFamily="34" charset="0"/>
                  <a:cs typeface="Arial" pitchFamily="34" charset="0"/>
                </a:rPr>
                <a:t>2024</a:t>
              </a:r>
              <a:endParaRPr lang="ko-KR" altLang="en-US" sz="3200" b="1" dirty="0">
                <a:solidFill>
                  <a:schemeClr val="accent1"/>
                </a:solidFill>
                <a:latin typeface="Agency FB" panose="020B0503020202020204" pitchFamily="34" charset="0"/>
                <a:cs typeface="Arial" pitchFamily="34" charset="0"/>
              </a:endParaRPr>
            </a:p>
          </p:txBody>
        </p:sp>
      </p:grpSp>
      <p:grpSp>
        <p:nvGrpSpPr>
          <p:cNvPr id="1306" name="Group 66">
            <a:extLst>
              <a:ext uri="{FF2B5EF4-FFF2-40B4-BE49-F238E27FC236}">
                <a16:creationId xmlns:a16="http://schemas.microsoft.com/office/drawing/2014/main" id="{58946490-CC4C-4A78-9CA6-68D717AD3EC9}"/>
              </a:ext>
            </a:extLst>
          </p:cNvPr>
          <p:cNvGrpSpPr/>
          <p:nvPr/>
        </p:nvGrpSpPr>
        <p:grpSpPr>
          <a:xfrm>
            <a:off x="4183976" y="2101565"/>
            <a:ext cx="2058416" cy="1107996"/>
            <a:chOff x="3017861" y="4283314"/>
            <a:chExt cx="1917633" cy="1107996"/>
          </a:xfrm>
        </p:grpSpPr>
        <p:sp>
          <p:nvSpPr>
            <p:cNvPr id="1307" name="TextBox 1306">
              <a:extLst>
                <a:ext uri="{FF2B5EF4-FFF2-40B4-BE49-F238E27FC236}">
                  <a16:creationId xmlns:a16="http://schemas.microsoft.com/office/drawing/2014/main" id="{53CF84F2-6673-4528-BF7A-031391F55051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8" name="TextBox 1307">
              <a:extLst>
                <a:ext uri="{FF2B5EF4-FFF2-40B4-BE49-F238E27FC236}">
                  <a16:creationId xmlns:a16="http://schemas.microsoft.com/office/drawing/2014/main" id="{C43F1500-8C86-461C-B330-353E617D82AC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309" name="Group 66">
            <a:extLst>
              <a:ext uri="{FF2B5EF4-FFF2-40B4-BE49-F238E27FC236}">
                <a16:creationId xmlns:a16="http://schemas.microsoft.com/office/drawing/2014/main" id="{2D10B7AF-47DC-4DBA-B26B-0588673BAC2D}"/>
              </a:ext>
            </a:extLst>
          </p:cNvPr>
          <p:cNvGrpSpPr/>
          <p:nvPr/>
        </p:nvGrpSpPr>
        <p:grpSpPr>
          <a:xfrm>
            <a:off x="2418343" y="4831831"/>
            <a:ext cx="2058416" cy="1107996"/>
            <a:chOff x="3017861" y="4283314"/>
            <a:chExt cx="1917633" cy="1107996"/>
          </a:xfrm>
        </p:grpSpPr>
        <p:sp>
          <p:nvSpPr>
            <p:cNvPr id="1310" name="TextBox 1309">
              <a:extLst>
                <a:ext uri="{FF2B5EF4-FFF2-40B4-BE49-F238E27FC236}">
                  <a16:creationId xmlns:a16="http://schemas.microsoft.com/office/drawing/2014/main" id="{381BB7EE-1FE1-43D1-9F71-516F890BDB4E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11" name="TextBox 1310">
              <a:extLst>
                <a:ext uri="{FF2B5EF4-FFF2-40B4-BE49-F238E27FC236}">
                  <a16:creationId xmlns:a16="http://schemas.microsoft.com/office/drawing/2014/main" id="{0495DE35-F66E-48DF-8375-E8AE031E73F8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312" name="Group 66">
            <a:extLst>
              <a:ext uri="{FF2B5EF4-FFF2-40B4-BE49-F238E27FC236}">
                <a16:creationId xmlns:a16="http://schemas.microsoft.com/office/drawing/2014/main" id="{1C183BEF-E51D-4093-87B2-0DA73CB06E14}"/>
              </a:ext>
            </a:extLst>
          </p:cNvPr>
          <p:cNvGrpSpPr/>
          <p:nvPr/>
        </p:nvGrpSpPr>
        <p:grpSpPr>
          <a:xfrm>
            <a:off x="652710" y="2101565"/>
            <a:ext cx="2058416" cy="1107996"/>
            <a:chOff x="3017861" y="4283314"/>
            <a:chExt cx="1917633" cy="1107996"/>
          </a:xfrm>
        </p:grpSpPr>
        <p:sp>
          <p:nvSpPr>
            <p:cNvPr id="1313" name="TextBox 1312">
              <a:extLst>
                <a:ext uri="{FF2B5EF4-FFF2-40B4-BE49-F238E27FC236}">
                  <a16:creationId xmlns:a16="http://schemas.microsoft.com/office/drawing/2014/main" id="{48A1DE16-3C16-44D1-A37A-78E0D47D6436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14" name="TextBox 1313">
              <a:extLst>
                <a:ext uri="{FF2B5EF4-FFF2-40B4-BE49-F238E27FC236}">
                  <a16:creationId xmlns:a16="http://schemas.microsoft.com/office/drawing/2014/main" id="{484B2F40-5B64-4083-AD54-32C8B7D5D384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315" name="Group 66">
            <a:extLst>
              <a:ext uri="{FF2B5EF4-FFF2-40B4-BE49-F238E27FC236}">
                <a16:creationId xmlns:a16="http://schemas.microsoft.com/office/drawing/2014/main" id="{1AFA8B2B-2C2B-4DB2-94A5-BFC34CC071A1}"/>
              </a:ext>
            </a:extLst>
          </p:cNvPr>
          <p:cNvGrpSpPr/>
          <p:nvPr/>
        </p:nvGrpSpPr>
        <p:grpSpPr>
          <a:xfrm>
            <a:off x="7715242" y="2101565"/>
            <a:ext cx="2058416" cy="1107996"/>
            <a:chOff x="3017861" y="4283314"/>
            <a:chExt cx="1917633" cy="1107996"/>
          </a:xfrm>
        </p:grpSpPr>
        <p:sp>
          <p:nvSpPr>
            <p:cNvPr id="1316" name="TextBox 1315">
              <a:extLst>
                <a:ext uri="{FF2B5EF4-FFF2-40B4-BE49-F238E27FC236}">
                  <a16:creationId xmlns:a16="http://schemas.microsoft.com/office/drawing/2014/main" id="{E629F06E-CA28-4470-8C4C-CB5C0333F5AA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17" name="TextBox 1316">
              <a:extLst>
                <a:ext uri="{FF2B5EF4-FFF2-40B4-BE49-F238E27FC236}">
                  <a16:creationId xmlns:a16="http://schemas.microsoft.com/office/drawing/2014/main" id="{B0FBF30C-634A-4492-8D92-AD2DC2EAEE4E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318" name="Group 66">
            <a:extLst>
              <a:ext uri="{FF2B5EF4-FFF2-40B4-BE49-F238E27FC236}">
                <a16:creationId xmlns:a16="http://schemas.microsoft.com/office/drawing/2014/main" id="{D87A6EA6-105F-461C-9CF9-34C0BED09131}"/>
              </a:ext>
            </a:extLst>
          </p:cNvPr>
          <p:cNvGrpSpPr/>
          <p:nvPr/>
        </p:nvGrpSpPr>
        <p:grpSpPr>
          <a:xfrm>
            <a:off x="9480875" y="4831831"/>
            <a:ext cx="2058416" cy="1107996"/>
            <a:chOff x="3017861" y="4283314"/>
            <a:chExt cx="1917633" cy="1107996"/>
          </a:xfrm>
        </p:grpSpPr>
        <p:sp>
          <p:nvSpPr>
            <p:cNvPr id="1319" name="TextBox 1318">
              <a:extLst>
                <a:ext uri="{FF2B5EF4-FFF2-40B4-BE49-F238E27FC236}">
                  <a16:creationId xmlns:a16="http://schemas.microsoft.com/office/drawing/2014/main" id="{20136217-426A-4F42-8F29-BC59FEE1DD5B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0" name="TextBox 1319">
              <a:extLst>
                <a:ext uri="{FF2B5EF4-FFF2-40B4-BE49-F238E27FC236}">
                  <a16:creationId xmlns:a16="http://schemas.microsoft.com/office/drawing/2014/main" id="{EFAAAEC6-53DF-4C63-AE5C-AFC5DF93A1F6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321" name="Group 66">
            <a:extLst>
              <a:ext uri="{FF2B5EF4-FFF2-40B4-BE49-F238E27FC236}">
                <a16:creationId xmlns:a16="http://schemas.microsoft.com/office/drawing/2014/main" id="{40A6F118-6084-4C7E-89E1-8AB53E073EB5}"/>
              </a:ext>
            </a:extLst>
          </p:cNvPr>
          <p:cNvGrpSpPr/>
          <p:nvPr/>
        </p:nvGrpSpPr>
        <p:grpSpPr>
          <a:xfrm>
            <a:off x="5949609" y="4831831"/>
            <a:ext cx="2058416" cy="1107996"/>
            <a:chOff x="3017861" y="4283314"/>
            <a:chExt cx="1917633" cy="1107996"/>
          </a:xfrm>
        </p:grpSpPr>
        <p:sp>
          <p:nvSpPr>
            <p:cNvPr id="1322" name="TextBox 1321">
              <a:extLst>
                <a:ext uri="{FF2B5EF4-FFF2-40B4-BE49-F238E27FC236}">
                  <a16:creationId xmlns:a16="http://schemas.microsoft.com/office/drawing/2014/main" id="{22486554-4185-4BB1-ADB2-2B4E78253219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3" name="TextBox 1322">
              <a:extLst>
                <a:ext uri="{FF2B5EF4-FFF2-40B4-BE49-F238E27FC236}">
                  <a16:creationId xmlns:a16="http://schemas.microsoft.com/office/drawing/2014/main" id="{474F9653-A69D-4DC8-A4FC-61FB7B877BE4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11220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Agency FB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42</cp:revision>
  <dcterms:created xsi:type="dcterms:W3CDTF">2018-02-18T19:39:47Z</dcterms:created>
  <dcterms:modified xsi:type="dcterms:W3CDTF">2022-10-26T07:36:27Z</dcterms:modified>
</cp:coreProperties>
</file>