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38" name="Group 75">
            <a:extLst>
              <a:ext uri="{FF2B5EF4-FFF2-40B4-BE49-F238E27FC236}">
                <a16:creationId xmlns:a16="http://schemas.microsoft.com/office/drawing/2014/main" id="{8BC977C5-0E67-4BAF-9502-C1673E3A883E}"/>
              </a:ext>
            </a:extLst>
          </p:cNvPr>
          <p:cNvGrpSpPr/>
          <p:nvPr/>
        </p:nvGrpSpPr>
        <p:grpSpPr>
          <a:xfrm>
            <a:off x="872769" y="1889617"/>
            <a:ext cx="4531245" cy="4145565"/>
            <a:chOff x="945390" y="1816223"/>
            <a:chExt cx="4576177" cy="4186672"/>
          </a:xfrm>
        </p:grpSpPr>
        <p:cxnSp>
          <p:nvCxnSpPr>
            <p:cNvPr id="1439" name="Straight Arrow Connector 36">
              <a:extLst>
                <a:ext uri="{FF2B5EF4-FFF2-40B4-BE49-F238E27FC236}">
                  <a16:creationId xmlns:a16="http://schemas.microsoft.com/office/drawing/2014/main" id="{784622B2-3EF1-4CB6-ACBC-B49B42145F31}"/>
                </a:ext>
              </a:extLst>
            </p:cNvPr>
            <p:cNvCxnSpPr>
              <a:cxnSpLocks/>
            </p:cNvCxnSpPr>
            <p:nvPr/>
          </p:nvCxnSpPr>
          <p:spPr>
            <a:xfrm>
              <a:off x="2886075" y="3137561"/>
              <a:ext cx="717251" cy="512731"/>
            </a:xfrm>
            <a:prstGeom prst="straightConnector1">
              <a:avLst/>
            </a:prstGeom>
            <a:ln w="44450">
              <a:solidFill>
                <a:schemeClr val="accent1">
                  <a:lumMod val="60000"/>
                  <a:lumOff val="40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0" name="Straight Arrow Connector 33">
              <a:extLst>
                <a:ext uri="{FF2B5EF4-FFF2-40B4-BE49-F238E27FC236}">
                  <a16:creationId xmlns:a16="http://schemas.microsoft.com/office/drawing/2014/main" id="{E6934960-F0B9-4749-8C7F-81C272FC5D71}"/>
                </a:ext>
              </a:extLst>
            </p:cNvPr>
            <p:cNvCxnSpPr>
              <a:cxnSpLocks/>
              <a:stCxn id="1446" idx="6"/>
            </p:cNvCxnSpPr>
            <p:nvPr/>
          </p:nvCxnSpPr>
          <p:spPr>
            <a:xfrm flipV="1">
              <a:off x="2336876" y="4124182"/>
              <a:ext cx="214941" cy="1178490"/>
            </a:xfrm>
            <a:prstGeom prst="straightConnector1">
              <a:avLst/>
            </a:prstGeom>
            <a:ln w="44450">
              <a:solidFill>
                <a:schemeClr val="accent3">
                  <a:lumMod val="60000"/>
                  <a:lumOff val="40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1" name="Straight Arrow Connector 30">
              <a:extLst>
                <a:ext uri="{FF2B5EF4-FFF2-40B4-BE49-F238E27FC236}">
                  <a16:creationId xmlns:a16="http://schemas.microsoft.com/office/drawing/2014/main" id="{0CC035F3-2D97-4B56-8CF3-9C25749E9608}"/>
                </a:ext>
              </a:extLst>
            </p:cNvPr>
            <p:cNvCxnSpPr>
              <a:cxnSpLocks/>
              <a:stCxn id="1448" idx="5"/>
            </p:cNvCxnSpPr>
            <p:nvPr/>
          </p:nvCxnSpPr>
          <p:spPr>
            <a:xfrm flipH="1">
              <a:off x="3581351" y="4606929"/>
              <a:ext cx="1244473" cy="304886"/>
            </a:xfrm>
            <a:prstGeom prst="straightConnector1">
              <a:avLst/>
            </a:prstGeom>
            <a:ln w="44450">
              <a:solidFill>
                <a:schemeClr val="accent2">
                  <a:lumMod val="60000"/>
                  <a:lumOff val="40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2" name="Freeform: Shape 7">
              <a:extLst>
                <a:ext uri="{FF2B5EF4-FFF2-40B4-BE49-F238E27FC236}">
                  <a16:creationId xmlns:a16="http://schemas.microsoft.com/office/drawing/2014/main" id="{F18F1760-4F06-42A9-8F37-2A04DFD89A0B}"/>
                </a:ext>
              </a:extLst>
            </p:cNvPr>
            <p:cNvSpPr/>
            <p:nvPr/>
          </p:nvSpPr>
          <p:spPr>
            <a:xfrm>
              <a:off x="2540821" y="3559509"/>
              <a:ext cx="1441498" cy="1441498"/>
            </a:xfrm>
            <a:custGeom>
              <a:avLst/>
              <a:gdLst>
                <a:gd name="connsiteX0" fmla="*/ 1484119 w 2968238"/>
                <a:gd name="connsiteY0" fmla="*/ 1312669 h 2968238"/>
                <a:gd name="connsiteX1" fmla="*/ 1312669 w 2968238"/>
                <a:gd name="connsiteY1" fmla="*/ 1484119 h 2968238"/>
                <a:gd name="connsiteX2" fmla="*/ 1484119 w 2968238"/>
                <a:gd name="connsiteY2" fmla="*/ 1655569 h 2968238"/>
                <a:gd name="connsiteX3" fmla="*/ 1655569 w 2968238"/>
                <a:gd name="connsiteY3" fmla="*/ 1484119 h 2968238"/>
                <a:gd name="connsiteX4" fmla="*/ 1484119 w 2968238"/>
                <a:gd name="connsiteY4" fmla="*/ 1312669 h 2968238"/>
                <a:gd name="connsiteX5" fmla="*/ 1484119 w 2968238"/>
                <a:gd name="connsiteY5" fmla="*/ 0 h 2968238"/>
                <a:gd name="connsiteX6" fmla="*/ 2968238 w 2968238"/>
                <a:gd name="connsiteY6" fmla="*/ 1484119 h 2968238"/>
                <a:gd name="connsiteX7" fmla="*/ 1484119 w 2968238"/>
                <a:gd name="connsiteY7" fmla="*/ 2968238 h 2968238"/>
                <a:gd name="connsiteX8" fmla="*/ 0 w 2968238"/>
                <a:gd name="connsiteY8" fmla="*/ 1484119 h 2968238"/>
                <a:gd name="connsiteX9" fmla="*/ 1484119 w 2968238"/>
                <a:gd name="connsiteY9" fmla="*/ 0 h 296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8238" h="2968238">
                  <a:moveTo>
                    <a:pt x="1484119" y="1312669"/>
                  </a:moveTo>
                  <a:cubicBezTo>
                    <a:pt x="1389430" y="1312669"/>
                    <a:pt x="1312669" y="1389430"/>
                    <a:pt x="1312669" y="1484119"/>
                  </a:cubicBezTo>
                  <a:cubicBezTo>
                    <a:pt x="1312669" y="1578808"/>
                    <a:pt x="1389430" y="1655569"/>
                    <a:pt x="1484119" y="1655569"/>
                  </a:cubicBezTo>
                  <a:cubicBezTo>
                    <a:pt x="1578808" y="1655569"/>
                    <a:pt x="1655569" y="1578808"/>
                    <a:pt x="1655569" y="1484119"/>
                  </a:cubicBezTo>
                  <a:cubicBezTo>
                    <a:pt x="1655569" y="1389430"/>
                    <a:pt x="1578808" y="1312669"/>
                    <a:pt x="1484119" y="1312669"/>
                  </a:cubicBezTo>
                  <a:close/>
                  <a:moveTo>
                    <a:pt x="1484119" y="0"/>
                  </a:moveTo>
                  <a:cubicBezTo>
                    <a:pt x="2303775" y="0"/>
                    <a:pt x="2968238" y="664463"/>
                    <a:pt x="2968238" y="1484119"/>
                  </a:cubicBezTo>
                  <a:cubicBezTo>
                    <a:pt x="2968238" y="2303775"/>
                    <a:pt x="2303775" y="2968238"/>
                    <a:pt x="1484119" y="2968238"/>
                  </a:cubicBezTo>
                  <a:cubicBezTo>
                    <a:pt x="664463" y="2968238"/>
                    <a:pt x="0" y="2303775"/>
                    <a:pt x="0" y="1484119"/>
                  </a:cubicBezTo>
                  <a:cubicBezTo>
                    <a:pt x="0" y="664463"/>
                    <a:pt x="664463" y="0"/>
                    <a:pt x="1484119" y="0"/>
                  </a:cubicBezTo>
                  <a:close/>
                </a:path>
              </a:pathLst>
            </a:custGeom>
            <a:solidFill>
              <a:schemeClr val="bg1"/>
            </a:solidFill>
            <a:ln w="444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3" name="Freeform: Shape 8">
              <a:extLst>
                <a:ext uri="{FF2B5EF4-FFF2-40B4-BE49-F238E27FC236}">
                  <a16:creationId xmlns:a16="http://schemas.microsoft.com/office/drawing/2014/main" id="{B61D1ABF-BCA5-4F59-85A8-468C24248457}"/>
                </a:ext>
              </a:extLst>
            </p:cNvPr>
            <p:cNvSpPr/>
            <p:nvPr/>
          </p:nvSpPr>
          <p:spPr>
            <a:xfrm>
              <a:off x="2654923" y="3674780"/>
              <a:ext cx="1213339" cy="1212547"/>
            </a:xfrm>
            <a:custGeom>
              <a:avLst/>
              <a:gdLst>
                <a:gd name="connsiteX0" fmla="*/ 1338961 w 2678023"/>
                <a:gd name="connsiteY0" fmla="*/ 855269 h 2676273"/>
                <a:gd name="connsiteX1" fmla="*/ 857849 w 2678023"/>
                <a:gd name="connsiteY1" fmla="*/ 1336381 h 2676273"/>
                <a:gd name="connsiteX2" fmla="*/ 1338961 w 2678023"/>
                <a:gd name="connsiteY2" fmla="*/ 1817493 h 2676273"/>
                <a:gd name="connsiteX3" fmla="*/ 1820073 w 2678023"/>
                <a:gd name="connsiteY3" fmla="*/ 1336381 h 2676273"/>
                <a:gd name="connsiteX4" fmla="*/ 1338961 w 2678023"/>
                <a:gd name="connsiteY4" fmla="*/ 855269 h 2676273"/>
                <a:gd name="connsiteX5" fmla="*/ 1338961 w 2678023"/>
                <a:gd name="connsiteY5" fmla="*/ 545806 h 2676273"/>
                <a:gd name="connsiteX6" fmla="*/ 2129536 w 2678023"/>
                <a:gd name="connsiteY6" fmla="*/ 1336381 h 2676273"/>
                <a:gd name="connsiteX7" fmla="*/ 1338961 w 2678023"/>
                <a:gd name="connsiteY7" fmla="*/ 2126956 h 2676273"/>
                <a:gd name="connsiteX8" fmla="*/ 548386 w 2678023"/>
                <a:gd name="connsiteY8" fmla="*/ 1336381 h 2676273"/>
                <a:gd name="connsiteX9" fmla="*/ 1338961 w 2678023"/>
                <a:gd name="connsiteY9" fmla="*/ 545806 h 2676273"/>
                <a:gd name="connsiteX10" fmla="*/ 1340068 w 2678023"/>
                <a:gd name="connsiteY10" fmla="*/ 359376 h 2676273"/>
                <a:gd name="connsiteX11" fmla="*/ 361775 w 2678023"/>
                <a:gd name="connsiteY11" fmla="*/ 1331995 h 2676273"/>
                <a:gd name="connsiteX12" fmla="*/ 1338521 w 2678023"/>
                <a:gd name="connsiteY12" fmla="*/ 2312868 h 2676273"/>
                <a:gd name="connsiteX13" fmla="*/ 2316814 w 2678023"/>
                <a:gd name="connsiteY13" fmla="*/ 1335606 h 2676273"/>
                <a:gd name="connsiteX14" fmla="*/ 1340068 w 2678023"/>
                <a:gd name="connsiteY14" fmla="*/ 359376 h 2676273"/>
                <a:gd name="connsiteX15" fmla="*/ 1190637 w 2678023"/>
                <a:gd name="connsiteY15" fmla="*/ 143 h 2676273"/>
                <a:gd name="connsiteX16" fmla="*/ 1235841 w 2678023"/>
                <a:gd name="connsiteY16" fmla="*/ 48758 h 2676273"/>
                <a:gd name="connsiteX17" fmla="*/ 1269895 w 2678023"/>
                <a:gd name="connsiteY17" fmla="*/ 162273 h 2676273"/>
                <a:gd name="connsiteX18" fmla="*/ 1303434 w 2678023"/>
                <a:gd name="connsiteY18" fmla="*/ 192716 h 2676273"/>
                <a:gd name="connsiteX19" fmla="*/ 1376702 w 2678023"/>
                <a:gd name="connsiteY19" fmla="*/ 192716 h 2676273"/>
                <a:gd name="connsiteX20" fmla="*/ 1409209 w 2678023"/>
                <a:gd name="connsiteY20" fmla="*/ 163305 h 2676273"/>
                <a:gd name="connsiteX21" fmla="*/ 1447392 w 2678023"/>
                <a:gd name="connsiteY21" fmla="*/ 37922 h 2676273"/>
                <a:gd name="connsiteX22" fmla="*/ 1499505 w 2678023"/>
                <a:gd name="connsiteY22" fmla="*/ 256 h 2676273"/>
                <a:gd name="connsiteX23" fmla="*/ 1513436 w 2678023"/>
                <a:gd name="connsiteY23" fmla="*/ 772 h 2676273"/>
                <a:gd name="connsiteX24" fmla="*/ 1573290 w 2678023"/>
                <a:gd name="connsiteY24" fmla="*/ 65269 h 2676273"/>
                <a:gd name="connsiteX25" fmla="*/ 1576902 w 2678023"/>
                <a:gd name="connsiteY25" fmla="*/ 185492 h 2676273"/>
                <a:gd name="connsiteX26" fmla="*/ 1598057 w 2678023"/>
                <a:gd name="connsiteY26" fmla="*/ 220578 h 2676273"/>
                <a:gd name="connsiteX27" fmla="*/ 1674422 w 2678023"/>
                <a:gd name="connsiteY27" fmla="*/ 240702 h 2676273"/>
                <a:gd name="connsiteX28" fmla="*/ 1710540 w 2678023"/>
                <a:gd name="connsiteY28" fmla="*/ 221610 h 2676273"/>
                <a:gd name="connsiteX29" fmla="*/ 1779165 w 2678023"/>
                <a:gd name="connsiteY29" fmla="*/ 111707 h 2676273"/>
                <a:gd name="connsiteX30" fmla="*/ 1845726 w 2678023"/>
                <a:gd name="connsiteY30" fmla="*/ 88488 h 2676273"/>
                <a:gd name="connsiteX31" fmla="*/ 1857594 w 2678023"/>
                <a:gd name="connsiteY31" fmla="*/ 92616 h 2676273"/>
                <a:gd name="connsiteX32" fmla="*/ 1895260 w 2678023"/>
                <a:gd name="connsiteY32" fmla="*/ 166401 h 2676273"/>
                <a:gd name="connsiteX33" fmla="*/ 1868429 w 2678023"/>
                <a:gd name="connsiteY33" fmla="*/ 281980 h 2676273"/>
                <a:gd name="connsiteX34" fmla="*/ 1887004 w 2678023"/>
                <a:gd name="connsiteY34" fmla="*/ 332030 h 2676273"/>
                <a:gd name="connsiteX35" fmla="*/ 1946857 w 2678023"/>
                <a:gd name="connsiteY35" fmla="*/ 365052 h 2676273"/>
                <a:gd name="connsiteX36" fmla="*/ 1986588 w 2678023"/>
                <a:gd name="connsiteY36" fmla="*/ 355765 h 2676273"/>
                <a:gd name="connsiteX37" fmla="*/ 2081528 w 2678023"/>
                <a:gd name="connsiteY37" fmla="*/ 267532 h 2676273"/>
                <a:gd name="connsiteX38" fmla="*/ 2151701 w 2678023"/>
                <a:gd name="connsiteY38" fmla="*/ 261857 h 2676273"/>
                <a:gd name="connsiteX39" fmla="*/ 2155312 w 2678023"/>
                <a:gd name="connsiteY39" fmla="*/ 264437 h 2676273"/>
                <a:gd name="connsiteX40" fmla="*/ 2177500 w 2678023"/>
                <a:gd name="connsiteY40" fmla="*/ 353701 h 2676273"/>
                <a:gd name="connsiteX41" fmla="*/ 2122290 w 2678023"/>
                <a:gd name="connsiteY41" fmla="*/ 456896 h 2676273"/>
                <a:gd name="connsiteX42" fmla="*/ 2126934 w 2678023"/>
                <a:gd name="connsiteY42" fmla="*/ 505914 h 2676273"/>
                <a:gd name="connsiteX43" fmla="*/ 2173372 w 2678023"/>
                <a:gd name="connsiteY43" fmla="*/ 551836 h 2676273"/>
                <a:gd name="connsiteX44" fmla="*/ 2219810 w 2678023"/>
                <a:gd name="connsiteY44" fmla="*/ 555964 h 2676273"/>
                <a:gd name="connsiteX45" fmla="*/ 2336937 w 2678023"/>
                <a:gd name="connsiteY45" fmla="*/ 494046 h 2676273"/>
                <a:gd name="connsiteX46" fmla="*/ 2400917 w 2678023"/>
                <a:gd name="connsiteY46" fmla="*/ 507462 h 2676273"/>
                <a:gd name="connsiteX47" fmla="*/ 2420525 w 2678023"/>
                <a:gd name="connsiteY47" fmla="*/ 533777 h 2676273"/>
                <a:gd name="connsiteX48" fmla="*/ 2415365 w 2678023"/>
                <a:gd name="connsiteY48" fmla="*/ 591566 h 2676273"/>
                <a:gd name="connsiteX49" fmla="*/ 2321973 w 2678023"/>
                <a:gd name="connsiteY49" fmla="*/ 692182 h 2676273"/>
                <a:gd name="connsiteX50" fmla="*/ 2313718 w 2678023"/>
                <a:gd name="connsiteY50" fmla="*/ 733460 h 2676273"/>
                <a:gd name="connsiteX51" fmla="*/ 2349320 w 2678023"/>
                <a:gd name="connsiteY51" fmla="*/ 795377 h 2676273"/>
                <a:gd name="connsiteX52" fmla="*/ 2394726 w 2678023"/>
                <a:gd name="connsiteY52" fmla="*/ 810341 h 2676273"/>
                <a:gd name="connsiteX53" fmla="*/ 2526816 w 2678023"/>
                <a:gd name="connsiteY53" fmla="*/ 780414 h 2676273"/>
                <a:gd name="connsiteX54" fmla="*/ 2575834 w 2678023"/>
                <a:gd name="connsiteY54" fmla="*/ 803117 h 2676273"/>
                <a:gd name="connsiteX55" fmla="*/ 2591313 w 2678023"/>
                <a:gd name="connsiteY55" fmla="*/ 838719 h 2676273"/>
                <a:gd name="connsiteX56" fmla="*/ 2570158 w 2678023"/>
                <a:gd name="connsiteY56" fmla="*/ 896509 h 2676273"/>
                <a:gd name="connsiteX57" fmla="*/ 2461287 w 2678023"/>
                <a:gd name="connsiteY57" fmla="*/ 964103 h 2676273"/>
                <a:gd name="connsiteX58" fmla="*/ 2438068 w 2678023"/>
                <a:gd name="connsiteY58" fmla="*/ 1014669 h 2676273"/>
                <a:gd name="connsiteX59" fmla="*/ 2454063 w 2678023"/>
                <a:gd name="connsiteY59" fmla="*/ 1073490 h 2676273"/>
                <a:gd name="connsiteX60" fmla="*/ 2492762 w 2678023"/>
                <a:gd name="connsiteY60" fmla="*/ 1100837 h 2676273"/>
                <a:gd name="connsiteX61" fmla="*/ 2628464 w 2678023"/>
                <a:gd name="connsiteY61" fmla="*/ 1105997 h 2676273"/>
                <a:gd name="connsiteX62" fmla="*/ 2672322 w 2678023"/>
                <a:gd name="connsiteY62" fmla="*/ 1140567 h 2676273"/>
                <a:gd name="connsiteX63" fmla="*/ 2677998 w 2678023"/>
                <a:gd name="connsiteY63" fmla="*/ 1182361 h 2676273"/>
                <a:gd name="connsiteX64" fmla="*/ 2644459 w 2678023"/>
                <a:gd name="connsiteY64" fmla="*/ 1229831 h 2676273"/>
                <a:gd name="connsiteX65" fmla="*/ 2522172 w 2678023"/>
                <a:gd name="connsiteY65" fmla="*/ 1267498 h 2676273"/>
                <a:gd name="connsiteX66" fmla="*/ 2483990 w 2678023"/>
                <a:gd name="connsiteY66" fmla="*/ 1315999 h 2676273"/>
                <a:gd name="connsiteX67" fmla="*/ 2486570 w 2678023"/>
                <a:gd name="connsiteY67" fmla="*/ 1379981 h 2676273"/>
                <a:gd name="connsiteX68" fmla="*/ 2512885 w 2678023"/>
                <a:gd name="connsiteY68" fmla="*/ 1407843 h 2676273"/>
                <a:gd name="connsiteX69" fmla="*/ 2641363 w 2678023"/>
                <a:gd name="connsiteY69" fmla="*/ 1447058 h 2676273"/>
                <a:gd name="connsiteX70" fmla="*/ 2677998 w 2678023"/>
                <a:gd name="connsiteY70" fmla="*/ 1498139 h 2676273"/>
                <a:gd name="connsiteX71" fmla="*/ 2677998 w 2678023"/>
                <a:gd name="connsiteY71" fmla="*/ 1507427 h 2676273"/>
                <a:gd name="connsiteX72" fmla="*/ 2611952 w 2678023"/>
                <a:gd name="connsiteY72" fmla="*/ 1572956 h 2676273"/>
                <a:gd name="connsiteX73" fmla="*/ 2490182 w 2678023"/>
                <a:gd name="connsiteY73" fmla="*/ 1576568 h 2676273"/>
                <a:gd name="connsiteX74" fmla="*/ 2457675 w 2678023"/>
                <a:gd name="connsiteY74" fmla="*/ 1596691 h 2676273"/>
                <a:gd name="connsiteX75" fmla="*/ 2437036 w 2678023"/>
                <a:gd name="connsiteY75" fmla="*/ 1673056 h 2676273"/>
                <a:gd name="connsiteX76" fmla="*/ 2457159 w 2678023"/>
                <a:gd name="connsiteY76" fmla="*/ 1710206 h 2676273"/>
                <a:gd name="connsiteX77" fmla="*/ 2564483 w 2678023"/>
                <a:gd name="connsiteY77" fmla="*/ 1777283 h 2676273"/>
                <a:gd name="connsiteX78" fmla="*/ 2588733 w 2678023"/>
                <a:gd name="connsiteY78" fmla="*/ 1845908 h 2676273"/>
                <a:gd name="connsiteX79" fmla="*/ 2571706 w 2678023"/>
                <a:gd name="connsiteY79" fmla="*/ 1880995 h 2676273"/>
                <a:gd name="connsiteX80" fmla="*/ 2538684 w 2678023"/>
                <a:gd name="connsiteY80" fmla="*/ 1897506 h 2676273"/>
                <a:gd name="connsiteX81" fmla="*/ 2456643 w 2678023"/>
                <a:gd name="connsiteY81" fmla="*/ 1879447 h 2676273"/>
                <a:gd name="connsiteX82" fmla="*/ 2389566 w 2678023"/>
                <a:gd name="connsiteY82" fmla="*/ 1863967 h 2676273"/>
                <a:gd name="connsiteX83" fmla="*/ 2354479 w 2678023"/>
                <a:gd name="connsiteY83" fmla="*/ 1874803 h 2676273"/>
                <a:gd name="connsiteX84" fmla="*/ 2312170 w 2678023"/>
                <a:gd name="connsiteY84" fmla="*/ 1950652 h 2676273"/>
                <a:gd name="connsiteX85" fmla="*/ 2322489 w 2678023"/>
                <a:gd name="connsiteY85" fmla="*/ 1983158 h 2676273"/>
                <a:gd name="connsiteX86" fmla="*/ 2412785 w 2678023"/>
                <a:gd name="connsiteY86" fmla="*/ 2080162 h 2676273"/>
                <a:gd name="connsiteX87" fmla="*/ 2418461 w 2678023"/>
                <a:gd name="connsiteY87" fmla="*/ 2146723 h 2676273"/>
                <a:gd name="connsiteX88" fmla="*/ 2414849 w 2678023"/>
                <a:gd name="connsiteY88" fmla="*/ 2151883 h 2676273"/>
                <a:gd name="connsiteX89" fmla="*/ 2324037 w 2678023"/>
                <a:gd name="connsiteY89" fmla="*/ 2174586 h 2676273"/>
                <a:gd name="connsiteX90" fmla="*/ 2219294 w 2678023"/>
                <a:gd name="connsiteY90" fmla="*/ 2118860 h 2676273"/>
                <a:gd name="connsiteX91" fmla="*/ 2178531 w 2678023"/>
                <a:gd name="connsiteY91" fmla="*/ 2120408 h 2676273"/>
                <a:gd name="connsiteX92" fmla="*/ 2125386 w 2678023"/>
                <a:gd name="connsiteY92" fmla="*/ 2172522 h 2676273"/>
                <a:gd name="connsiteX93" fmla="*/ 2122806 w 2678023"/>
                <a:gd name="connsiteY93" fmla="*/ 2217412 h 2676273"/>
                <a:gd name="connsiteX94" fmla="*/ 2184723 w 2678023"/>
                <a:gd name="connsiteY94" fmla="*/ 2334539 h 2676273"/>
                <a:gd name="connsiteX95" fmla="*/ 2174404 w 2678023"/>
                <a:gd name="connsiteY95" fmla="*/ 2395424 h 2676273"/>
                <a:gd name="connsiteX96" fmla="*/ 2164084 w 2678023"/>
                <a:gd name="connsiteY96" fmla="*/ 2404712 h 2676273"/>
                <a:gd name="connsiteX97" fmla="*/ 2075336 w 2678023"/>
                <a:gd name="connsiteY97" fmla="*/ 2401616 h 2676273"/>
                <a:gd name="connsiteX98" fmla="*/ 1988652 w 2678023"/>
                <a:gd name="connsiteY98" fmla="*/ 2320607 h 2676273"/>
                <a:gd name="connsiteX99" fmla="*/ 1944277 w 2678023"/>
                <a:gd name="connsiteY99" fmla="*/ 2311836 h 2676273"/>
                <a:gd name="connsiteX100" fmla="*/ 1883392 w 2678023"/>
                <a:gd name="connsiteY100" fmla="*/ 2346406 h 2676273"/>
                <a:gd name="connsiteX101" fmla="*/ 1868429 w 2678023"/>
                <a:gd name="connsiteY101" fmla="*/ 2391812 h 2676273"/>
                <a:gd name="connsiteX102" fmla="*/ 1899388 w 2678023"/>
                <a:gd name="connsiteY102" fmla="*/ 2526998 h 2676273"/>
                <a:gd name="connsiteX103" fmla="*/ 1879264 w 2678023"/>
                <a:gd name="connsiteY103" fmla="*/ 2571888 h 2676273"/>
                <a:gd name="connsiteX104" fmla="*/ 1841082 w 2678023"/>
                <a:gd name="connsiteY104" fmla="*/ 2588916 h 2676273"/>
                <a:gd name="connsiteX105" fmla="*/ 1782777 w 2678023"/>
                <a:gd name="connsiteY105" fmla="*/ 2568277 h 2676273"/>
                <a:gd name="connsiteX106" fmla="*/ 1715184 w 2678023"/>
                <a:gd name="connsiteY106" fmla="*/ 2459405 h 2676273"/>
                <a:gd name="connsiteX107" fmla="*/ 1664618 w 2678023"/>
                <a:gd name="connsiteY107" fmla="*/ 2435670 h 2676273"/>
                <a:gd name="connsiteX108" fmla="*/ 1610440 w 2678023"/>
                <a:gd name="connsiteY108" fmla="*/ 2450118 h 2676273"/>
                <a:gd name="connsiteX109" fmla="*/ 1577418 w 2678023"/>
                <a:gd name="connsiteY109" fmla="*/ 2495008 h 2676273"/>
                <a:gd name="connsiteX110" fmla="*/ 1573806 w 2678023"/>
                <a:gd name="connsiteY110" fmla="*/ 2616778 h 2676273"/>
                <a:gd name="connsiteX111" fmla="*/ 1526852 w 2678023"/>
                <a:gd name="connsiteY111" fmla="*/ 2672504 h 2676273"/>
                <a:gd name="connsiteX112" fmla="*/ 1497441 w 2678023"/>
                <a:gd name="connsiteY112" fmla="*/ 2676116 h 2676273"/>
                <a:gd name="connsiteX113" fmla="*/ 1449972 w 2678023"/>
                <a:gd name="connsiteY113" fmla="*/ 2644125 h 2676273"/>
                <a:gd name="connsiteX114" fmla="*/ 1410241 w 2678023"/>
                <a:gd name="connsiteY114" fmla="*/ 2514615 h 2676273"/>
                <a:gd name="connsiteX115" fmla="*/ 1373091 w 2678023"/>
                <a:gd name="connsiteY115" fmla="*/ 2482624 h 2676273"/>
                <a:gd name="connsiteX116" fmla="*/ 1304982 w 2678023"/>
                <a:gd name="connsiteY116" fmla="*/ 2483140 h 2676273"/>
                <a:gd name="connsiteX117" fmla="*/ 1271959 w 2678023"/>
                <a:gd name="connsiteY117" fmla="*/ 2511519 h 2676273"/>
                <a:gd name="connsiteX118" fmla="*/ 1234293 w 2678023"/>
                <a:gd name="connsiteY118" fmla="*/ 2633806 h 2676273"/>
                <a:gd name="connsiteX119" fmla="*/ 1170828 w 2678023"/>
                <a:gd name="connsiteY119" fmla="*/ 2674568 h 2676273"/>
                <a:gd name="connsiteX120" fmla="*/ 1106847 w 2678023"/>
                <a:gd name="connsiteY120" fmla="*/ 2602331 h 2676273"/>
                <a:gd name="connsiteX121" fmla="*/ 1103751 w 2678023"/>
                <a:gd name="connsiteY121" fmla="*/ 2491396 h 2676273"/>
                <a:gd name="connsiteX122" fmla="*/ 1080532 w 2678023"/>
                <a:gd name="connsiteY122" fmla="*/ 2454245 h 2676273"/>
                <a:gd name="connsiteX123" fmla="*/ 1005199 w 2678023"/>
                <a:gd name="connsiteY123" fmla="*/ 2435154 h 2676273"/>
                <a:gd name="connsiteX124" fmla="*/ 969080 w 2678023"/>
                <a:gd name="connsiteY124" fmla="*/ 2454245 h 2676273"/>
                <a:gd name="connsiteX125" fmla="*/ 900456 w 2678023"/>
                <a:gd name="connsiteY125" fmla="*/ 2564149 h 2676273"/>
                <a:gd name="connsiteX126" fmla="*/ 836474 w 2678023"/>
                <a:gd name="connsiteY126" fmla="*/ 2587368 h 2676273"/>
                <a:gd name="connsiteX127" fmla="*/ 831830 w 2678023"/>
                <a:gd name="connsiteY127" fmla="*/ 2585820 h 2676273"/>
                <a:gd name="connsiteX128" fmla="*/ 785392 w 2678023"/>
                <a:gd name="connsiteY128" fmla="*/ 2504811 h 2676273"/>
                <a:gd name="connsiteX129" fmla="*/ 811707 w 2678023"/>
                <a:gd name="connsiteY129" fmla="*/ 2390780 h 2676273"/>
                <a:gd name="connsiteX130" fmla="*/ 794680 w 2678023"/>
                <a:gd name="connsiteY130" fmla="*/ 2344342 h 2676273"/>
                <a:gd name="connsiteX131" fmla="*/ 739470 w 2678023"/>
                <a:gd name="connsiteY131" fmla="*/ 2312352 h 2676273"/>
                <a:gd name="connsiteX132" fmla="*/ 689421 w 2678023"/>
                <a:gd name="connsiteY132" fmla="*/ 2321639 h 2676273"/>
                <a:gd name="connsiteX133" fmla="*/ 596029 w 2678023"/>
                <a:gd name="connsiteY133" fmla="*/ 2408839 h 2676273"/>
                <a:gd name="connsiteX134" fmla="*/ 530500 w 2678023"/>
                <a:gd name="connsiteY134" fmla="*/ 2415031 h 2676273"/>
                <a:gd name="connsiteX135" fmla="*/ 521212 w 2678023"/>
                <a:gd name="connsiteY135" fmla="*/ 2408839 h 2676273"/>
                <a:gd name="connsiteX136" fmla="*/ 500573 w 2678023"/>
                <a:gd name="connsiteY136" fmla="*/ 2322671 h 2676273"/>
                <a:gd name="connsiteX137" fmla="*/ 556298 w 2678023"/>
                <a:gd name="connsiteY137" fmla="*/ 2217928 h 2676273"/>
                <a:gd name="connsiteX138" fmla="*/ 552171 w 2678023"/>
                <a:gd name="connsiteY138" fmla="*/ 2168910 h 2676273"/>
                <a:gd name="connsiteX139" fmla="*/ 505733 w 2678023"/>
                <a:gd name="connsiteY139" fmla="*/ 2122988 h 2676273"/>
                <a:gd name="connsiteX140" fmla="*/ 457747 w 2678023"/>
                <a:gd name="connsiteY140" fmla="*/ 2119376 h 2676273"/>
                <a:gd name="connsiteX141" fmla="*/ 341652 w 2678023"/>
                <a:gd name="connsiteY141" fmla="*/ 2180778 h 2676273"/>
                <a:gd name="connsiteX142" fmla="*/ 278187 w 2678023"/>
                <a:gd name="connsiteY142" fmla="*/ 2168910 h 2676273"/>
                <a:gd name="connsiteX143" fmla="*/ 274059 w 2678023"/>
                <a:gd name="connsiteY143" fmla="*/ 2164266 h 2676273"/>
                <a:gd name="connsiteX144" fmla="*/ 276639 w 2678023"/>
                <a:gd name="connsiteY144" fmla="*/ 2069326 h 2676273"/>
                <a:gd name="connsiteX145" fmla="*/ 354551 w 2678023"/>
                <a:gd name="connsiteY145" fmla="*/ 1986254 h 2676273"/>
                <a:gd name="connsiteX146" fmla="*/ 363839 w 2678023"/>
                <a:gd name="connsiteY146" fmla="*/ 1940848 h 2676273"/>
                <a:gd name="connsiteX147" fmla="*/ 328237 w 2678023"/>
                <a:gd name="connsiteY147" fmla="*/ 1878931 h 2676273"/>
                <a:gd name="connsiteX148" fmla="*/ 283347 w 2678023"/>
                <a:gd name="connsiteY148" fmla="*/ 1866031 h 2676273"/>
                <a:gd name="connsiteX149" fmla="*/ 170864 w 2678023"/>
                <a:gd name="connsiteY149" fmla="*/ 1891830 h 2676273"/>
                <a:gd name="connsiteX150" fmla="*/ 155900 w 2678023"/>
                <a:gd name="connsiteY150" fmla="*/ 1895442 h 2676273"/>
                <a:gd name="connsiteX151" fmla="*/ 100175 w 2678023"/>
                <a:gd name="connsiteY151" fmla="*/ 1868095 h 2676273"/>
                <a:gd name="connsiteX152" fmla="*/ 87275 w 2678023"/>
                <a:gd name="connsiteY152" fmla="*/ 1838169 h 2676273"/>
                <a:gd name="connsiteX153" fmla="*/ 107915 w 2678023"/>
                <a:gd name="connsiteY153" fmla="*/ 1779863 h 2676273"/>
                <a:gd name="connsiteX154" fmla="*/ 213690 w 2678023"/>
                <a:gd name="connsiteY154" fmla="*/ 1713818 h 2676273"/>
                <a:gd name="connsiteX155" fmla="*/ 238972 w 2678023"/>
                <a:gd name="connsiteY155" fmla="*/ 1654481 h 2676273"/>
                <a:gd name="connsiteX156" fmla="*/ 222977 w 2678023"/>
                <a:gd name="connsiteY156" fmla="*/ 1600819 h 2676273"/>
                <a:gd name="connsiteX157" fmla="*/ 184279 w 2678023"/>
                <a:gd name="connsiteY157" fmla="*/ 1575020 h 2676273"/>
                <a:gd name="connsiteX158" fmla="*/ 59413 w 2678023"/>
                <a:gd name="connsiteY158" fmla="*/ 1571408 h 2676273"/>
                <a:gd name="connsiteX159" fmla="*/ 3687 w 2678023"/>
                <a:gd name="connsiteY159" fmla="*/ 1524454 h 2676273"/>
                <a:gd name="connsiteX160" fmla="*/ 1623 w 2678023"/>
                <a:gd name="connsiteY160" fmla="*/ 1513619 h 2676273"/>
                <a:gd name="connsiteX161" fmla="*/ 48577 w 2678023"/>
                <a:gd name="connsiteY161" fmla="*/ 1442414 h 2676273"/>
                <a:gd name="connsiteX162" fmla="*/ 160544 w 2678023"/>
                <a:gd name="connsiteY162" fmla="*/ 1408359 h 2676273"/>
                <a:gd name="connsiteX163" fmla="*/ 194083 w 2678023"/>
                <a:gd name="connsiteY163" fmla="*/ 1370693 h 2676273"/>
                <a:gd name="connsiteX164" fmla="*/ 192534 w 2678023"/>
                <a:gd name="connsiteY164" fmla="*/ 1298972 h 2676273"/>
                <a:gd name="connsiteX165" fmla="*/ 166220 w 2678023"/>
                <a:gd name="connsiteY165" fmla="*/ 1269561 h 2676273"/>
                <a:gd name="connsiteX166" fmla="*/ 47029 w 2678023"/>
                <a:gd name="connsiteY166" fmla="*/ 1232927 h 2676273"/>
                <a:gd name="connsiteX167" fmla="*/ 1623 w 2678023"/>
                <a:gd name="connsiteY167" fmla="*/ 1166882 h 2676273"/>
                <a:gd name="connsiteX168" fmla="*/ 6267 w 2678023"/>
                <a:gd name="connsiteY168" fmla="*/ 1139535 h 2676273"/>
                <a:gd name="connsiteX169" fmla="*/ 49093 w 2678023"/>
                <a:gd name="connsiteY169" fmla="*/ 1105481 h 2676273"/>
                <a:gd name="connsiteX170" fmla="*/ 164672 w 2678023"/>
                <a:gd name="connsiteY170" fmla="*/ 1101869 h 2676273"/>
                <a:gd name="connsiteX171" fmla="*/ 181699 w 2678023"/>
                <a:gd name="connsiteY171" fmla="*/ 1101353 h 2676273"/>
                <a:gd name="connsiteX172" fmla="*/ 227621 w 2678023"/>
                <a:gd name="connsiteY172" fmla="*/ 1065234 h 2676273"/>
                <a:gd name="connsiteX173" fmla="*/ 241036 w 2678023"/>
                <a:gd name="connsiteY173" fmla="*/ 1014153 h 2676273"/>
                <a:gd name="connsiteX174" fmla="*/ 219366 w 2678023"/>
                <a:gd name="connsiteY174" fmla="*/ 965651 h 2676273"/>
                <a:gd name="connsiteX175" fmla="*/ 113590 w 2678023"/>
                <a:gd name="connsiteY175" fmla="*/ 899605 h 2676273"/>
                <a:gd name="connsiteX176" fmla="*/ 89855 w 2678023"/>
                <a:gd name="connsiteY176" fmla="*/ 832012 h 2676273"/>
                <a:gd name="connsiteX177" fmla="*/ 104818 w 2678023"/>
                <a:gd name="connsiteY177" fmla="*/ 799505 h 2676273"/>
                <a:gd name="connsiteX178" fmla="*/ 151256 w 2678023"/>
                <a:gd name="connsiteY178" fmla="*/ 779898 h 2676273"/>
                <a:gd name="connsiteX179" fmla="*/ 283347 w 2678023"/>
                <a:gd name="connsiteY179" fmla="*/ 810341 h 2676273"/>
                <a:gd name="connsiteX180" fmla="*/ 331332 w 2678023"/>
                <a:gd name="connsiteY180" fmla="*/ 794345 h 2676273"/>
                <a:gd name="connsiteX181" fmla="*/ 363839 w 2678023"/>
                <a:gd name="connsiteY181" fmla="*/ 737588 h 2676273"/>
                <a:gd name="connsiteX182" fmla="*/ 354551 w 2678023"/>
                <a:gd name="connsiteY182" fmla="*/ 689086 h 2676273"/>
                <a:gd name="connsiteX183" fmla="*/ 266835 w 2678023"/>
                <a:gd name="connsiteY183" fmla="*/ 595694 h 2676273"/>
                <a:gd name="connsiteX184" fmla="*/ 261675 w 2678023"/>
                <a:gd name="connsiteY184" fmla="*/ 529133 h 2676273"/>
                <a:gd name="connsiteX185" fmla="*/ 270447 w 2678023"/>
                <a:gd name="connsiteY185" fmla="*/ 516233 h 2676273"/>
                <a:gd name="connsiteX186" fmla="*/ 349907 w 2678023"/>
                <a:gd name="connsiteY186" fmla="*/ 498690 h 2676273"/>
                <a:gd name="connsiteX187" fmla="*/ 457231 w 2678023"/>
                <a:gd name="connsiteY187" fmla="*/ 555964 h 2676273"/>
                <a:gd name="connsiteX188" fmla="*/ 507797 w 2678023"/>
                <a:gd name="connsiteY188" fmla="*/ 551320 h 2676273"/>
                <a:gd name="connsiteX189" fmla="*/ 551139 w 2678023"/>
                <a:gd name="connsiteY189" fmla="*/ 508494 h 2676273"/>
                <a:gd name="connsiteX190" fmla="*/ 556815 w 2678023"/>
                <a:gd name="connsiteY190" fmla="*/ 456896 h 2676273"/>
                <a:gd name="connsiteX191" fmla="*/ 494381 w 2678023"/>
                <a:gd name="connsiteY191" fmla="*/ 339769 h 2676273"/>
                <a:gd name="connsiteX192" fmla="*/ 505217 w 2678023"/>
                <a:gd name="connsiteY192" fmla="*/ 280432 h 2676273"/>
                <a:gd name="connsiteX193" fmla="*/ 537723 w 2678023"/>
                <a:gd name="connsiteY193" fmla="*/ 256181 h 2676273"/>
                <a:gd name="connsiteX194" fmla="*/ 590353 w 2678023"/>
                <a:gd name="connsiteY194" fmla="*/ 261857 h 2676273"/>
                <a:gd name="connsiteX195" fmla="*/ 679617 w 2678023"/>
                <a:gd name="connsiteY195" fmla="*/ 344929 h 2676273"/>
                <a:gd name="connsiteX196" fmla="*/ 754950 w 2678023"/>
                <a:gd name="connsiteY196" fmla="*/ 355765 h 2676273"/>
                <a:gd name="connsiteX197" fmla="*/ 797260 w 2678023"/>
                <a:gd name="connsiteY197" fmla="*/ 329450 h 2676273"/>
                <a:gd name="connsiteX198" fmla="*/ 811707 w 2678023"/>
                <a:gd name="connsiteY198" fmla="*/ 285076 h 2676273"/>
                <a:gd name="connsiteX199" fmla="*/ 781781 w 2678023"/>
                <a:gd name="connsiteY199" fmla="*/ 156081 h 2676273"/>
                <a:gd name="connsiteX200" fmla="*/ 807064 w 2678023"/>
                <a:gd name="connsiteY200" fmla="*/ 100872 h 2676273"/>
                <a:gd name="connsiteX201" fmla="*/ 841634 w 2678023"/>
                <a:gd name="connsiteY201" fmla="*/ 86424 h 2676273"/>
                <a:gd name="connsiteX202" fmla="*/ 896328 w 2678023"/>
                <a:gd name="connsiteY202" fmla="*/ 106031 h 2676273"/>
                <a:gd name="connsiteX203" fmla="*/ 965469 w 2678023"/>
                <a:gd name="connsiteY203" fmla="*/ 217483 h 2676273"/>
                <a:gd name="connsiteX204" fmla="*/ 1013455 w 2678023"/>
                <a:gd name="connsiteY204" fmla="*/ 240702 h 2676273"/>
                <a:gd name="connsiteX205" fmla="*/ 1077952 w 2678023"/>
                <a:gd name="connsiteY205" fmla="*/ 222642 h 2676273"/>
                <a:gd name="connsiteX206" fmla="*/ 1101687 w 2678023"/>
                <a:gd name="connsiteY206" fmla="*/ 188072 h 2676273"/>
                <a:gd name="connsiteX207" fmla="*/ 1106847 w 2678023"/>
                <a:gd name="connsiteY207" fmla="*/ 53918 h 2676273"/>
                <a:gd name="connsiteX208" fmla="*/ 1145029 w 2678023"/>
                <a:gd name="connsiteY208" fmla="*/ 4900 h 2676273"/>
                <a:gd name="connsiteX209" fmla="*/ 1158960 w 2678023"/>
                <a:gd name="connsiteY209" fmla="*/ 1804 h 2676273"/>
                <a:gd name="connsiteX210" fmla="*/ 1190637 w 2678023"/>
                <a:gd name="connsiteY210" fmla="*/ 143 h 267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</a:cxnLst>
              <a:rect l="l" t="t" r="r" b="b"/>
              <a:pathLst>
                <a:path w="2678023" h="2676273">
                  <a:moveTo>
                    <a:pt x="1338961" y="855269"/>
                  </a:moveTo>
                  <a:cubicBezTo>
                    <a:pt x="1073250" y="855269"/>
                    <a:pt x="857849" y="1070670"/>
                    <a:pt x="857849" y="1336381"/>
                  </a:cubicBezTo>
                  <a:cubicBezTo>
                    <a:pt x="857849" y="1602092"/>
                    <a:pt x="1073250" y="1817493"/>
                    <a:pt x="1338961" y="1817493"/>
                  </a:cubicBezTo>
                  <a:cubicBezTo>
                    <a:pt x="1604672" y="1817493"/>
                    <a:pt x="1820073" y="1602092"/>
                    <a:pt x="1820073" y="1336381"/>
                  </a:cubicBezTo>
                  <a:cubicBezTo>
                    <a:pt x="1820073" y="1070670"/>
                    <a:pt x="1604672" y="855269"/>
                    <a:pt x="1338961" y="855269"/>
                  </a:cubicBezTo>
                  <a:close/>
                  <a:moveTo>
                    <a:pt x="1338961" y="545806"/>
                  </a:moveTo>
                  <a:cubicBezTo>
                    <a:pt x="1775584" y="545806"/>
                    <a:pt x="2129536" y="899758"/>
                    <a:pt x="2129536" y="1336381"/>
                  </a:cubicBezTo>
                  <a:cubicBezTo>
                    <a:pt x="2129536" y="1773004"/>
                    <a:pt x="1775584" y="2126956"/>
                    <a:pt x="1338961" y="2126956"/>
                  </a:cubicBezTo>
                  <a:cubicBezTo>
                    <a:pt x="902338" y="2126956"/>
                    <a:pt x="548386" y="1773004"/>
                    <a:pt x="548386" y="1336381"/>
                  </a:cubicBezTo>
                  <a:cubicBezTo>
                    <a:pt x="548386" y="899758"/>
                    <a:pt x="902338" y="545806"/>
                    <a:pt x="1338961" y="545806"/>
                  </a:cubicBezTo>
                  <a:close/>
                  <a:moveTo>
                    <a:pt x="1340068" y="359376"/>
                  </a:moveTo>
                  <a:cubicBezTo>
                    <a:pt x="796228" y="358860"/>
                    <a:pt x="363839" y="794861"/>
                    <a:pt x="361775" y="1331995"/>
                  </a:cubicBezTo>
                  <a:cubicBezTo>
                    <a:pt x="359711" y="1882027"/>
                    <a:pt x="806032" y="2314416"/>
                    <a:pt x="1338521" y="2312868"/>
                  </a:cubicBezTo>
                  <a:cubicBezTo>
                    <a:pt x="1869461" y="2314932"/>
                    <a:pt x="2317329" y="1887702"/>
                    <a:pt x="2316814" y="1335606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lose/>
                  <a:moveTo>
                    <a:pt x="1190637" y="143"/>
                  </a:moveTo>
                  <a:cubicBezTo>
                    <a:pt x="1216299" y="1546"/>
                    <a:pt x="1225780" y="13543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3"/>
                    <a:pt x="2498437" y="942948"/>
                    <a:pt x="2461287" y="964103"/>
                  </a:cubicBezTo>
                  <a:cubicBezTo>
                    <a:pt x="2440132" y="976486"/>
                    <a:pt x="2434456" y="992998"/>
                    <a:pt x="2438068" y="1014669"/>
                  </a:cubicBezTo>
                  <a:cubicBezTo>
                    <a:pt x="2441164" y="1034792"/>
                    <a:pt x="2446840" y="1054399"/>
                    <a:pt x="2454063" y="1073490"/>
                  </a:cubicBezTo>
                  <a:cubicBezTo>
                    <a:pt x="2460771" y="1091033"/>
                    <a:pt x="2472638" y="1100321"/>
                    <a:pt x="2492762" y="1100837"/>
                  </a:cubicBezTo>
                  <a:cubicBezTo>
                    <a:pt x="2538168" y="1101353"/>
                    <a:pt x="2583058" y="1104449"/>
                    <a:pt x="2628464" y="1105997"/>
                  </a:cubicBezTo>
                  <a:cubicBezTo>
                    <a:pt x="2653230" y="1107029"/>
                    <a:pt x="2665614" y="1116832"/>
                    <a:pt x="2672322" y="1140567"/>
                  </a:cubicBezTo>
                  <a:cubicBezTo>
                    <a:pt x="2676449" y="1153983"/>
                    <a:pt x="2677998" y="1167914"/>
                    <a:pt x="2677998" y="1182361"/>
                  </a:cubicBezTo>
                  <a:cubicBezTo>
                    <a:pt x="2677998" y="1210224"/>
                    <a:pt x="2670258" y="1221576"/>
                    <a:pt x="2644459" y="1229831"/>
                  </a:cubicBezTo>
                  <a:cubicBezTo>
                    <a:pt x="2603697" y="1242731"/>
                    <a:pt x="2562934" y="1255114"/>
                    <a:pt x="2522172" y="1267498"/>
                  </a:cubicBezTo>
                  <a:cubicBezTo>
                    <a:pt x="2492762" y="1276269"/>
                    <a:pt x="2485022" y="1285557"/>
                    <a:pt x="2483990" y="1315999"/>
                  </a:cubicBezTo>
                  <a:cubicBezTo>
                    <a:pt x="2483474" y="1337154"/>
                    <a:pt x="2481926" y="1358825"/>
                    <a:pt x="2486570" y="1379981"/>
                  </a:cubicBezTo>
                  <a:cubicBezTo>
                    <a:pt x="2489666" y="1394428"/>
                    <a:pt x="2498437" y="1403200"/>
                    <a:pt x="2512885" y="1407843"/>
                  </a:cubicBezTo>
                  <a:cubicBezTo>
                    <a:pt x="2555711" y="1420743"/>
                    <a:pt x="2598537" y="1433642"/>
                    <a:pt x="2641363" y="1447058"/>
                  </a:cubicBezTo>
                  <a:cubicBezTo>
                    <a:pt x="2671290" y="1456345"/>
                    <a:pt x="2678514" y="1466665"/>
                    <a:pt x="2677998" y="1498139"/>
                  </a:cubicBezTo>
                  <a:cubicBezTo>
                    <a:pt x="2677998" y="1501235"/>
                    <a:pt x="2677998" y="1504331"/>
                    <a:pt x="2677998" y="1507427"/>
                  </a:cubicBezTo>
                  <a:cubicBezTo>
                    <a:pt x="2675934" y="1555929"/>
                    <a:pt x="2660454" y="1571408"/>
                    <a:pt x="2611952" y="1572956"/>
                  </a:cubicBezTo>
                  <a:cubicBezTo>
                    <a:pt x="2571190" y="1573988"/>
                    <a:pt x="2530944" y="1576052"/>
                    <a:pt x="2490182" y="1576568"/>
                  </a:cubicBezTo>
                  <a:cubicBezTo>
                    <a:pt x="2474702" y="1577084"/>
                    <a:pt x="2463867" y="1583792"/>
                    <a:pt x="2457675" y="1596691"/>
                  </a:cubicBezTo>
                  <a:cubicBezTo>
                    <a:pt x="2446324" y="1620942"/>
                    <a:pt x="2439100" y="1646225"/>
                    <a:pt x="2437036" y="1673056"/>
                  </a:cubicBezTo>
                  <a:cubicBezTo>
                    <a:pt x="2435488" y="1690083"/>
                    <a:pt x="2442712" y="1701435"/>
                    <a:pt x="2457159" y="1710206"/>
                  </a:cubicBezTo>
                  <a:cubicBezTo>
                    <a:pt x="2493278" y="1732393"/>
                    <a:pt x="2528880" y="1754580"/>
                    <a:pt x="2564483" y="1777283"/>
                  </a:cubicBezTo>
                  <a:cubicBezTo>
                    <a:pt x="2596989" y="1797406"/>
                    <a:pt x="2601117" y="1809790"/>
                    <a:pt x="2588733" y="1845908"/>
                  </a:cubicBezTo>
                  <a:cubicBezTo>
                    <a:pt x="2584606" y="1858292"/>
                    <a:pt x="2578930" y="1870159"/>
                    <a:pt x="2571706" y="1880995"/>
                  </a:cubicBezTo>
                  <a:cubicBezTo>
                    <a:pt x="2564998" y="1890798"/>
                    <a:pt x="2554163" y="1897506"/>
                    <a:pt x="2538684" y="1897506"/>
                  </a:cubicBezTo>
                  <a:cubicBezTo>
                    <a:pt x="2511337" y="1891314"/>
                    <a:pt x="2483990" y="1885122"/>
                    <a:pt x="2456643" y="1879447"/>
                  </a:cubicBezTo>
                  <a:cubicBezTo>
                    <a:pt x="2434456" y="1874287"/>
                    <a:pt x="2411753" y="1869643"/>
                    <a:pt x="2389566" y="1863967"/>
                  </a:cubicBezTo>
                  <a:cubicBezTo>
                    <a:pt x="2375119" y="1860355"/>
                    <a:pt x="2363767" y="1864483"/>
                    <a:pt x="2354479" y="1874803"/>
                  </a:cubicBezTo>
                  <a:cubicBezTo>
                    <a:pt x="2335389" y="1896990"/>
                    <a:pt x="2320425" y="1922273"/>
                    <a:pt x="2312170" y="1950652"/>
                  </a:cubicBezTo>
                  <a:cubicBezTo>
                    <a:pt x="2308042" y="1964067"/>
                    <a:pt x="2314234" y="1973870"/>
                    <a:pt x="2322489" y="1983158"/>
                  </a:cubicBezTo>
                  <a:cubicBezTo>
                    <a:pt x="2352416" y="2015665"/>
                    <a:pt x="2382858" y="2048171"/>
                    <a:pt x="2412785" y="2080162"/>
                  </a:cubicBezTo>
                  <a:cubicBezTo>
                    <a:pt x="2435488" y="2104413"/>
                    <a:pt x="2436520" y="2118860"/>
                    <a:pt x="2418461" y="2146723"/>
                  </a:cubicBezTo>
                  <a:cubicBezTo>
                    <a:pt x="2417429" y="2148271"/>
                    <a:pt x="2416397" y="2150335"/>
                    <a:pt x="2414849" y="2151883"/>
                  </a:cubicBezTo>
                  <a:cubicBezTo>
                    <a:pt x="2380795" y="2197805"/>
                    <a:pt x="2365831" y="2198321"/>
                    <a:pt x="2324037" y="2174586"/>
                  </a:cubicBezTo>
                  <a:cubicBezTo>
                    <a:pt x="2289982" y="2154979"/>
                    <a:pt x="2253864" y="2137435"/>
                    <a:pt x="2219294" y="2118860"/>
                  </a:cubicBezTo>
                  <a:cubicBezTo>
                    <a:pt x="2204846" y="2111121"/>
                    <a:pt x="2191431" y="2111121"/>
                    <a:pt x="2178531" y="2120408"/>
                  </a:cubicBezTo>
                  <a:cubicBezTo>
                    <a:pt x="2157892" y="2134856"/>
                    <a:pt x="2140349" y="2152399"/>
                    <a:pt x="2125386" y="2172522"/>
                  </a:cubicBezTo>
                  <a:cubicBezTo>
                    <a:pt x="2114550" y="2186969"/>
                    <a:pt x="2114034" y="2201417"/>
                    <a:pt x="2122806" y="2217412"/>
                  </a:cubicBezTo>
                  <a:cubicBezTo>
                    <a:pt x="2143961" y="2256110"/>
                    <a:pt x="2164600" y="2295324"/>
                    <a:pt x="2184723" y="2334539"/>
                  </a:cubicBezTo>
                  <a:cubicBezTo>
                    <a:pt x="2198655" y="2361886"/>
                    <a:pt x="2196591" y="2374269"/>
                    <a:pt x="2174404" y="2395424"/>
                  </a:cubicBezTo>
                  <a:cubicBezTo>
                    <a:pt x="2170792" y="2398520"/>
                    <a:pt x="2167696" y="2402132"/>
                    <a:pt x="2164084" y="2404712"/>
                  </a:cubicBezTo>
                  <a:cubicBezTo>
                    <a:pt x="2131062" y="2428963"/>
                    <a:pt x="2114034" y="2440830"/>
                    <a:pt x="2075336" y="2401616"/>
                  </a:cubicBezTo>
                  <a:cubicBezTo>
                    <a:pt x="2047473" y="2373237"/>
                    <a:pt x="2017547" y="2347954"/>
                    <a:pt x="1988652" y="2320607"/>
                  </a:cubicBezTo>
                  <a:cubicBezTo>
                    <a:pt x="1975236" y="2307708"/>
                    <a:pt x="1960789" y="2305128"/>
                    <a:pt x="1944277" y="2311836"/>
                  </a:cubicBezTo>
                  <a:cubicBezTo>
                    <a:pt x="1922607" y="2320607"/>
                    <a:pt x="1901968" y="2331959"/>
                    <a:pt x="1883392" y="2346406"/>
                  </a:cubicBezTo>
                  <a:cubicBezTo>
                    <a:pt x="1867913" y="2358274"/>
                    <a:pt x="1863785" y="2373237"/>
                    <a:pt x="1868429" y="2391812"/>
                  </a:cubicBezTo>
                  <a:cubicBezTo>
                    <a:pt x="1879264" y="2436702"/>
                    <a:pt x="1889584" y="2482108"/>
                    <a:pt x="1899388" y="2526998"/>
                  </a:cubicBezTo>
                  <a:cubicBezTo>
                    <a:pt x="1903516" y="2546605"/>
                    <a:pt x="1896808" y="2561569"/>
                    <a:pt x="1879264" y="2571888"/>
                  </a:cubicBezTo>
                  <a:cubicBezTo>
                    <a:pt x="1867397" y="2579112"/>
                    <a:pt x="1854498" y="2584788"/>
                    <a:pt x="1841082" y="2588916"/>
                  </a:cubicBezTo>
                  <a:cubicBezTo>
                    <a:pt x="1813736" y="2597687"/>
                    <a:pt x="1798256" y="2592527"/>
                    <a:pt x="1782777" y="2568277"/>
                  </a:cubicBezTo>
                  <a:cubicBezTo>
                    <a:pt x="1760074" y="2532158"/>
                    <a:pt x="1736855" y="2496556"/>
                    <a:pt x="1715184" y="2459405"/>
                  </a:cubicBezTo>
                  <a:cubicBezTo>
                    <a:pt x="1703316" y="2439282"/>
                    <a:pt x="1687837" y="2431543"/>
                    <a:pt x="1664618" y="2435670"/>
                  </a:cubicBezTo>
                  <a:cubicBezTo>
                    <a:pt x="1646043" y="2439282"/>
                    <a:pt x="1627984" y="2443926"/>
                    <a:pt x="1610440" y="2450118"/>
                  </a:cubicBezTo>
                  <a:cubicBezTo>
                    <a:pt x="1586190" y="2458889"/>
                    <a:pt x="1578450" y="2469209"/>
                    <a:pt x="1577418" y="2495008"/>
                  </a:cubicBezTo>
                  <a:cubicBezTo>
                    <a:pt x="1575870" y="2535770"/>
                    <a:pt x="1574838" y="2576016"/>
                    <a:pt x="1573806" y="2616778"/>
                  </a:cubicBezTo>
                  <a:cubicBezTo>
                    <a:pt x="1572774" y="2653929"/>
                    <a:pt x="1563487" y="2665796"/>
                    <a:pt x="1526852" y="2672504"/>
                  </a:cubicBezTo>
                  <a:cubicBezTo>
                    <a:pt x="1517049" y="2674568"/>
                    <a:pt x="1507245" y="2675600"/>
                    <a:pt x="1497441" y="2676116"/>
                  </a:cubicBezTo>
                  <a:cubicBezTo>
                    <a:pt x="1473191" y="2677664"/>
                    <a:pt x="1457711" y="2667860"/>
                    <a:pt x="1449972" y="2644125"/>
                  </a:cubicBezTo>
                  <a:cubicBezTo>
                    <a:pt x="1436040" y="2600783"/>
                    <a:pt x="1422624" y="2557957"/>
                    <a:pt x="1410241" y="2514615"/>
                  </a:cubicBezTo>
                  <a:cubicBezTo>
                    <a:pt x="1404565" y="2495008"/>
                    <a:pt x="1392698" y="2485720"/>
                    <a:pt x="1373091" y="2482624"/>
                  </a:cubicBezTo>
                  <a:cubicBezTo>
                    <a:pt x="1350388" y="2479528"/>
                    <a:pt x="1327685" y="2479528"/>
                    <a:pt x="1304982" y="2483140"/>
                  </a:cubicBezTo>
                  <a:cubicBezTo>
                    <a:pt x="1287955" y="2485720"/>
                    <a:pt x="1277119" y="2494492"/>
                    <a:pt x="1271959" y="2511519"/>
                  </a:cubicBezTo>
                  <a:cubicBezTo>
                    <a:pt x="1260092" y="2552281"/>
                    <a:pt x="1247192" y="2593043"/>
                    <a:pt x="1234293" y="2633806"/>
                  </a:cubicBezTo>
                  <a:cubicBezTo>
                    <a:pt x="1222941" y="2670440"/>
                    <a:pt x="1208494" y="2679728"/>
                    <a:pt x="1170828" y="2674568"/>
                  </a:cubicBezTo>
                  <a:cubicBezTo>
                    <a:pt x="1114070" y="2666828"/>
                    <a:pt x="1107362" y="2659088"/>
                    <a:pt x="1106847" y="2602331"/>
                  </a:cubicBezTo>
                  <a:cubicBezTo>
                    <a:pt x="1106331" y="2565181"/>
                    <a:pt x="1104783" y="2528546"/>
                    <a:pt x="1103751" y="2491396"/>
                  </a:cubicBezTo>
                  <a:cubicBezTo>
                    <a:pt x="1103234" y="2474369"/>
                    <a:pt x="1096527" y="2460953"/>
                    <a:pt x="1080532" y="2454245"/>
                  </a:cubicBezTo>
                  <a:cubicBezTo>
                    <a:pt x="1056281" y="2443926"/>
                    <a:pt x="1031514" y="2436702"/>
                    <a:pt x="1005199" y="2435154"/>
                  </a:cubicBezTo>
                  <a:cubicBezTo>
                    <a:pt x="989203" y="2434122"/>
                    <a:pt x="977852" y="2440314"/>
                    <a:pt x="969080" y="2454245"/>
                  </a:cubicBezTo>
                  <a:cubicBezTo>
                    <a:pt x="946894" y="2491396"/>
                    <a:pt x="923159" y="2527514"/>
                    <a:pt x="900456" y="2564149"/>
                  </a:cubicBezTo>
                  <a:cubicBezTo>
                    <a:pt x="882396" y="2593043"/>
                    <a:pt x="868465" y="2598203"/>
                    <a:pt x="836474" y="2587368"/>
                  </a:cubicBezTo>
                  <a:cubicBezTo>
                    <a:pt x="834926" y="2586852"/>
                    <a:pt x="833379" y="2586336"/>
                    <a:pt x="831830" y="2585820"/>
                  </a:cubicBezTo>
                  <a:cubicBezTo>
                    <a:pt x="782297" y="2565697"/>
                    <a:pt x="772493" y="2554345"/>
                    <a:pt x="785392" y="2504811"/>
                  </a:cubicBezTo>
                  <a:cubicBezTo>
                    <a:pt x="795196" y="2467145"/>
                    <a:pt x="802420" y="2428963"/>
                    <a:pt x="811707" y="2390780"/>
                  </a:cubicBezTo>
                  <a:cubicBezTo>
                    <a:pt x="816351" y="2371173"/>
                    <a:pt x="811191" y="2356210"/>
                    <a:pt x="794680" y="2344342"/>
                  </a:cubicBezTo>
                  <a:cubicBezTo>
                    <a:pt x="777137" y="2331959"/>
                    <a:pt x="759078" y="2321123"/>
                    <a:pt x="739470" y="2312352"/>
                  </a:cubicBezTo>
                  <a:cubicBezTo>
                    <a:pt x="720895" y="2304096"/>
                    <a:pt x="704900" y="2307192"/>
                    <a:pt x="689421" y="2321639"/>
                  </a:cubicBezTo>
                  <a:cubicBezTo>
                    <a:pt x="658462" y="2351050"/>
                    <a:pt x="626988" y="2379945"/>
                    <a:pt x="596029" y="2408839"/>
                  </a:cubicBezTo>
                  <a:cubicBezTo>
                    <a:pt x="572810" y="2431027"/>
                    <a:pt x="557847" y="2432058"/>
                    <a:pt x="530500" y="2415031"/>
                  </a:cubicBezTo>
                  <a:cubicBezTo>
                    <a:pt x="527404" y="2412967"/>
                    <a:pt x="524308" y="2410903"/>
                    <a:pt x="521212" y="2408839"/>
                  </a:cubicBezTo>
                  <a:cubicBezTo>
                    <a:pt x="481482" y="2380461"/>
                    <a:pt x="477870" y="2365497"/>
                    <a:pt x="500573" y="2322671"/>
                  </a:cubicBezTo>
                  <a:cubicBezTo>
                    <a:pt x="519148" y="2287585"/>
                    <a:pt x="537207" y="2252498"/>
                    <a:pt x="556298" y="2217928"/>
                  </a:cubicBezTo>
                  <a:cubicBezTo>
                    <a:pt x="566102" y="2199869"/>
                    <a:pt x="564555" y="2184389"/>
                    <a:pt x="552171" y="2168910"/>
                  </a:cubicBezTo>
                  <a:cubicBezTo>
                    <a:pt x="538756" y="2151883"/>
                    <a:pt x="523276" y="2136403"/>
                    <a:pt x="505733" y="2122988"/>
                  </a:cubicBezTo>
                  <a:cubicBezTo>
                    <a:pt x="490254" y="2111121"/>
                    <a:pt x="474774" y="2110089"/>
                    <a:pt x="457747" y="2119376"/>
                  </a:cubicBezTo>
                  <a:cubicBezTo>
                    <a:pt x="419564" y="2140015"/>
                    <a:pt x="380866" y="2160654"/>
                    <a:pt x="341652" y="2180778"/>
                  </a:cubicBezTo>
                  <a:cubicBezTo>
                    <a:pt x="314305" y="2195225"/>
                    <a:pt x="298310" y="2191613"/>
                    <a:pt x="278187" y="2168910"/>
                  </a:cubicBezTo>
                  <a:cubicBezTo>
                    <a:pt x="276639" y="2167362"/>
                    <a:pt x="275607" y="2165814"/>
                    <a:pt x="274059" y="2164266"/>
                  </a:cubicBezTo>
                  <a:cubicBezTo>
                    <a:pt x="238456" y="2122988"/>
                    <a:pt x="238972" y="2108541"/>
                    <a:pt x="276639" y="2069326"/>
                  </a:cubicBezTo>
                  <a:cubicBezTo>
                    <a:pt x="302954" y="2041464"/>
                    <a:pt x="327721" y="2013085"/>
                    <a:pt x="354551" y="1986254"/>
                  </a:cubicBezTo>
                  <a:cubicBezTo>
                    <a:pt x="367967" y="1972323"/>
                    <a:pt x="370547" y="1957875"/>
                    <a:pt x="363839" y="1940848"/>
                  </a:cubicBezTo>
                  <a:cubicBezTo>
                    <a:pt x="355067" y="1918661"/>
                    <a:pt x="342684" y="1898022"/>
                    <a:pt x="328237" y="1878931"/>
                  </a:cubicBezTo>
                  <a:cubicBezTo>
                    <a:pt x="316369" y="1863451"/>
                    <a:pt x="300374" y="1861903"/>
                    <a:pt x="283347" y="1866031"/>
                  </a:cubicBezTo>
                  <a:cubicBezTo>
                    <a:pt x="245680" y="1874803"/>
                    <a:pt x="208530" y="1883574"/>
                    <a:pt x="170864" y="1891830"/>
                  </a:cubicBezTo>
                  <a:cubicBezTo>
                    <a:pt x="165704" y="1892862"/>
                    <a:pt x="160544" y="1894410"/>
                    <a:pt x="155900" y="1895442"/>
                  </a:cubicBezTo>
                  <a:cubicBezTo>
                    <a:pt x="127521" y="1900602"/>
                    <a:pt x="113074" y="1893894"/>
                    <a:pt x="100175" y="1868095"/>
                  </a:cubicBezTo>
                  <a:cubicBezTo>
                    <a:pt x="95531" y="1858292"/>
                    <a:pt x="90887" y="1848488"/>
                    <a:pt x="87275" y="1838169"/>
                  </a:cubicBezTo>
                  <a:cubicBezTo>
                    <a:pt x="77988" y="1810822"/>
                    <a:pt x="83147" y="1795342"/>
                    <a:pt x="107915" y="1779863"/>
                  </a:cubicBezTo>
                  <a:cubicBezTo>
                    <a:pt x="143001" y="1757676"/>
                    <a:pt x="178603" y="1735489"/>
                    <a:pt x="213690" y="1713818"/>
                  </a:cubicBezTo>
                  <a:cubicBezTo>
                    <a:pt x="241552" y="1696275"/>
                    <a:pt x="245680" y="1686471"/>
                    <a:pt x="238972" y="1654481"/>
                  </a:cubicBezTo>
                  <a:cubicBezTo>
                    <a:pt x="234845" y="1636421"/>
                    <a:pt x="230201" y="1617846"/>
                    <a:pt x="222977" y="1600819"/>
                  </a:cubicBezTo>
                  <a:cubicBezTo>
                    <a:pt x="215753" y="1583792"/>
                    <a:pt x="203370" y="1575536"/>
                    <a:pt x="184279" y="1575020"/>
                  </a:cubicBezTo>
                  <a:cubicBezTo>
                    <a:pt x="142485" y="1574504"/>
                    <a:pt x="101207" y="1572956"/>
                    <a:pt x="59413" y="1571408"/>
                  </a:cubicBezTo>
                  <a:cubicBezTo>
                    <a:pt x="21746" y="1570376"/>
                    <a:pt x="10395" y="1560573"/>
                    <a:pt x="3687" y="1524454"/>
                  </a:cubicBezTo>
                  <a:cubicBezTo>
                    <a:pt x="3171" y="1520842"/>
                    <a:pt x="2139" y="1517231"/>
                    <a:pt x="1623" y="1513619"/>
                  </a:cubicBezTo>
                  <a:cubicBezTo>
                    <a:pt x="-4053" y="1467697"/>
                    <a:pt x="3687" y="1455829"/>
                    <a:pt x="48577" y="1442414"/>
                  </a:cubicBezTo>
                  <a:cubicBezTo>
                    <a:pt x="85727" y="1431062"/>
                    <a:pt x="122877" y="1418679"/>
                    <a:pt x="160544" y="1408359"/>
                  </a:cubicBezTo>
                  <a:cubicBezTo>
                    <a:pt x="181183" y="1402684"/>
                    <a:pt x="192018" y="1390816"/>
                    <a:pt x="194083" y="1370693"/>
                  </a:cubicBezTo>
                  <a:cubicBezTo>
                    <a:pt x="196147" y="1346958"/>
                    <a:pt x="197178" y="1322707"/>
                    <a:pt x="192534" y="1298972"/>
                  </a:cubicBezTo>
                  <a:cubicBezTo>
                    <a:pt x="189954" y="1283493"/>
                    <a:pt x="181183" y="1274205"/>
                    <a:pt x="166220" y="1269561"/>
                  </a:cubicBezTo>
                  <a:cubicBezTo>
                    <a:pt x="126490" y="1257694"/>
                    <a:pt x="86759" y="1245311"/>
                    <a:pt x="47029" y="1232927"/>
                  </a:cubicBezTo>
                  <a:cubicBezTo>
                    <a:pt x="3687" y="1219512"/>
                    <a:pt x="-957" y="1212288"/>
                    <a:pt x="1623" y="1166882"/>
                  </a:cubicBezTo>
                  <a:cubicBezTo>
                    <a:pt x="2139" y="1157594"/>
                    <a:pt x="4203" y="1148307"/>
                    <a:pt x="6267" y="1139535"/>
                  </a:cubicBezTo>
                  <a:cubicBezTo>
                    <a:pt x="12459" y="1116832"/>
                    <a:pt x="25358" y="1106513"/>
                    <a:pt x="49093" y="1105481"/>
                  </a:cubicBezTo>
                  <a:cubicBezTo>
                    <a:pt x="87791" y="1103933"/>
                    <a:pt x="125974" y="1102901"/>
                    <a:pt x="164672" y="1101869"/>
                  </a:cubicBezTo>
                  <a:cubicBezTo>
                    <a:pt x="170348" y="1101869"/>
                    <a:pt x="176023" y="1101353"/>
                    <a:pt x="181699" y="1101353"/>
                  </a:cubicBezTo>
                  <a:cubicBezTo>
                    <a:pt x="207498" y="1102385"/>
                    <a:pt x="220913" y="1087937"/>
                    <a:pt x="227621" y="1065234"/>
                  </a:cubicBezTo>
                  <a:cubicBezTo>
                    <a:pt x="232781" y="1048207"/>
                    <a:pt x="237425" y="1031180"/>
                    <a:pt x="241036" y="1014153"/>
                  </a:cubicBezTo>
                  <a:cubicBezTo>
                    <a:pt x="245680" y="990418"/>
                    <a:pt x="240005" y="979066"/>
                    <a:pt x="219366" y="965651"/>
                  </a:cubicBezTo>
                  <a:cubicBezTo>
                    <a:pt x="184279" y="943464"/>
                    <a:pt x="148676" y="921277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171731" y="385"/>
                    <a:pt x="1182083" y="-325"/>
                    <a:pt x="1190637" y="143"/>
                  </a:cubicBezTo>
                  <a:close/>
                </a:path>
              </a:pathLst>
            </a:custGeom>
            <a:solidFill>
              <a:schemeClr val="accent4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444" name="Freeform: Shape 10">
              <a:extLst>
                <a:ext uri="{FF2B5EF4-FFF2-40B4-BE49-F238E27FC236}">
                  <a16:creationId xmlns:a16="http://schemas.microsoft.com/office/drawing/2014/main" id="{8E7A3CE0-9D13-4E8E-8E1F-43E4239F77F9}"/>
                </a:ext>
              </a:extLst>
            </p:cNvPr>
            <p:cNvSpPr/>
            <p:nvPr/>
          </p:nvSpPr>
          <p:spPr>
            <a:xfrm>
              <a:off x="2542498" y="1816223"/>
              <a:ext cx="1391486" cy="1391486"/>
            </a:xfrm>
            <a:custGeom>
              <a:avLst/>
              <a:gdLst>
                <a:gd name="connsiteX0" fmla="*/ 1484119 w 2968238"/>
                <a:gd name="connsiteY0" fmla="*/ 1312669 h 2968238"/>
                <a:gd name="connsiteX1" fmla="*/ 1312669 w 2968238"/>
                <a:gd name="connsiteY1" fmla="*/ 1484119 h 2968238"/>
                <a:gd name="connsiteX2" fmla="*/ 1484119 w 2968238"/>
                <a:gd name="connsiteY2" fmla="*/ 1655569 h 2968238"/>
                <a:gd name="connsiteX3" fmla="*/ 1655569 w 2968238"/>
                <a:gd name="connsiteY3" fmla="*/ 1484119 h 2968238"/>
                <a:gd name="connsiteX4" fmla="*/ 1484119 w 2968238"/>
                <a:gd name="connsiteY4" fmla="*/ 1312669 h 2968238"/>
                <a:gd name="connsiteX5" fmla="*/ 1484119 w 2968238"/>
                <a:gd name="connsiteY5" fmla="*/ 0 h 2968238"/>
                <a:gd name="connsiteX6" fmla="*/ 2968238 w 2968238"/>
                <a:gd name="connsiteY6" fmla="*/ 1484119 h 2968238"/>
                <a:gd name="connsiteX7" fmla="*/ 1484119 w 2968238"/>
                <a:gd name="connsiteY7" fmla="*/ 2968238 h 2968238"/>
                <a:gd name="connsiteX8" fmla="*/ 0 w 2968238"/>
                <a:gd name="connsiteY8" fmla="*/ 1484119 h 2968238"/>
                <a:gd name="connsiteX9" fmla="*/ 1484119 w 2968238"/>
                <a:gd name="connsiteY9" fmla="*/ 0 h 296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8238" h="2968238">
                  <a:moveTo>
                    <a:pt x="1484119" y="1312669"/>
                  </a:moveTo>
                  <a:cubicBezTo>
                    <a:pt x="1389430" y="1312669"/>
                    <a:pt x="1312669" y="1389430"/>
                    <a:pt x="1312669" y="1484119"/>
                  </a:cubicBezTo>
                  <a:cubicBezTo>
                    <a:pt x="1312669" y="1578808"/>
                    <a:pt x="1389430" y="1655569"/>
                    <a:pt x="1484119" y="1655569"/>
                  </a:cubicBezTo>
                  <a:cubicBezTo>
                    <a:pt x="1578808" y="1655569"/>
                    <a:pt x="1655569" y="1578808"/>
                    <a:pt x="1655569" y="1484119"/>
                  </a:cubicBezTo>
                  <a:cubicBezTo>
                    <a:pt x="1655569" y="1389430"/>
                    <a:pt x="1578808" y="1312669"/>
                    <a:pt x="1484119" y="1312669"/>
                  </a:cubicBezTo>
                  <a:close/>
                  <a:moveTo>
                    <a:pt x="1484119" y="0"/>
                  </a:moveTo>
                  <a:cubicBezTo>
                    <a:pt x="2303775" y="0"/>
                    <a:pt x="2968238" y="664463"/>
                    <a:pt x="2968238" y="1484119"/>
                  </a:cubicBezTo>
                  <a:cubicBezTo>
                    <a:pt x="2968238" y="2303775"/>
                    <a:pt x="2303775" y="2968238"/>
                    <a:pt x="1484119" y="2968238"/>
                  </a:cubicBezTo>
                  <a:cubicBezTo>
                    <a:pt x="664463" y="2968238"/>
                    <a:pt x="0" y="2303775"/>
                    <a:pt x="0" y="1484119"/>
                  </a:cubicBezTo>
                  <a:cubicBezTo>
                    <a:pt x="0" y="664463"/>
                    <a:pt x="664463" y="0"/>
                    <a:pt x="1484119" y="0"/>
                  </a:cubicBezTo>
                  <a:close/>
                </a:path>
              </a:pathLst>
            </a:custGeom>
            <a:solidFill>
              <a:schemeClr val="bg1"/>
            </a:solidFill>
            <a:ln w="444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5" name="Freeform: Shape 11">
              <a:extLst>
                <a:ext uri="{FF2B5EF4-FFF2-40B4-BE49-F238E27FC236}">
                  <a16:creationId xmlns:a16="http://schemas.microsoft.com/office/drawing/2014/main" id="{61796B46-60FF-4535-8C5C-0D049952ADE9}"/>
                </a:ext>
              </a:extLst>
            </p:cNvPr>
            <p:cNvSpPr/>
            <p:nvPr/>
          </p:nvSpPr>
          <p:spPr>
            <a:xfrm>
              <a:off x="2652641" y="1927494"/>
              <a:ext cx="1171243" cy="1170478"/>
            </a:xfrm>
            <a:custGeom>
              <a:avLst/>
              <a:gdLst>
                <a:gd name="connsiteX0" fmla="*/ 1338961 w 2678023"/>
                <a:gd name="connsiteY0" fmla="*/ 855269 h 2676273"/>
                <a:gd name="connsiteX1" fmla="*/ 857849 w 2678023"/>
                <a:gd name="connsiteY1" fmla="*/ 1336381 h 2676273"/>
                <a:gd name="connsiteX2" fmla="*/ 1338961 w 2678023"/>
                <a:gd name="connsiteY2" fmla="*/ 1817493 h 2676273"/>
                <a:gd name="connsiteX3" fmla="*/ 1820073 w 2678023"/>
                <a:gd name="connsiteY3" fmla="*/ 1336381 h 2676273"/>
                <a:gd name="connsiteX4" fmla="*/ 1338961 w 2678023"/>
                <a:gd name="connsiteY4" fmla="*/ 855269 h 2676273"/>
                <a:gd name="connsiteX5" fmla="*/ 1338961 w 2678023"/>
                <a:gd name="connsiteY5" fmla="*/ 545806 h 2676273"/>
                <a:gd name="connsiteX6" fmla="*/ 2129536 w 2678023"/>
                <a:gd name="connsiteY6" fmla="*/ 1336381 h 2676273"/>
                <a:gd name="connsiteX7" fmla="*/ 1338961 w 2678023"/>
                <a:gd name="connsiteY7" fmla="*/ 2126956 h 2676273"/>
                <a:gd name="connsiteX8" fmla="*/ 548386 w 2678023"/>
                <a:gd name="connsiteY8" fmla="*/ 1336381 h 2676273"/>
                <a:gd name="connsiteX9" fmla="*/ 1338961 w 2678023"/>
                <a:gd name="connsiteY9" fmla="*/ 545806 h 2676273"/>
                <a:gd name="connsiteX10" fmla="*/ 1340068 w 2678023"/>
                <a:gd name="connsiteY10" fmla="*/ 359376 h 2676273"/>
                <a:gd name="connsiteX11" fmla="*/ 361775 w 2678023"/>
                <a:gd name="connsiteY11" fmla="*/ 1331995 h 2676273"/>
                <a:gd name="connsiteX12" fmla="*/ 1338521 w 2678023"/>
                <a:gd name="connsiteY12" fmla="*/ 2312868 h 2676273"/>
                <a:gd name="connsiteX13" fmla="*/ 2316814 w 2678023"/>
                <a:gd name="connsiteY13" fmla="*/ 1335606 h 2676273"/>
                <a:gd name="connsiteX14" fmla="*/ 1340068 w 2678023"/>
                <a:gd name="connsiteY14" fmla="*/ 359376 h 2676273"/>
                <a:gd name="connsiteX15" fmla="*/ 1190637 w 2678023"/>
                <a:gd name="connsiteY15" fmla="*/ 143 h 2676273"/>
                <a:gd name="connsiteX16" fmla="*/ 1235841 w 2678023"/>
                <a:gd name="connsiteY16" fmla="*/ 48758 h 2676273"/>
                <a:gd name="connsiteX17" fmla="*/ 1269895 w 2678023"/>
                <a:gd name="connsiteY17" fmla="*/ 162273 h 2676273"/>
                <a:gd name="connsiteX18" fmla="*/ 1303434 w 2678023"/>
                <a:gd name="connsiteY18" fmla="*/ 192716 h 2676273"/>
                <a:gd name="connsiteX19" fmla="*/ 1376702 w 2678023"/>
                <a:gd name="connsiteY19" fmla="*/ 192716 h 2676273"/>
                <a:gd name="connsiteX20" fmla="*/ 1409209 w 2678023"/>
                <a:gd name="connsiteY20" fmla="*/ 163305 h 2676273"/>
                <a:gd name="connsiteX21" fmla="*/ 1447392 w 2678023"/>
                <a:gd name="connsiteY21" fmla="*/ 37922 h 2676273"/>
                <a:gd name="connsiteX22" fmla="*/ 1499505 w 2678023"/>
                <a:gd name="connsiteY22" fmla="*/ 256 h 2676273"/>
                <a:gd name="connsiteX23" fmla="*/ 1513436 w 2678023"/>
                <a:gd name="connsiteY23" fmla="*/ 772 h 2676273"/>
                <a:gd name="connsiteX24" fmla="*/ 1573290 w 2678023"/>
                <a:gd name="connsiteY24" fmla="*/ 65269 h 2676273"/>
                <a:gd name="connsiteX25" fmla="*/ 1576902 w 2678023"/>
                <a:gd name="connsiteY25" fmla="*/ 185492 h 2676273"/>
                <a:gd name="connsiteX26" fmla="*/ 1598057 w 2678023"/>
                <a:gd name="connsiteY26" fmla="*/ 220578 h 2676273"/>
                <a:gd name="connsiteX27" fmla="*/ 1674422 w 2678023"/>
                <a:gd name="connsiteY27" fmla="*/ 240702 h 2676273"/>
                <a:gd name="connsiteX28" fmla="*/ 1710540 w 2678023"/>
                <a:gd name="connsiteY28" fmla="*/ 221610 h 2676273"/>
                <a:gd name="connsiteX29" fmla="*/ 1779165 w 2678023"/>
                <a:gd name="connsiteY29" fmla="*/ 111707 h 2676273"/>
                <a:gd name="connsiteX30" fmla="*/ 1845726 w 2678023"/>
                <a:gd name="connsiteY30" fmla="*/ 88488 h 2676273"/>
                <a:gd name="connsiteX31" fmla="*/ 1857594 w 2678023"/>
                <a:gd name="connsiteY31" fmla="*/ 92616 h 2676273"/>
                <a:gd name="connsiteX32" fmla="*/ 1895260 w 2678023"/>
                <a:gd name="connsiteY32" fmla="*/ 166401 h 2676273"/>
                <a:gd name="connsiteX33" fmla="*/ 1868429 w 2678023"/>
                <a:gd name="connsiteY33" fmla="*/ 281980 h 2676273"/>
                <a:gd name="connsiteX34" fmla="*/ 1887004 w 2678023"/>
                <a:gd name="connsiteY34" fmla="*/ 332030 h 2676273"/>
                <a:gd name="connsiteX35" fmla="*/ 1946857 w 2678023"/>
                <a:gd name="connsiteY35" fmla="*/ 365052 h 2676273"/>
                <a:gd name="connsiteX36" fmla="*/ 1986588 w 2678023"/>
                <a:gd name="connsiteY36" fmla="*/ 355765 h 2676273"/>
                <a:gd name="connsiteX37" fmla="*/ 2081528 w 2678023"/>
                <a:gd name="connsiteY37" fmla="*/ 267532 h 2676273"/>
                <a:gd name="connsiteX38" fmla="*/ 2151701 w 2678023"/>
                <a:gd name="connsiteY38" fmla="*/ 261857 h 2676273"/>
                <a:gd name="connsiteX39" fmla="*/ 2155312 w 2678023"/>
                <a:gd name="connsiteY39" fmla="*/ 264437 h 2676273"/>
                <a:gd name="connsiteX40" fmla="*/ 2177500 w 2678023"/>
                <a:gd name="connsiteY40" fmla="*/ 353701 h 2676273"/>
                <a:gd name="connsiteX41" fmla="*/ 2122290 w 2678023"/>
                <a:gd name="connsiteY41" fmla="*/ 456896 h 2676273"/>
                <a:gd name="connsiteX42" fmla="*/ 2126934 w 2678023"/>
                <a:gd name="connsiteY42" fmla="*/ 505914 h 2676273"/>
                <a:gd name="connsiteX43" fmla="*/ 2173372 w 2678023"/>
                <a:gd name="connsiteY43" fmla="*/ 551836 h 2676273"/>
                <a:gd name="connsiteX44" fmla="*/ 2219810 w 2678023"/>
                <a:gd name="connsiteY44" fmla="*/ 555964 h 2676273"/>
                <a:gd name="connsiteX45" fmla="*/ 2336937 w 2678023"/>
                <a:gd name="connsiteY45" fmla="*/ 494046 h 2676273"/>
                <a:gd name="connsiteX46" fmla="*/ 2400917 w 2678023"/>
                <a:gd name="connsiteY46" fmla="*/ 507462 h 2676273"/>
                <a:gd name="connsiteX47" fmla="*/ 2420525 w 2678023"/>
                <a:gd name="connsiteY47" fmla="*/ 533777 h 2676273"/>
                <a:gd name="connsiteX48" fmla="*/ 2415365 w 2678023"/>
                <a:gd name="connsiteY48" fmla="*/ 591566 h 2676273"/>
                <a:gd name="connsiteX49" fmla="*/ 2321973 w 2678023"/>
                <a:gd name="connsiteY49" fmla="*/ 692182 h 2676273"/>
                <a:gd name="connsiteX50" fmla="*/ 2313718 w 2678023"/>
                <a:gd name="connsiteY50" fmla="*/ 733460 h 2676273"/>
                <a:gd name="connsiteX51" fmla="*/ 2349320 w 2678023"/>
                <a:gd name="connsiteY51" fmla="*/ 795377 h 2676273"/>
                <a:gd name="connsiteX52" fmla="*/ 2394726 w 2678023"/>
                <a:gd name="connsiteY52" fmla="*/ 810341 h 2676273"/>
                <a:gd name="connsiteX53" fmla="*/ 2526816 w 2678023"/>
                <a:gd name="connsiteY53" fmla="*/ 780414 h 2676273"/>
                <a:gd name="connsiteX54" fmla="*/ 2575834 w 2678023"/>
                <a:gd name="connsiteY54" fmla="*/ 803117 h 2676273"/>
                <a:gd name="connsiteX55" fmla="*/ 2591313 w 2678023"/>
                <a:gd name="connsiteY55" fmla="*/ 838719 h 2676273"/>
                <a:gd name="connsiteX56" fmla="*/ 2570158 w 2678023"/>
                <a:gd name="connsiteY56" fmla="*/ 896509 h 2676273"/>
                <a:gd name="connsiteX57" fmla="*/ 2461287 w 2678023"/>
                <a:gd name="connsiteY57" fmla="*/ 964103 h 2676273"/>
                <a:gd name="connsiteX58" fmla="*/ 2438068 w 2678023"/>
                <a:gd name="connsiteY58" fmla="*/ 1014669 h 2676273"/>
                <a:gd name="connsiteX59" fmla="*/ 2454063 w 2678023"/>
                <a:gd name="connsiteY59" fmla="*/ 1073490 h 2676273"/>
                <a:gd name="connsiteX60" fmla="*/ 2492762 w 2678023"/>
                <a:gd name="connsiteY60" fmla="*/ 1100837 h 2676273"/>
                <a:gd name="connsiteX61" fmla="*/ 2628464 w 2678023"/>
                <a:gd name="connsiteY61" fmla="*/ 1105997 h 2676273"/>
                <a:gd name="connsiteX62" fmla="*/ 2672322 w 2678023"/>
                <a:gd name="connsiteY62" fmla="*/ 1140567 h 2676273"/>
                <a:gd name="connsiteX63" fmla="*/ 2677998 w 2678023"/>
                <a:gd name="connsiteY63" fmla="*/ 1182361 h 2676273"/>
                <a:gd name="connsiteX64" fmla="*/ 2644459 w 2678023"/>
                <a:gd name="connsiteY64" fmla="*/ 1229831 h 2676273"/>
                <a:gd name="connsiteX65" fmla="*/ 2522172 w 2678023"/>
                <a:gd name="connsiteY65" fmla="*/ 1267498 h 2676273"/>
                <a:gd name="connsiteX66" fmla="*/ 2483990 w 2678023"/>
                <a:gd name="connsiteY66" fmla="*/ 1315999 h 2676273"/>
                <a:gd name="connsiteX67" fmla="*/ 2486570 w 2678023"/>
                <a:gd name="connsiteY67" fmla="*/ 1379981 h 2676273"/>
                <a:gd name="connsiteX68" fmla="*/ 2512885 w 2678023"/>
                <a:gd name="connsiteY68" fmla="*/ 1407843 h 2676273"/>
                <a:gd name="connsiteX69" fmla="*/ 2641363 w 2678023"/>
                <a:gd name="connsiteY69" fmla="*/ 1447058 h 2676273"/>
                <a:gd name="connsiteX70" fmla="*/ 2677998 w 2678023"/>
                <a:gd name="connsiteY70" fmla="*/ 1498139 h 2676273"/>
                <a:gd name="connsiteX71" fmla="*/ 2677998 w 2678023"/>
                <a:gd name="connsiteY71" fmla="*/ 1507427 h 2676273"/>
                <a:gd name="connsiteX72" fmla="*/ 2611952 w 2678023"/>
                <a:gd name="connsiteY72" fmla="*/ 1572956 h 2676273"/>
                <a:gd name="connsiteX73" fmla="*/ 2490182 w 2678023"/>
                <a:gd name="connsiteY73" fmla="*/ 1576568 h 2676273"/>
                <a:gd name="connsiteX74" fmla="*/ 2457675 w 2678023"/>
                <a:gd name="connsiteY74" fmla="*/ 1596691 h 2676273"/>
                <a:gd name="connsiteX75" fmla="*/ 2437036 w 2678023"/>
                <a:gd name="connsiteY75" fmla="*/ 1673056 h 2676273"/>
                <a:gd name="connsiteX76" fmla="*/ 2457159 w 2678023"/>
                <a:gd name="connsiteY76" fmla="*/ 1710206 h 2676273"/>
                <a:gd name="connsiteX77" fmla="*/ 2564483 w 2678023"/>
                <a:gd name="connsiteY77" fmla="*/ 1777283 h 2676273"/>
                <a:gd name="connsiteX78" fmla="*/ 2588733 w 2678023"/>
                <a:gd name="connsiteY78" fmla="*/ 1845908 h 2676273"/>
                <a:gd name="connsiteX79" fmla="*/ 2571706 w 2678023"/>
                <a:gd name="connsiteY79" fmla="*/ 1880995 h 2676273"/>
                <a:gd name="connsiteX80" fmla="*/ 2538684 w 2678023"/>
                <a:gd name="connsiteY80" fmla="*/ 1897506 h 2676273"/>
                <a:gd name="connsiteX81" fmla="*/ 2456643 w 2678023"/>
                <a:gd name="connsiteY81" fmla="*/ 1879447 h 2676273"/>
                <a:gd name="connsiteX82" fmla="*/ 2389566 w 2678023"/>
                <a:gd name="connsiteY82" fmla="*/ 1863967 h 2676273"/>
                <a:gd name="connsiteX83" fmla="*/ 2354479 w 2678023"/>
                <a:gd name="connsiteY83" fmla="*/ 1874803 h 2676273"/>
                <a:gd name="connsiteX84" fmla="*/ 2312170 w 2678023"/>
                <a:gd name="connsiteY84" fmla="*/ 1950652 h 2676273"/>
                <a:gd name="connsiteX85" fmla="*/ 2322489 w 2678023"/>
                <a:gd name="connsiteY85" fmla="*/ 1983158 h 2676273"/>
                <a:gd name="connsiteX86" fmla="*/ 2412785 w 2678023"/>
                <a:gd name="connsiteY86" fmla="*/ 2080162 h 2676273"/>
                <a:gd name="connsiteX87" fmla="*/ 2418461 w 2678023"/>
                <a:gd name="connsiteY87" fmla="*/ 2146723 h 2676273"/>
                <a:gd name="connsiteX88" fmla="*/ 2414849 w 2678023"/>
                <a:gd name="connsiteY88" fmla="*/ 2151883 h 2676273"/>
                <a:gd name="connsiteX89" fmla="*/ 2324037 w 2678023"/>
                <a:gd name="connsiteY89" fmla="*/ 2174586 h 2676273"/>
                <a:gd name="connsiteX90" fmla="*/ 2219294 w 2678023"/>
                <a:gd name="connsiteY90" fmla="*/ 2118860 h 2676273"/>
                <a:gd name="connsiteX91" fmla="*/ 2178531 w 2678023"/>
                <a:gd name="connsiteY91" fmla="*/ 2120408 h 2676273"/>
                <a:gd name="connsiteX92" fmla="*/ 2125386 w 2678023"/>
                <a:gd name="connsiteY92" fmla="*/ 2172522 h 2676273"/>
                <a:gd name="connsiteX93" fmla="*/ 2122806 w 2678023"/>
                <a:gd name="connsiteY93" fmla="*/ 2217412 h 2676273"/>
                <a:gd name="connsiteX94" fmla="*/ 2184723 w 2678023"/>
                <a:gd name="connsiteY94" fmla="*/ 2334539 h 2676273"/>
                <a:gd name="connsiteX95" fmla="*/ 2174404 w 2678023"/>
                <a:gd name="connsiteY95" fmla="*/ 2395424 h 2676273"/>
                <a:gd name="connsiteX96" fmla="*/ 2164084 w 2678023"/>
                <a:gd name="connsiteY96" fmla="*/ 2404712 h 2676273"/>
                <a:gd name="connsiteX97" fmla="*/ 2075336 w 2678023"/>
                <a:gd name="connsiteY97" fmla="*/ 2401616 h 2676273"/>
                <a:gd name="connsiteX98" fmla="*/ 1988652 w 2678023"/>
                <a:gd name="connsiteY98" fmla="*/ 2320607 h 2676273"/>
                <a:gd name="connsiteX99" fmla="*/ 1944277 w 2678023"/>
                <a:gd name="connsiteY99" fmla="*/ 2311836 h 2676273"/>
                <a:gd name="connsiteX100" fmla="*/ 1883392 w 2678023"/>
                <a:gd name="connsiteY100" fmla="*/ 2346406 h 2676273"/>
                <a:gd name="connsiteX101" fmla="*/ 1868429 w 2678023"/>
                <a:gd name="connsiteY101" fmla="*/ 2391812 h 2676273"/>
                <a:gd name="connsiteX102" fmla="*/ 1899388 w 2678023"/>
                <a:gd name="connsiteY102" fmla="*/ 2526998 h 2676273"/>
                <a:gd name="connsiteX103" fmla="*/ 1879264 w 2678023"/>
                <a:gd name="connsiteY103" fmla="*/ 2571888 h 2676273"/>
                <a:gd name="connsiteX104" fmla="*/ 1841082 w 2678023"/>
                <a:gd name="connsiteY104" fmla="*/ 2588916 h 2676273"/>
                <a:gd name="connsiteX105" fmla="*/ 1782777 w 2678023"/>
                <a:gd name="connsiteY105" fmla="*/ 2568277 h 2676273"/>
                <a:gd name="connsiteX106" fmla="*/ 1715184 w 2678023"/>
                <a:gd name="connsiteY106" fmla="*/ 2459405 h 2676273"/>
                <a:gd name="connsiteX107" fmla="*/ 1664618 w 2678023"/>
                <a:gd name="connsiteY107" fmla="*/ 2435670 h 2676273"/>
                <a:gd name="connsiteX108" fmla="*/ 1610440 w 2678023"/>
                <a:gd name="connsiteY108" fmla="*/ 2450118 h 2676273"/>
                <a:gd name="connsiteX109" fmla="*/ 1577418 w 2678023"/>
                <a:gd name="connsiteY109" fmla="*/ 2495008 h 2676273"/>
                <a:gd name="connsiteX110" fmla="*/ 1573806 w 2678023"/>
                <a:gd name="connsiteY110" fmla="*/ 2616778 h 2676273"/>
                <a:gd name="connsiteX111" fmla="*/ 1526852 w 2678023"/>
                <a:gd name="connsiteY111" fmla="*/ 2672504 h 2676273"/>
                <a:gd name="connsiteX112" fmla="*/ 1497441 w 2678023"/>
                <a:gd name="connsiteY112" fmla="*/ 2676116 h 2676273"/>
                <a:gd name="connsiteX113" fmla="*/ 1449972 w 2678023"/>
                <a:gd name="connsiteY113" fmla="*/ 2644125 h 2676273"/>
                <a:gd name="connsiteX114" fmla="*/ 1410241 w 2678023"/>
                <a:gd name="connsiteY114" fmla="*/ 2514615 h 2676273"/>
                <a:gd name="connsiteX115" fmla="*/ 1373091 w 2678023"/>
                <a:gd name="connsiteY115" fmla="*/ 2482624 h 2676273"/>
                <a:gd name="connsiteX116" fmla="*/ 1304982 w 2678023"/>
                <a:gd name="connsiteY116" fmla="*/ 2483140 h 2676273"/>
                <a:gd name="connsiteX117" fmla="*/ 1271959 w 2678023"/>
                <a:gd name="connsiteY117" fmla="*/ 2511519 h 2676273"/>
                <a:gd name="connsiteX118" fmla="*/ 1234293 w 2678023"/>
                <a:gd name="connsiteY118" fmla="*/ 2633806 h 2676273"/>
                <a:gd name="connsiteX119" fmla="*/ 1170828 w 2678023"/>
                <a:gd name="connsiteY119" fmla="*/ 2674568 h 2676273"/>
                <a:gd name="connsiteX120" fmla="*/ 1106847 w 2678023"/>
                <a:gd name="connsiteY120" fmla="*/ 2602331 h 2676273"/>
                <a:gd name="connsiteX121" fmla="*/ 1103751 w 2678023"/>
                <a:gd name="connsiteY121" fmla="*/ 2491396 h 2676273"/>
                <a:gd name="connsiteX122" fmla="*/ 1080532 w 2678023"/>
                <a:gd name="connsiteY122" fmla="*/ 2454245 h 2676273"/>
                <a:gd name="connsiteX123" fmla="*/ 1005199 w 2678023"/>
                <a:gd name="connsiteY123" fmla="*/ 2435154 h 2676273"/>
                <a:gd name="connsiteX124" fmla="*/ 969080 w 2678023"/>
                <a:gd name="connsiteY124" fmla="*/ 2454245 h 2676273"/>
                <a:gd name="connsiteX125" fmla="*/ 900456 w 2678023"/>
                <a:gd name="connsiteY125" fmla="*/ 2564149 h 2676273"/>
                <a:gd name="connsiteX126" fmla="*/ 836474 w 2678023"/>
                <a:gd name="connsiteY126" fmla="*/ 2587368 h 2676273"/>
                <a:gd name="connsiteX127" fmla="*/ 831830 w 2678023"/>
                <a:gd name="connsiteY127" fmla="*/ 2585820 h 2676273"/>
                <a:gd name="connsiteX128" fmla="*/ 785392 w 2678023"/>
                <a:gd name="connsiteY128" fmla="*/ 2504811 h 2676273"/>
                <a:gd name="connsiteX129" fmla="*/ 811707 w 2678023"/>
                <a:gd name="connsiteY129" fmla="*/ 2390780 h 2676273"/>
                <a:gd name="connsiteX130" fmla="*/ 794680 w 2678023"/>
                <a:gd name="connsiteY130" fmla="*/ 2344342 h 2676273"/>
                <a:gd name="connsiteX131" fmla="*/ 739470 w 2678023"/>
                <a:gd name="connsiteY131" fmla="*/ 2312352 h 2676273"/>
                <a:gd name="connsiteX132" fmla="*/ 689421 w 2678023"/>
                <a:gd name="connsiteY132" fmla="*/ 2321639 h 2676273"/>
                <a:gd name="connsiteX133" fmla="*/ 596029 w 2678023"/>
                <a:gd name="connsiteY133" fmla="*/ 2408839 h 2676273"/>
                <a:gd name="connsiteX134" fmla="*/ 530500 w 2678023"/>
                <a:gd name="connsiteY134" fmla="*/ 2415031 h 2676273"/>
                <a:gd name="connsiteX135" fmla="*/ 521212 w 2678023"/>
                <a:gd name="connsiteY135" fmla="*/ 2408839 h 2676273"/>
                <a:gd name="connsiteX136" fmla="*/ 500573 w 2678023"/>
                <a:gd name="connsiteY136" fmla="*/ 2322671 h 2676273"/>
                <a:gd name="connsiteX137" fmla="*/ 556298 w 2678023"/>
                <a:gd name="connsiteY137" fmla="*/ 2217928 h 2676273"/>
                <a:gd name="connsiteX138" fmla="*/ 552171 w 2678023"/>
                <a:gd name="connsiteY138" fmla="*/ 2168910 h 2676273"/>
                <a:gd name="connsiteX139" fmla="*/ 505733 w 2678023"/>
                <a:gd name="connsiteY139" fmla="*/ 2122988 h 2676273"/>
                <a:gd name="connsiteX140" fmla="*/ 457747 w 2678023"/>
                <a:gd name="connsiteY140" fmla="*/ 2119376 h 2676273"/>
                <a:gd name="connsiteX141" fmla="*/ 341652 w 2678023"/>
                <a:gd name="connsiteY141" fmla="*/ 2180778 h 2676273"/>
                <a:gd name="connsiteX142" fmla="*/ 278187 w 2678023"/>
                <a:gd name="connsiteY142" fmla="*/ 2168910 h 2676273"/>
                <a:gd name="connsiteX143" fmla="*/ 274059 w 2678023"/>
                <a:gd name="connsiteY143" fmla="*/ 2164266 h 2676273"/>
                <a:gd name="connsiteX144" fmla="*/ 276639 w 2678023"/>
                <a:gd name="connsiteY144" fmla="*/ 2069326 h 2676273"/>
                <a:gd name="connsiteX145" fmla="*/ 354551 w 2678023"/>
                <a:gd name="connsiteY145" fmla="*/ 1986254 h 2676273"/>
                <a:gd name="connsiteX146" fmla="*/ 363839 w 2678023"/>
                <a:gd name="connsiteY146" fmla="*/ 1940848 h 2676273"/>
                <a:gd name="connsiteX147" fmla="*/ 328237 w 2678023"/>
                <a:gd name="connsiteY147" fmla="*/ 1878931 h 2676273"/>
                <a:gd name="connsiteX148" fmla="*/ 283347 w 2678023"/>
                <a:gd name="connsiteY148" fmla="*/ 1866031 h 2676273"/>
                <a:gd name="connsiteX149" fmla="*/ 170864 w 2678023"/>
                <a:gd name="connsiteY149" fmla="*/ 1891830 h 2676273"/>
                <a:gd name="connsiteX150" fmla="*/ 155900 w 2678023"/>
                <a:gd name="connsiteY150" fmla="*/ 1895442 h 2676273"/>
                <a:gd name="connsiteX151" fmla="*/ 100175 w 2678023"/>
                <a:gd name="connsiteY151" fmla="*/ 1868095 h 2676273"/>
                <a:gd name="connsiteX152" fmla="*/ 87275 w 2678023"/>
                <a:gd name="connsiteY152" fmla="*/ 1838169 h 2676273"/>
                <a:gd name="connsiteX153" fmla="*/ 107915 w 2678023"/>
                <a:gd name="connsiteY153" fmla="*/ 1779863 h 2676273"/>
                <a:gd name="connsiteX154" fmla="*/ 213690 w 2678023"/>
                <a:gd name="connsiteY154" fmla="*/ 1713818 h 2676273"/>
                <a:gd name="connsiteX155" fmla="*/ 238972 w 2678023"/>
                <a:gd name="connsiteY155" fmla="*/ 1654481 h 2676273"/>
                <a:gd name="connsiteX156" fmla="*/ 222977 w 2678023"/>
                <a:gd name="connsiteY156" fmla="*/ 1600819 h 2676273"/>
                <a:gd name="connsiteX157" fmla="*/ 184279 w 2678023"/>
                <a:gd name="connsiteY157" fmla="*/ 1575020 h 2676273"/>
                <a:gd name="connsiteX158" fmla="*/ 59413 w 2678023"/>
                <a:gd name="connsiteY158" fmla="*/ 1571408 h 2676273"/>
                <a:gd name="connsiteX159" fmla="*/ 3687 w 2678023"/>
                <a:gd name="connsiteY159" fmla="*/ 1524454 h 2676273"/>
                <a:gd name="connsiteX160" fmla="*/ 1623 w 2678023"/>
                <a:gd name="connsiteY160" fmla="*/ 1513619 h 2676273"/>
                <a:gd name="connsiteX161" fmla="*/ 48577 w 2678023"/>
                <a:gd name="connsiteY161" fmla="*/ 1442414 h 2676273"/>
                <a:gd name="connsiteX162" fmla="*/ 160544 w 2678023"/>
                <a:gd name="connsiteY162" fmla="*/ 1408359 h 2676273"/>
                <a:gd name="connsiteX163" fmla="*/ 194083 w 2678023"/>
                <a:gd name="connsiteY163" fmla="*/ 1370693 h 2676273"/>
                <a:gd name="connsiteX164" fmla="*/ 192534 w 2678023"/>
                <a:gd name="connsiteY164" fmla="*/ 1298972 h 2676273"/>
                <a:gd name="connsiteX165" fmla="*/ 166220 w 2678023"/>
                <a:gd name="connsiteY165" fmla="*/ 1269561 h 2676273"/>
                <a:gd name="connsiteX166" fmla="*/ 47029 w 2678023"/>
                <a:gd name="connsiteY166" fmla="*/ 1232927 h 2676273"/>
                <a:gd name="connsiteX167" fmla="*/ 1623 w 2678023"/>
                <a:gd name="connsiteY167" fmla="*/ 1166882 h 2676273"/>
                <a:gd name="connsiteX168" fmla="*/ 6267 w 2678023"/>
                <a:gd name="connsiteY168" fmla="*/ 1139535 h 2676273"/>
                <a:gd name="connsiteX169" fmla="*/ 49093 w 2678023"/>
                <a:gd name="connsiteY169" fmla="*/ 1105481 h 2676273"/>
                <a:gd name="connsiteX170" fmla="*/ 164672 w 2678023"/>
                <a:gd name="connsiteY170" fmla="*/ 1101869 h 2676273"/>
                <a:gd name="connsiteX171" fmla="*/ 181699 w 2678023"/>
                <a:gd name="connsiteY171" fmla="*/ 1101353 h 2676273"/>
                <a:gd name="connsiteX172" fmla="*/ 227621 w 2678023"/>
                <a:gd name="connsiteY172" fmla="*/ 1065234 h 2676273"/>
                <a:gd name="connsiteX173" fmla="*/ 241036 w 2678023"/>
                <a:gd name="connsiteY173" fmla="*/ 1014153 h 2676273"/>
                <a:gd name="connsiteX174" fmla="*/ 219366 w 2678023"/>
                <a:gd name="connsiteY174" fmla="*/ 965651 h 2676273"/>
                <a:gd name="connsiteX175" fmla="*/ 113590 w 2678023"/>
                <a:gd name="connsiteY175" fmla="*/ 899605 h 2676273"/>
                <a:gd name="connsiteX176" fmla="*/ 89855 w 2678023"/>
                <a:gd name="connsiteY176" fmla="*/ 832012 h 2676273"/>
                <a:gd name="connsiteX177" fmla="*/ 104818 w 2678023"/>
                <a:gd name="connsiteY177" fmla="*/ 799505 h 2676273"/>
                <a:gd name="connsiteX178" fmla="*/ 151256 w 2678023"/>
                <a:gd name="connsiteY178" fmla="*/ 779898 h 2676273"/>
                <a:gd name="connsiteX179" fmla="*/ 283347 w 2678023"/>
                <a:gd name="connsiteY179" fmla="*/ 810341 h 2676273"/>
                <a:gd name="connsiteX180" fmla="*/ 331332 w 2678023"/>
                <a:gd name="connsiteY180" fmla="*/ 794345 h 2676273"/>
                <a:gd name="connsiteX181" fmla="*/ 363839 w 2678023"/>
                <a:gd name="connsiteY181" fmla="*/ 737588 h 2676273"/>
                <a:gd name="connsiteX182" fmla="*/ 354551 w 2678023"/>
                <a:gd name="connsiteY182" fmla="*/ 689086 h 2676273"/>
                <a:gd name="connsiteX183" fmla="*/ 266835 w 2678023"/>
                <a:gd name="connsiteY183" fmla="*/ 595694 h 2676273"/>
                <a:gd name="connsiteX184" fmla="*/ 261675 w 2678023"/>
                <a:gd name="connsiteY184" fmla="*/ 529133 h 2676273"/>
                <a:gd name="connsiteX185" fmla="*/ 270447 w 2678023"/>
                <a:gd name="connsiteY185" fmla="*/ 516233 h 2676273"/>
                <a:gd name="connsiteX186" fmla="*/ 349907 w 2678023"/>
                <a:gd name="connsiteY186" fmla="*/ 498690 h 2676273"/>
                <a:gd name="connsiteX187" fmla="*/ 457231 w 2678023"/>
                <a:gd name="connsiteY187" fmla="*/ 555964 h 2676273"/>
                <a:gd name="connsiteX188" fmla="*/ 507797 w 2678023"/>
                <a:gd name="connsiteY188" fmla="*/ 551320 h 2676273"/>
                <a:gd name="connsiteX189" fmla="*/ 551139 w 2678023"/>
                <a:gd name="connsiteY189" fmla="*/ 508494 h 2676273"/>
                <a:gd name="connsiteX190" fmla="*/ 556815 w 2678023"/>
                <a:gd name="connsiteY190" fmla="*/ 456896 h 2676273"/>
                <a:gd name="connsiteX191" fmla="*/ 494381 w 2678023"/>
                <a:gd name="connsiteY191" fmla="*/ 339769 h 2676273"/>
                <a:gd name="connsiteX192" fmla="*/ 505217 w 2678023"/>
                <a:gd name="connsiteY192" fmla="*/ 280432 h 2676273"/>
                <a:gd name="connsiteX193" fmla="*/ 537723 w 2678023"/>
                <a:gd name="connsiteY193" fmla="*/ 256181 h 2676273"/>
                <a:gd name="connsiteX194" fmla="*/ 590353 w 2678023"/>
                <a:gd name="connsiteY194" fmla="*/ 261857 h 2676273"/>
                <a:gd name="connsiteX195" fmla="*/ 679617 w 2678023"/>
                <a:gd name="connsiteY195" fmla="*/ 344929 h 2676273"/>
                <a:gd name="connsiteX196" fmla="*/ 754950 w 2678023"/>
                <a:gd name="connsiteY196" fmla="*/ 355765 h 2676273"/>
                <a:gd name="connsiteX197" fmla="*/ 797260 w 2678023"/>
                <a:gd name="connsiteY197" fmla="*/ 329450 h 2676273"/>
                <a:gd name="connsiteX198" fmla="*/ 811707 w 2678023"/>
                <a:gd name="connsiteY198" fmla="*/ 285076 h 2676273"/>
                <a:gd name="connsiteX199" fmla="*/ 781781 w 2678023"/>
                <a:gd name="connsiteY199" fmla="*/ 156081 h 2676273"/>
                <a:gd name="connsiteX200" fmla="*/ 807064 w 2678023"/>
                <a:gd name="connsiteY200" fmla="*/ 100872 h 2676273"/>
                <a:gd name="connsiteX201" fmla="*/ 841634 w 2678023"/>
                <a:gd name="connsiteY201" fmla="*/ 86424 h 2676273"/>
                <a:gd name="connsiteX202" fmla="*/ 896328 w 2678023"/>
                <a:gd name="connsiteY202" fmla="*/ 106031 h 2676273"/>
                <a:gd name="connsiteX203" fmla="*/ 965469 w 2678023"/>
                <a:gd name="connsiteY203" fmla="*/ 217483 h 2676273"/>
                <a:gd name="connsiteX204" fmla="*/ 1013455 w 2678023"/>
                <a:gd name="connsiteY204" fmla="*/ 240702 h 2676273"/>
                <a:gd name="connsiteX205" fmla="*/ 1077952 w 2678023"/>
                <a:gd name="connsiteY205" fmla="*/ 222642 h 2676273"/>
                <a:gd name="connsiteX206" fmla="*/ 1101687 w 2678023"/>
                <a:gd name="connsiteY206" fmla="*/ 188072 h 2676273"/>
                <a:gd name="connsiteX207" fmla="*/ 1106847 w 2678023"/>
                <a:gd name="connsiteY207" fmla="*/ 53918 h 2676273"/>
                <a:gd name="connsiteX208" fmla="*/ 1145029 w 2678023"/>
                <a:gd name="connsiteY208" fmla="*/ 4900 h 2676273"/>
                <a:gd name="connsiteX209" fmla="*/ 1158960 w 2678023"/>
                <a:gd name="connsiteY209" fmla="*/ 1804 h 2676273"/>
                <a:gd name="connsiteX210" fmla="*/ 1190637 w 2678023"/>
                <a:gd name="connsiteY210" fmla="*/ 143 h 267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</a:cxnLst>
              <a:rect l="l" t="t" r="r" b="b"/>
              <a:pathLst>
                <a:path w="2678023" h="2676273">
                  <a:moveTo>
                    <a:pt x="1338961" y="855269"/>
                  </a:moveTo>
                  <a:cubicBezTo>
                    <a:pt x="1073250" y="855269"/>
                    <a:pt x="857849" y="1070670"/>
                    <a:pt x="857849" y="1336381"/>
                  </a:cubicBezTo>
                  <a:cubicBezTo>
                    <a:pt x="857849" y="1602092"/>
                    <a:pt x="1073250" y="1817493"/>
                    <a:pt x="1338961" y="1817493"/>
                  </a:cubicBezTo>
                  <a:cubicBezTo>
                    <a:pt x="1604672" y="1817493"/>
                    <a:pt x="1820073" y="1602092"/>
                    <a:pt x="1820073" y="1336381"/>
                  </a:cubicBezTo>
                  <a:cubicBezTo>
                    <a:pt x="1820073" y="1070670"/>
                    <a:pt x="1604672" y="855269"/>
                    <a:pt x="1338961" y="855269"/>
                  </a:cubicBezTo>
                  <a:close/>
                  <a:moveTo>
                    <a:pt x="1338961" y="545806"/>
                  </a:moveTo>
                  <a:cubicBezTo>
                    <a:pt x="1775584" y="545806"/>
                    <a:pt x="2129536" y="899758"/>
                    <a:pt x="2129536" y="1336381"/>
                  </a:cubicBezTo>
                  <a:cubicBezTo>
                    <a:pt x="2129536" y="1773004"/>
                    <a:pt x="1775584" y="2126956"/>
                    <a:pt x="1338961" y="2126956"/>
                  </a:cubicBezTo>
                  <a:cubicBezTo>
                    <a:pt x="902338" y="2126956"/>
                    <a:pt x="548386" y="1773004"/>
                    <a:pt x="548386" y="1336381"/>
                  </a:cubicBezTo>
                  <a:cubicBezTo>
                    <a:pt x="548386" y="899758"/>
                    <a:pt x="902338" y="545806"/>
                    <a:pt x="1338961" y="545806"/>
                  </a:cubicBezTo>
                  <a:close/>
                  <a:moveTo>
                    <a:pt x="1340068" y="359376"/>
                  </a:moveTo>
                  <a:cubicBezTo>
                    <a:pt x="796228" y="358860"/>
                    <a:pt x="363839" y="794861"/>
                    <a:pt x="361775" y="1331995"/>
                  </a:cubicBezTo>
                  <a:cubicBezTo>
                    <a:pt x="359711" y="1882027"/>
                    <a:pt x="806032" y="2314416"/>
                    <a:pt x="1338521" y="2312868"/>
                  </a:cubicBezTo>
                  <a:cubicBezTo>
                    <a:pt x="1869461" y="2314932"/>
                    <a:pt x="2317329" y="1887702"/>
                    <a:pt x="2316814" y="1335606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lose/>
                  <a:moveTo>
                    <a:pt x="1190637" y="143"/>
                  </a:moveTo>
                  <a:cubicBezTo>
                    <a:pt x="1216299" y="1546"/>
                    <a:pt x="1225780" y="13543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3"/>
                    <a:pt x="2498437" y="942948"/>
                    <a:pt x="2461287" y="964103"/>
                  </a:cubicBezTo>
                  <a:cubicBezTo>
                    <a:pt x="2440132" y="976486"/>
                    <a:pt x="2434456" y="992998"/>
                    <a:pt x="2438068" y="1014669"/>
                  </a:cubicBezTo>
                  <a:cubicBezTo>
                    <a:pt x="2441164" y="1034792"/>
                    <a:pt x="2446840" y="1054399"/>
                    <a:pt x="2454063" y="1073490"/>
                  </a:cubicBezTo>
                  <a:cubicBezTo>
                    <a:pt x="2460771" y="1091033"/>
                    <a:pt x="2472638" y="1100321"/>
                    <a:pt x="2492762" y="1100837"/>
                  </a:cubicBezTo>
                  <a:cubicBezTo>
                    <a:pt x="2538168" y="1101353"/>
                    <a:pt x="2583058" y="1104449"/>
                    <a:pt x="2628464" y="1105997"/>
                  </a:cubicBezTo>
                  <a:cubicBezTo>
                    <a:pt x="2653230" y="1107029"/>
                    <a:pt x="2665614" y="1116832"/>
                    <a:pt x="2672322" y="1140567"/>
                  </a:cubicBezTo>
                  <a:cubicBezTo>
                    <a:pt x="2676449" y="1153983"/>
                    <a:pt x="2677998" y="1167914"/>
                    <a:pt x="2677998" y="1182361"/>
                  </a:cubicBezTo>
                  <a:cubicBezTo>
                    <a:pt x="2677998" y="1210224"/>
                    <a:pt x="2670258" y="1221576"/>
                    <a:pt x="2644459" y="1229831"/>
                  </a:cubicBezTo>
                  <a:cubicBezTo>
                    <a:pt x="2603697" y="1242731"/>
                    <a:pt x="2562934" y="1255114"/>
                    <a:pt x="2522172" y="1267498"/>
                  </a:cubicBezTo>
                  <a:cubicBezTo>
                    <a:pt x="2492762" y="1276269"/>
                    <a:pt x="2485022" y="1285557"/>
                    <a:pt x="2483990" y="1315999"/>
                  </a:cubicBezTo>
                  <a:cubicBezTo>
                    <a:pt x="2483474" y="1337154"/>
                    <a:pt x="2481926" y="1358825"/>
                    <a:pt x="2486570" y="1379981"/>
                  </a:cubicBezTo>
                  <a:cubicBezTo>
                    <a:pt x="2489666" y="1394428"/>
                    <a:pt x="2498437" y="1403200"/>
                    <a:pt x="2512885" y="1407843"/>
                  </a:cubicBezTo>
                  <a:cubicBezTo>
                    <a:pt x="2555711" y="1420743"/>
                    <a:pt x="2598537" y="1433642"/>
                    <a:pt x="2641363" y="1447058"/>
                  </a:cubicBezTo>
                  <a:cubicBezTo>
                    <a:pt x="2671290" y="1456345"/>
                    <a:pt x="2678514" y="1466665"/>
                    <a:pt x="2677998" y="1498139"/>
                  </a:cubicBezTo>
                  <a:cubicBezTo>
                    <a:pt x="2677998" y="1501235"/>
                    <a:pt x="2677998" y="1504331"/>
                    <a:pt x="2677998" y="1507427"/>
                  </a:cubicBezTo>
                  <a:cubicBezTo>
                    <a:pt x="2675934" y="1555929"/>
                    <a:pt x="2660454" y="1571408"/>
                    <a:pt x="2611952" y="1572956"/>
                  </a:cubicBezTo>
                  <a:cubicBezTo>
                    <a:pt x="2571190" y="1573988"/>
                    <a:pt x="2530944" y="1576052"/>
                    <a:pt x="2490182" y="1576568"/>
                  </a:cubicBezTo>
                  <a:cubicBezTo>
                    <a:pt x="2474702" y="1577084"/>
                    <a:pt x="2463867" y="1583792"/>
                    <a:pt x="2457675" y="1596691"/>
                  </a:cubicBezTo>
                  <a:cubicBezTo>
                    <a:pt x="2446324" y="1620942"/>
                    <a:pt x="2439100" y="1646225"/>
                    <a:pt x="2437036" y="1673056"/>
                  </a:cubicBezTo>
                  <a:cubicBezTo>
                    <a:pt x="2435488" y="1690083"/>
                    <a:pt x="2442712" y="1701435"/>
                    <a:pt x="2457159" y="1710206"/>
                  </a:cubicBezTo>
                  <a:cubicBezTo>
                    <a:pt x="2493278" y="1732393"/>
                    <a:pt x="2528880" y="1754580"/>
                    <a:pt x="2564483" y="1777283"/>
                  </a:cubicBezTo>
                  <a:cubicBezTo>
                    <a:pt x="2596989" y="1797406"/>
                    <a:pt x="2601117" y="1809790"/>
                    <a:pt x="2588733" y="1845908"/>
                  </a:cubicBezTo>
                  <a:cubicBezTo>
                    <a:pt x="2584606" y="1858292"/>
                    <a:pt x="2578930" y="1870159"/>
                    <a:pt x="2571706" y="1880995"/>
                  </a:cubicBezTo>
                  <a:cubicBezTo>
                    <a:pt x="2564998" y="1890798"/>
                    <a:pt x="2554163" y="1897506"/>
                    <a:pt x="2538684" y="1897506"/>
                  </a:cubicBezTo>
                  <a:cubicBezTo>
                    <a:pt x="2511337" y="1891314"/>
                    <a:pt x="2483990" y="1885122"/>
                    <a:pt x="2456643" y="1879447"/>
                  </a:cubicBezTo>
                  <a:cubicBezTo>
                    <a:pt x="2434456" y="1874287"/>
                    <a:pt x="2411753" y="1869643"/>
                    <a:pt x="2389566" y="1863967"/>
                  </a:cubicBezTo>
                  <a:cubicBezTo>
                    <a:pt x="2375119" y="1860355"/>
                    <a:pt x="2363767" y="1864483"/>
                    <a:pt x="2354479" y="1874803"/>
                  </a:cubicBezTo>
                  <a:cubicBezTo>
                    <a:pt x="2335389" y="1896990"/>
                    <a:pt x="2320425" y="1922273"/>
                    <a:pt x="2312170" y="1950652"/>
                  </a:cubicBezTo>
                  <a:cubicBezTo>
                    <a:pt x="2308042" y="1964067"/>
                    <a:pt x="2314234" y="1973870"/>
                    <a:pt x="2322489" y="1983158"/>
                  </a:cubicBezTo>
                  <a:cubicBezTo>
                    <a:pt x="2352416" y="2015665"/>
                    <a:pt x="2382858" y="2048171"/>
                    <a:pt x="2412785" y="2080162"/>
                  </a:cubicBezTo>
                  <a:cubicBezTo>
                    <a:pt x="2435488" y="2104413"/>
                    <a:pt x="2436520" y="2118860"/>
                    <a:pt x="2418461" y="2146723"/>
                  </a:cubicBezTo>
                  <a:cubicBezTo>
                    <a:pt x="2417429" y="2148271"/>
                    <a:pt x="2416397" y="2150335"/>
                    <a:pt x="2414849" y="2151883"/>
                  </a:cubicBezTo>
                  <a:cubicBezTo>
                    <a:pt x="2380795" y="2197805"/>
                    <a:pt x="2365831" y="2198321"/>
                    <a:pt x="2324037" y="2174586"/>
                  </a:cubicBezTo>
                  <a:cubicBezTo>
                    <a:pt x="2289982" y="2154979"/>
                    <a:pt x="2253864" y="2137435"/>
                    <a:pt x="2219294" y="2118860"/>
                  </a:cubicBezTo>
                  <a:cubicBezTo>
                    <a:pt x="2204846" y="2111121"/>
                    <a:pt x="2191431" y="2111121"/>
                    <a:pt x="2178531" y="2120408"/>
                  </a:cubicBezTo>
                  <a:cubicBezTo>
                    <a:pt x="2157892" y="2134856"/>
                    <a:pt x="2140349" y="2152399"/>
                    <a:pt x="2125386" y="2172522"/>
                  </a:cubicBezTo>
                  <a:cubicBezTo>
                    <a:pt x="2114550" y="2186969"/>
                    <a:pt x="2114034" y="2201417"/>
                    <a:pt x="2122806" y="2217412"/>
                  </a:cubicBezTo>
                  <a:cubicBezTo>
                    <a:pt x="2143961" y="2256110"/>
                    <a:pt x="2164600" y="2295324"/>
                    <a:pt x="2184723" y="2334539"/>
                  </a:cubicBezTo>
                  <a:cubicBezTo>
                    <a:pt x="2198655" y="2361886"/>
                    <a:pt x="2196591" y="2374269"/>
                    <a:pt x="2174404" y="2395424"/>
                  </a:cubicBezTo>
                  <a:cubicBezTo>
                    <a:pt x="2170792" y="2398520"/>
                    <a:pt x="2167696" y="2402132"/>
                    <a:pt x="2164084" y="2404712"/>
                  </a:cubicBezTo>
                  <a:cubicBezTo>
                    <a:pt x="2131062" y="2428963"/>
                    <a:pt x="2114034" y="2440830"/>
                    <a:pt x="2075336" y="2401616"/>
                  </a:cubicBezTo>
                  <a:cubicBezTo>
                    <a:pt x="2047473" y="2373237"/>
                    <a:pt x="2017547" y="2347954"/>
                    <a:pt x="1988652" y="2320607"/>
                  </a:cubicBezTo>
                  <a:cubicBezTo>
                    <a:pt x="1975236" y="2307708"/>
                    <a:pt x="1960789" y="2305128"/>
                    <a:pt x="1944277" y="2311836"/>
                  </a:cubicBezTo>
                  <a:cubicBezTo>
                    <a:pt x="1922607" y="2320607"/>
                    <a:pt x="1901968" y="2331959"/>
                    <a:pt x="1883392" y="2346406"/>
                  </a:cubicBezTo>
                  <a:cubicBezTo>
                    <a:pt x="1867913" y="2358274"/>
                    <a:pt x="1863785" y="2373237"/>
                    <a:pt x="1868429" y="2391812"/>
                  </a:cubicBezTo>
                  <a:cubicBezTo>
                    <a:pt x="1879264" y="2436702"/>
                    <a:pt x="1889584" y="2482108"/>
                    <a:pt x="1899388" y="2526998"/>
                  </a:cubicBezTo>
                  <a:cubicBezTo>
                    <a:pt x="1903516" y="2546605"/>
                    <a:pt x="1896808" y="2561569"/>
                    <a:pt x="1879264" y="2571888"/>
                  </a:cubicBezTo>
                  <a:cubicBezTo>
                    <a:pt x="1867397" y="2579112"/>
                    <a:pt x="1854498" y="2584788"/>
                    <a:pt x="1841082" y="2588916"/>
                  </a:cubicBezTo>
                  <a:cubicBezTo>
                    <a:pt x="1813736" y="2597687"/>
                    <a:pt x="1798256" y="2592527"/>
                    <a:pt x="1782777" y="2568277"/>
                  </a:cubicBezTo>
                  <a:cubicBezTo>
                    <a:pt x="1760074" y="2532158"/>
                    <a:pt x="1736855" y="2496556"/>
                    <a:pt x="1715184" y="2459405"/>
                  </a:cubicBezTo>
                  <a:cubicBezTo>
                    <a:pt x="1703316" y="2439282"/>
                    <a:pt x="1687837" y="2431543"/>
                    <a:pt x="1664618" y="2435670"/>
                  </a:cubicBezTo>
                  <a:cubicBezTo>
                    <a:pt x="1646043" y="2439282"/>
                    <a:pt x="1627984" y="2443926"/>
                    <a:pt x="1610440" y="2450118"/>
                  </a:cubicBezTo>
                  <a:cubicBezTo>
                    <a:pt x="1586190" y="2458889"/>
                    <a:pt x="1578450" y="2469209"/>
                    <a:pt x="1577418" y="2495008"/>
                  </a:cubicBezTo>
                  <a:cubicBezTo>
                    <a:pt x="1575870" y="2535770"/>
                    <a:pt x="1574838" y="2576016"/>
                    <a:pt x="1573806" y="2616778"/>
                  </a:cubicBezTo>
                  <a:cubicBezTo>
                    <a:pt x="1572774" y="2653929"/>
                    <a:pt x="1563487" y="2665796"/>
                    <a:pt x="1526852" y="2672504"/>
                  </a:cubicBezTo>
                  <a:cubicBezTo>
                    <a:pt x="1517049" y="2674568"/>
                    <a:pt x="1507245" y="2675600"/>
                    <a:pt x="1497441" y="2676116"/>
                  </a:cubicBezTo>
                  <a:cubicBezTo>
                    <a:pt x="1473191" y="2677664"/>
                    <a:pt x="1457711" y="2667860"/>
                    <a:pt x="1449972" y="2644125"/>
                  </a:cubicBezTo>
                  <a:cubicBezTo>
                    <a:pt x="1436040" y="2600783"/>
                    <a:pt x="1422624" y="2557957"/>
                    <a:pt x="1410241" y="2514615"/>
                  </a:cubicBezTo>
                  <a:cubicBezTo>
                    <a:pt x="1404565" y="2495008"/>
                    <a:pt x="1392698" y="2485720"/>
                    <a:pt x="1373091" y="2482624"/>
                  </a:cubicBezTo>
                  <a:cubicBezTo>
                    <a:pt x="1350388" y="2479528"/>
                    <a:pt x="1327685" y="2479528"/>
                    <a:pt x="1304982" y="2483140"/>
                  </a:cubicBezTo>
                  <a:cubicBezTo>
                    <a:pt x="1287955" y="2485720"/>
                    <a:pt x="1277119" y="2494492"/>
                    <a:pt x="1271959" y="2511519"/>
                  </a:cubicBezTo>
                  <a:cubicBezTo>
                    <a:pt x="1260092" y="2552281"/>
                    <a:pt x="1247192" y="2593043"/>
                    <a:pt x="1234293" y="2633806"/>
                  </a:cubicBezTo>
                  <a:cubicBezTo>
                    <a:pt x="1222941" y="2670440"/>
                    <a:pt x="1208494" y="2679728"/>
                    <a:pt x="1170828" y="2674568"/>
                  </a:cubicBezTo>
                  <a:cubicBezTo>
                    <a:pt x="1114070" y="2666828"/>
                    <a:pt x="1107362" y="2659088"/>
                    <a:pt x="1106847" y="2602331"/>
                  </a:cubicBezTo>
                  <a:cubicBezTo>
                    <a:pt x="1106331" y="2565181"/>
                    <a:pt x="1104783" y="2528546"/>
                    <a:pt x="1103751" y="2491396"/>
                  </a:cubicBezTo>
                  <a:cubicBezTo>
                    <a:pt x="1103234" y="2474369"/>
                    <a:pt x="1096527" y="2460953"/>
                    <a:pt x="1080532" y="2454245"/>
                  </a:cubicBezTo>
                  <a:cubicBezTo>
                    <a:pt x="1056281" y="2443926"/>
                    <a:pt x="1031514" y="2436702"/>
                    <a:pt x="1005199" y="2435154"/>
                  </a:cubicBezTo>
                  <a:cubicBezTo>
                    <a:pt x="989203" y="2434122"/>
                    <a:pt x="977852" y="2440314"/>
                    <a:pt x="969080" y="2454245"/>
                  </a:cubicBezTo>
                  <a:cubicBezTo>
                    <a:pt x="946894" y="2491396"/>
                    <a:pt x="923159" y="2527514"/>
                    <a:pt x="900456" y="2564149"/>
                  </a:cubicBezTo>
                  <a:cubicBezTo>
                    <a:pt x="882396" y="2593043"/>
                    <a:pt x="868465" y="2598203"/>
                    <a:pt x="836474" y="2587368"/>
                  </a:cubicBezTo>
                  <a:cubicBezTo>
                    <a:pt x="834926" y="2586852"/>
                    <a:pt x="833379" y="2586336"/>
                    <a:pt x="831830" y="2585820"/>
                  </a:cubicBezTo>
                  <a:cubicBezTo>
                    <a:pt x="782297" y="2565697"/>
                    <a:pt x="772493" y="2554345"/>
                    <a:pt x="785392" y="2504811"/>
                  </a:cubicBezTo>
                  <a:cubicBezTo>
                    <a:pt x="795196" y="2467145"/>
                    <a:pt x="802420" y="2428963"/>
                    <a:pt x="811707" y="2390780"/>
                  </a:cubicBezTo>
                  <a:cubicBezTo>
                    <a:pt x="816351" y="2371173"/>
                    <a:pt x="811191" y="2356210"/>
                    <a:pt x="794680" y="2344342"/>
                  </a:cubicBezTo>
                  <a:cubicBezTo>
                    <a:pt x="777137" y="2331959"/>
                    <a:pt x="759078" y="2321123"/>
                    <a:pt x="739470" y="2312352"/>
                  </a:cubicBezTo>
                  <a:cubicBezTo>
                    <a:pt x="720895" y="2304096"/>
                    <a:pt x="704900" y="2307192"/>
                    <a:pt x="689421" y="2321639"/>
                  </a:cubicBezTo>
                  <a:cubicBezTo>
                    <a:pt x="658462" y="2351050"/>
                    <a:pt x="626988" y="2379945"/>
                    <a:pt x="596029" y="2408839"/>
                  </a:cubicBezTo>
                  <a:cubicBezTo>
                    <a:pt x="572810" y="2431027"/>
                    <a:pt x="557847" y="2432058"/>
                    <a:pt x="530500" y="2415031"/>
                  </a:cubicBezTo>
                  <a:cubicBezTo>
                    <a:pt x="527404" y="2412967"/>
                    <a:pt x="524308" y="2410903"/>
                    <a:pt x="521212" y="2408839"/>
                  </a:cubicBezTo>
                  <a:cubicBezTo>
                    <a:pt x="481482" y="2380461"/>
                    <a:pt x="477870" y="2365497"/>
                    <a:pt x="500573" y="2322671"/>
                  </a:cubicBezTo>
                  <a:cubicBezTo>
                    <a:pt x="519148" y="2287585"/>
                    <a:pt x="537207" y="2252498"/>
                    <a:pt x="556298" y="2217928"/>
                  </a:cubicBezTo>
                  <a:cubicBezTo>
                    <a:pt x="566102" y="2199869"/>
                    <a:pt x="564555" y="2184389"/>
                    <a:pt x="552171" y="2168910"/>
                  </a:cubicBezTo>
                  <a:cubicBezTo>
                    <a:pt x="538756" y="2151883"/>
                    <a:pt x="523276" y="2136403"/>
                    <a:pt x="505733" y="2122988"/>
                  </a:cubicBezTo>
                  <a:cubicBezTo>
                    <a:pt x="490254" y="2111121"/>
                    <a:pt x="474774" y="2110089"/>
                    <a:pt x="457747" y="2119376"/>
                  </a:cubicBezTo>
                  <a:cubicBezTo>
                    <a:pt x="419564" y="2140015"/>
                    <a:pt x="380866" y="2160654"/>
                    <a:pt x="341652" y="2180778"/>
                  </a:cubicBezTo>
                  <a:cubicBezTo>
                    <a:pt x="314305" y="2195225"/>
                    <a:pt x="298310" y="2191613"/>
                    <a:pt x="278187" y="2168910"/>
                  </a:cubicBezTo>
                  <a:cubicBezTo>
                    <a:pt x="276639" y="2167362"/>
                    <a:pt x="275607" y="2165814"/>
                    <a:pt x="274059" y="2164266"/>
                  </a:cubicBezTo>
                  <a:cubicBezTo>
                    <a:pt x="238456" y="2122988"/>
                    <a:pt x="238972" y="2108541"/>
                    <a:pt x="276639" y="2069326"/>
                  </a:cubicBezTo>
                  <a:cubicBezTo>
                    <a:pt x="302954" y="2041464"/>
                    <a:pt x="327721" y="2013085"/>
                    <a:pt x="354551" y="1986254"/>
                  </a:cubicBezTo>
                  <a:cubicBezTo>
                    <a:pt x="367967" y="1972323"/>
                    <a:pt x="370547" y="1957875"/>
                    <a:pt x="363839" y="1940848"/>
                  </a:cubicBezTo>
                  <a:cubicBezTo>
                    <a:pt x="355067" y="1918661"/>
                    <a:pt x="342684" y="1898022"/>
                    <a:pt x="328237" y="1878931"/>
                  </a:cubicBezTo>
                  <a:cubicBezTo>
                    <a:pt x="316369" y="1863451"/>
                    <a:pt x="300374" y="1861903"/>
                    <a:pt x="283347" y="1866031"/>
                  </a:cubicBezTo>
                  <a:cubicBezTo>
                    <a:pt x="245680" y="1874803"/>
                    <a:pt x="208530" y="1883574"/>
                    <a:pt x="170864" y="1891830"/>
                  </a:cubicBezTo>
                  <a:cubicBezTo>
                    <a:pt x="165704" y="1892862"/>
                    <a:pt x="160544" y="1894410"/>
                    <a:pt x="155900" y="1895442"/>
                  </a:cubicBezTo>
                  <a:cubicBezTo>
                    <a:pt x="127521" y="1900602"/>
                    <a:pt x="113074" y="1893894"/>
                    <a:pt x="100175" y="1868095"/>
                  </a:cubicBezTo>
                  <a:cubicBezTo>
                    <a:pt x="95531" y="1858292"/>
                    <a:pt x="90887" y="1848488"/>
                    <a:pt x="87275" y="1838169"/>
                  </a:cubicBezTo>
                  <a:cubicBezTo>
                    <a:pt x="77988" y="1810822"/>
                    <a:pt x="83147" y="1795342"/>
                    <a:pt x="107915" y="1779863"/>
                  </a:cubicBezTo>
                  <a:cubicBezTo>
                    <a:pt x="143001" y="1757676"/>
                    <a:pt x="178603" y="1735489"/>
                    <a:pt x="213690" y="1713818"/>
                  </a:cubicBezTo>
                  <a:cubicBezTo>
                    <a:pt x="241552" y="1696275"/>
                    <a:pt x="245680" y="1686471"/>
                    <a:pt x="238972" y="1654481"/>
                  </a:cubicBezTo>
                  <a:cubicBezTo>
                    <a:pt x="234845" y="1636421"/>
                    <a:pt x="230201" y="1617846"/>
                    <a:pt x="222977" y="1600819"/>
                  </a:cubicBezTo>
                  <a:cubicBezTo>
                    <a:pt x="215753" y="1583792"/>
                    <a:pt x="203370" y="1575536"/>
                    <a:pt x="184279" y="1575020"/>
                  </a:cubicBezTo>
                  <a:cubicBezTo>
                    <a:pt x="142485" y="1574504"/>
                    <a:pt x="101207" y="1572956"/>
                    <a:pt x="59413" y="1571408"/>
                  </a:cubicBezTo>
                  <a:cubicBezTo>
                    <a:pt x="21746" y="1570376"/>
                    <a:pt x="10395" y="1560573"/>
                    <a:pt x="3687" y="1524454"/>
                  </a:cubicBezTo>
                  <a:cubicBezTo>
                    <a:pt x="3171" y="1520842"/>
                    <a:pt x="2139" y="1517231"/>
                    <a:pt x="1623" y="1513619"/>
                  </a:cubicBezTo>
                  <a:cubicBezTo>
                    <a:pt x="-4053" y="1467697"/>
                    <a:pt x="3687" y="1455829"/>
                    <a:pt x="48577" y="1442414"/>
                  </a:cubicBezTo>
                  <a:cubicBezTo>
                    <a:pt x="85727" y="1431062"/>
                    <a:pt x="122877" y="1418679"/>
                    <a:pt x="160544" y="1408359"/>
                  </a:cubicBezTo>
                  <a:cubicBezTo>
                    <a:pt x="181183" y="1402684"/>
                    <a:pt x="192018" y="1390816"/>
                    <a:pt x="194083" y="1370693"/>
                  </a:cubicBezTo>
                  <a:cubicBezTo>
                    <a:pt x="196147" y="1346958"/>
                    <a:pt x="197178" y="1322707"/>
                    <a:pt x="192534" y="1298972"/>
                  </a:cubicBezTo>
                  <a:cubicBezTo>
                    <a:pt x="189954" y="1283493"/>
                    <a:pt x="181183" y="1274205"/>
                    <a:pt x="166220" y="1269561"/>
                  </a:cubicBezTo>
                  <a:cubicBezTo>
                    <a:pt x="126490" y="1257694"/>
                    <a:pt x="86759" y="1245311"/>
                    <a:pt x="47029" y="1232927"/>
                  </a:cubicBezTo>
                  <a:cubicBezTo>
                    <a:pt x="3687" y="1219512"/>
                    <a:pt x="-957" y="1212288"/>
                    <a:pt x="1623" y="1166882"/>
                  </a:cubicBezTo>
                  <a:cubicBezTo>
                    <a:pt x="2139" y="1157594"/>
                    <a:pt x="4203" y="1148307"/>
                    <a:pt x="6267" y="1139535"/>
                  </a:cubicBezTo>
                  <a:cubicBezTo>
                    <a:pt x="12459" y="1116832"/>
                    <a:pt x="25358" y="1106513"/>
                    <a:pt x="49093" y="1105481"/>
                  </a:cubicBezTo>
                  <a:cubicBezTo>
                    <a:pt x="87791" y="1103933"/>
                    <a:pt x="125974" y="1102901"/>
                    <a:pt x="164672" y="1101869"/>
                  </a:cubicBezTo>
                  <a:cubicBezTo>
                    <a:pt x="170348" y="1101869"/>
                    <a:pt x="176023" y="1101353"/>
                    <a:pt x="181699" y="1101353"/>
                  </a:cubicBezTo>
                  <a:cubicBezTo>
                    <a:pt x="207498" y="1102385"/>
                    <a:pt x="220913" y="1087937"/>
                    <a:pt x="227621" y="1065234"/>
                  </a:cubicBezTo>
                  <a:cubicBezTo>
                    <a:pt x="232781" y="1048207"/>
                    <a:pt x="237425" y="1031180"/>
                    <a:pt x="241036" y="1014153"/>
                  </a:cubicBezTo>
                  <a:cubicBezTo>
                    <a:pt x="245680" y="990418"/>
                    <a:pt x="240005" y="979066"/>
                    <a:pt x="219366" y="965651"/>
                  </a:cubicBezTo>
                  <a:cubicBezTo>
                    <a:pt x="184279" y="943464"/>
                    <a:pt x="148676" y="921277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171731" y="385"/>
                    <a:pt x="1182083" y="-325"/>
                    <a:pt x="1190637" y="143"/>
                  </a:cubicBezTo>
                  <a:close/>
                </a:path>
              </a:pathLst>
            </a:custGeom>
            <a:solidFill>
              <a:schemeClr val="accent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446" name="Freeform: Shape 13">
              <a:extLst>
                <a:ext uri="{FF2B5EF4-FFF2-40B4-BE49-F238E27FC236}">
                  <a16:creationId xmlns:a16="http://schemas.microsoft.com/office/drawing/2014/main" id="{C9AF5683-2025-4921-A535-F16E6AD8DE0B}"/>
                </a:ext>
              </a:extLst>
            </p:cNvPr>
            <p:cNvSpPr/>
            <p:nvPr/>
          </p:nvSpPr>
          <p:spPr>
            <a:xfrm>
              <a:off x="945390" y="4606929"/>
              <a:ext cx="1391486" cy="1391486"/>
            </a:xfrm>
            <a:custGeom>
              <a:avLst/>
              <a:gdLst>
                <a:gd name="connsiteX0" fmla="*/ 1484119 w 2968238"/>
                <a:gd name="connsiteY0" fmla="*/ 1312669 h 2968238"/>
                <a:gd name="connsiteX1" fmla="*/ 1312669 w 2968238"/>
                <a:gd name="connsiteY1" fmla="*/ 1484119 h 2968238"/>
                <a:gd name="connsiteX2" fmla="*/ 1484119 w 2968238"/>
                <a:gd name="connsiteY2" fmla="*/ 1655569 h 2968238"/>
                <a:gd name="connsiteX3" fmla="*/ 1655569 w 2968238"/>
                <a:gd name="connsiteY3" fmla="*/ 1484119 h 2968238"/>
                <a:gd name="connsiteX4" fmla="*/ 1484119 w 2968238"/>
                <a:gd name="connsiteY4" fmla="*/ 1312669 h 2968238"/>
                <a:gd name="connsiteX5" fmla="*/ 1484119 w 2968238"/>
                <a:gd name="connsiteY5" fmla="*/ 0 h 2968238"/>
                <a:gd name="connsiteX6" fmla="*/ 2968238 w 2968238"/>
                <a:gd name="connsiteY6" fmla="*/ 1484119 h 2968238"/>
                <a:gd name="connsiteX7" fmla="*/ 1484119 w 2968238"/>
                <a:gd name="connsiteY7" fmla="*/ 2968238 h 2968238"/>
                <a:gd name="connsiteX8" fmla="*/ 0 w 2968238"/>
                <a:gd name="connsiteY8" fmla="*/ 1484119 h 2968238"/>
                <a:gd name="connsiteX9" fmla="*/ 1484119 w 2968238"/>
                <a:gd name="connsiteY9" fmla="*/ 0 h 296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8238" h="2968238">
                  <a:moveTo>
                    <a:pt x="1484119" y="1312669"/>
                  </a:moveTo>
                  <a:cubicBezTo>
                    <a:pt x="1389430" y="1312669"/>
                    <a:pt x="1312669" y="1389430"/>
                    <a:pt x="1312669" y="1484119"/>
                  </a:cubicBezTo>
                  <a:cubicBezTo>
                    <a:pt x="1312669" y="1578808"/>
                    <a:pt x="1389430" y="1655569"/>
                    <a:pt x="1484119" y="1655569"/>
                  </a:cubicBezTo>
                  <a:cubicBezTo>
                    <a:pt x="1578808" y="1655569"/>
                    <a:pt x="1655569" y="1578808"/>
                    <a:pt x="1655569" y="1484119"/>
                  </a:cubicBezTo>
                  <a:cubicBezTo>
                    <a:pt x="1655569" y="1389430"/>
                    <a:pt x="1578808" y="1312669"/>
                    <a:pt x="1484119" y="1312669"/>
                  </a:cubicBezTo>
                  <a:close/>
                  <a:moveTo>
                    <a:pt x="1484119" y="0"/>
                  </a:moveTo>
                  <a:cubicBezTo>
                    <a:pt x="2303775" y="0"/>
                    <a:pt x="2968238" y="664463"/>
                    <a:pt x="2968238" y="1484119"/>
                  </a:cubicBezTo>
                  <a:cubicBezTo>
                    <a:pt x="2968238" y="2303775"/>
                    <a:pt x="2303775" y="2968238"/>
                    <a:pt x="1484119" y="2968238"/>
                  </a:cubicBezTo>
                  <a:cubicBezTo>
                    <a:pt x="664463" y="2968238"/>
                    <a:pt x="0" y="2303775"/>
                    <a:pt x="0" y="1484119"/>
                  </a:cubicBezTo>
                  <a:cubicBezTo>
                    <a:pt x="0" y="664463"/>
                    <a:pt x="664463" y="0"/>
                    <a:pt x="1484119" y="0"/>
                  </a:cubicBezTo>
                  <a:close/>
                </a:path>
              </a:pathLst>
            </a:custGeom>
            <a:solidFill>
              <a:schemeClr val="bg1"/>
            </a:solidFill>
            <a:ln w="444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7" name="Freeform: Shape 14">
              <a:extLst>
                <a:ext uri="{FF2B5EF4-FFF2-40B4-BE49-F238E27FC236}">
                  <a16:creationId xmlns:a16="http://schemas.microsoft.com/office/drawing/2014/main" id="{DA10D434-4F77-47ED-9AE8-27190D492A02}"/>
                </a:ext>
              </a:extLst>
            </p:cNvPr>
            <p:cNvSpPr/>
            <p:nvPr/>
          </p:nvSpPr>
          <p:spPr>
            <a:xfrm>
              <a:off x="1055533" y="4718200"/>
              <a:ext cx="1171243" cy="1170478"/>
            </a:xfrm>
            <a:custGeom>
              <a:avLst/>
              <a:gdLst>
                <a:gd name="connsiteX0" fmla="*/ 1338961 w 2678023"/>
                <a:gd name="connsiteY0" fmla="*/ 855269 h 2676273"/>
                <a:gd name="connsiteX1" fmla="*/ 857849 w 2678023"/>
                <a:gd name="connsiteY1" fmla="*/ 1336381 h 2676273"/>
                <a:gd name="connsiteX2" fmla="*/ 1338961 w 2678023"/>
                <a:gd name="connsiteY2" fmla="*/ 1817493 h 2676273"/>
                <a:gd name="connsiteX3" fmla="*/ 1820073 w 2678023"/>
                <a:gd name="connsiteY3" fmla="*/ 1336381 h 2676273"/>
                <a:gd name="connsiteX4" fmla="*/ 1338961 w 2678023"/>
                <a:gd name="connsiteY4" fmla="*/ 855269 h 2676273"/>
                <a:gd name="connsiteX5" fmla="*/ 1338961 w 2678023"/>
                <a:gd name="connsiteY5" fmla="*/ 545806 h 2676273"/>
                <a:gd name="connsiteX6" fmla="*/ 2129536 w 2678023"/>
                <a:gd name="connsiteY6" fmla="*/ 1336381 h 2676273"/>
                <a:gd name="connsiteX7" fmla="*/ 1338961 w 2678023"/>
                <a:gd name="connsiteY7" fmla="*/ 2126956 h 2676273"/>
                <a:gd name="connsiteX8" fmla="*/ 548386 w 2678023"/>
                <a:gd name="connsiteY8" fmla="*/ 1336381 h 2676273"/>
                <a:gd name="connsiteX9" fmla="*/ 1338961 w 2678023"/>
                <a:gd name="connsiteY9" fmla="*/ 545806 h 2676273"/>
                <a:gd name="connsiteX10" fmla="*/ 1340068 w 2678023"/>
                <a:gd name="connsiteY10" fmla="*/ 359376 h 2676273"/>
                <a:gd name="connsiteX11" fmla="*/ 361775 w 2678023"/>
                <a:gd name="connsiteY11" fmla="*/ 1331995 h 2676273"/>
                <a:gd name="connsiteX12" fmla="*/ 1338521 w 2678023"/>
                <a:gd name="connsiteY12" fmla="*/ 2312868 h 2676273"/>
                <a:gd name="connsiteX13" fmla="*/ 2316814 w 2678023"/>
                <a:gd name="connsiteY13" fmla="*/ 1335606 h 2676273"/>
                <a:gd name="connsiteX14" fmla="*/ 1340068 w 2678023"/>
                <a:gd name="connsiteY14" fmla="*/ 359376 h 2676273"/>
                <a:gd name="connsiteX15" fmla="*/ 1190637 w 2678023"/>
                <a:gd name="connsiteY15" fmla="*/ 143 h 2676273"/>
                <a:gd name="connsiteX16" fmla="*/ 1235841 w 2678023"/>
                <a:gd name="connsiteY16" fmla="*/ 48758 h 2676273"/>
                <a:gd name="connsiteX17" fmla="*/ 1269895 w 2678023"/>
                <a:gd name="connsiteY17" fmla="*/ 162273 h 2676273"/>
                <a:gd name="connsiteX18" fmla="*/ 1303434 w 2678023"/>
                <a:gd name="connsiteY18" fmla="*/ 192716 h 2676273"/>
                <a:gd name="connsiteX19" fmla="*/ 1376702 w 2678023"/>
                <a:gd name="connsiteY19" fmla="*/ 192716 h 2676273"/>
                <a:gd name="connsiteX20" fmla="*/ 1409209 w 2678023"/>
                <a:gd name="connsiteY20" fmla="*/ 163305 h 2676273"/>
                <a:gd name="connsiteX21" fmla="*/ 1447392 w 2678023"/>
                <a:gd name="connsiteY21" fmla="*/ 37922 h 2676273"/>
                <a:gd name="connsiteX22" fmla="*/ 1499505 w 2678023"/>
                <a:gd name="connsiteY22" fmla="*/ 256 h 2676273"/>
                <a:gd name="connsiteX23" fmla="*/ 1513436 w 2678023"/>
                <a:gd name="connsiteY23" fmla="*/ 772 h 2676273"/>
                <a:gd name="connsiteX24" fmla="*/ 1573290 w 2678023"/>
                <a:gd name="connsiteY24" fmla="*/ 65269 h 2676273"/>
                <a:gd name="connsiteX25" fmla="*/ 1576902 w 2678023"/>
                <a:gd name="connsiteY25" fmla="*/ 185492 h 2676273"/>
                <a:gd name="connsiteX26" fmla="*/ 1598057 w 2678023"/>
                <a:gd name="connsiteY26" fmla="*/ 220578 h 2676273"/>
                <a:gd name="connsiteX27" fmla="*/ 1674422 w 2678023"/>
                <a:gd name="connsiteY27" fmla="*/ 240702 h 2676273"/>
                <a:gd name="connsiteX28" fmla="*/ 1710540 w 2678023"/>
                <a:gd name="connsiteY28" fmla="*/ 221610 h 2676273"/>
                <a:gd name="connsiteX29" fmla="*/ 1779165 w 2678023"/>
                <a:gd name="connsiteY29" fmla="*/ 111707 h 2676273"/>
                <a:gd name="connsiteX30" fmla="*/ 1845726 w 2678023"/>
                <a:gd name="connsiteY30" fmla="*/ 88488 h 2676273"/>
                <a:gd name="connsiteX31" fmla="*/ 1857594 w 2678023"/>
                <a:gd name="connsiteY31" fmla="*/ 92616 h 2676273"/>
                <a:gd name="connsiteX32" fmla="*/ 1895260 w 2678023"/>
                <a:gd name="connsiteY32" fmla="*/ 166401 h 2676273"/>
                <a:gd name="connsiteX33" fmla="*/ 1868429 w 2678023"/>
                <a:gd name="connsiteY33" fmla="*/ 281980 h 2676273"/>
                <a:gd name="connsiteX34" fmla="*/ 1887004 w 2678023"/>
                <a:gd name="connsiteY34" fmla="*/ 332030 h 2676273"/>
                <a:gd name="connsiteX35" fmla="*/ 1946857 w 2678023"/>
                <a:gd name="connsiteY35" fmla="*/ 365052 h 2676273"/>
                <a:gd name="connsiteX36" fmla="*/ 1986588 w 2678023"/>
                <a:gd name="connsiteY36" fmla="*/ 355765 h 2676273"/>
                <a:gd name="connsiteX37" fmla="*/ 2081528 w 2678023"/>
                <a:gd name="connsiteY37" fmla="*/ 267532 h 2676273"/>
                <a:gd name="connsiteX38" fmla="*/ 2151701 w 2678023"/>
                <a:gd name="connsiteY38" fmla="*/ 261857 h 2676273"/>
                <a:gd name="connsiteX39" fmla="*/ 2155312 w 2678023"/>
                <a:gd name="connsiteY39" fmla="*/ 264437 h 2676273"/>
                <a:gd name="connsiteX40" fmla="*/ 2177500 w 2678023"/>
                <a:gd name="connsiteY40" fmla="*/ 353701 h 2676273"/>
                <a:gd name="connsiteX41" fmla="*/ 2122290 w 2678023"/>
                <a:gd name="connsiteY41" fmla="*/ 456896 h 2676273"/>
                <a:gd name="connsiteX42" fmla="*/ 2126934 w 2678023"/>
                <a:gd name="connsiteY42" fmla="*/ 505914 h 2676273"/>
                <a:gd name="connsiteX43" fmla="*/ 2173372 w 2678023"/>
                <a:gd name="connsiteY43" fmla="*/ 551836 h 2676273"/>
                <a:gd name="connsiteX44" fmla="*/ 2219810 w 2678023"/>
                <a:gd name="connsiteY44" fmla="*/ 555964 h 2676273"/>
                <a:gd name="connsiteX45" fmla="*/ 2336937 w 2678023"/>
                <a:gd name="connsiteY45" fmla="*/ 494046 h 2676273"/>
                <a:gd name="connsiteX46" fmla="*/ 2400917 w 2678023"/>
                <a:gd name="connsiteY46" fmla="*/ 507462 h 2676273"/>
                <a:gd name="connsiteX47" fmla="*/ 2420525 w 2678023"/>
                <a:gd name="connsiteY47" fmla="*/ 533777 h 2676273"/>
                <a:gd name="connsiteX48" fmla="*/ 2415365 w 2678023"/>
                <a:gd name="connsiteY48" fmla="*/ 591566 h 2676273"/>
                <a:gd name="connsiteX49" fmla="*/ 2321973 w 2678023"/>
                <a:gd name="connsiteY49" fmla="*/ 692182 h 2676273"/>
                <a:gd name="connsiteX50" fmla="*/ 2313718 w 2678023"/>
                <a:gd name="connsiteY50" fmla="*/ 733460 h 2676273"/>
                <a:gd name="connsiteX51" fmla="*/ 2349320 w 2678023"/>
                <a:gd name="connsiteY51" fmla="*/ 795377 h 2676273"/>
                <a:gd name="connsiteX52" fmla="*/ 2394726 w 2678023"/>
                <a:gd name="connsiteY52" fmla="*/ 810341 h 2676273"/>
                <a:gd name="connsiteX53" fmla="*/ 2526816 w 2678023"/>
                <a:gd name="connsiteY53" fmla="*/ 780414 h 2676273"/>
                <a:gd name="connsiteX54" fmla="*/ 2575834 w 2678023"/>
                <a:gd name="connsiteY54" fmla="*/ 803117 h 2676273"/>
                <a:gd name="connsiteX55" fmla="*/ 2591313 w 2678023"/>
                <a:gd name="connsiteY55" fmla="*/ 838719 h 2676273"/>
                <a:gd name="connsiteX56" fmla="*/ 2570158 w 2678023"/>
                <a:gd name="connsiteY56" fmla="*/ 896509 h 2676273"/>
                <a:gd name="connsiteX57" fmla="*/ 2461287 w 2678023"/>
                <a:gd name="connsiteY57" fmla="*/ 964103 h 2676273"/>
                <a:gd name="connsiteX58" fmla="*/ 2438068 w 2678023"/>
                <a:gd name="connsiteY58" fmla="*/ 1014669 h 2676273"/>
                <a:gd name="connsiteX59" fmla="*/ 2454063 w 2678023"/>
                <a:gd name="connsiteY59" fmla="*/ 1073490 h 2676273"/>
                <a:gd name="connsiteX60" fmla="*/ 2492762 w 2678023"/>
                <a:gd name="connsiteY60" fmla="*/ 1100837 h 2676273"/>
                <a:gd name="connsiteX61" fmla="*/ 2628464 w 2678023"/>
                <a:gd name="connsiteY61" fmla="*/ 1105997 h 2676273"/>
                <a:gd name="connsiteX62" fmla="*/ 2672322 w 2678023"/>
                <a:gd name="connsiteY62" fmla="*/ 1140567 h 2676273"/>
                <a:gd name="connsiteX63" fmla="*/ 2677998 w 2678023"/>
                <a:gd name="connsiteY63" fmla="*/ 1182361 h 2676273"/>
                <a:gd name="connsiteX64" fmla="*/ 2644459 w 2678023"/>
                <a:gd name="connsiteY64" fmla="*/ 1229831 h 2676273"/>
                <a:gd name="connsiteX65" fmla="*/ 2522172 w 2678023"/>
                <a:gd name="connsiteY65" fmla="*/ 1267498 h 2676273"/>
                <a:gd name="connsiteX66" fmla="*/ 2483990 w 2678023"/>
                <a:gd name="connsiteY66" fmla="*/ 1315999 h 2676273"/>
                <a:gd name="connsiteX67" fmla="*/ 2486570 w 2678023"/>
                <a:gd name="connsiteY67" fmla="*/ 1379981 h 2676273"/>
                <a:gd name="connsiteX68" fmla="*/ 2512885 w 2678023"/>
                <a:gd name="connsiteY68" fmla="*/ 1407843 h 2676273"/>
                <a:gd name="connsiteX69" fmla="*/ 2641363 w 2678023"/>
                <a:gd name="connsiteY69" fmla="*/ 1447058 h 2676273"/>
                <a:gd name="connsiteX70" fmla="*/ 2677998 w 2678023"/>
                <a:gd name="connsiteY70" fmla="*/ 1498139 h 2676273"/>
                <a:gd name="connsiteX71" fmla="*/ 2677998 w 2678023"/>
                <a:gd name="connsiteY71" fmla="*/ 1507427 h 2676273"/>
                <a:gd name="connsiteX72" fmla="*/ 2611952 w 2678023"/>
                <a:gd name="connsiteY72" fmla="*/ 1572956 h 2676273"/>
                <a:gd name="connsiteX73" fmla="*/ 2490182 w 2678023"/>
                <a:gd name="connsiteY73" fmla="*/ 1576568 h 2676273"/>
                <a:gd name="connsiteX74" fmla="*/ 2457675 w 2678023"/>
                <a:gd name="connsiteY74" fmla="*/ 1596691 h 2676273"/>
                <a:gd name="connsiteX75" fmla="*/ 2437036 w 2678023"/>
                <a:gd name="connsiteY75" fmla="*/ 1673056 h 2676273"/>
                <a:gd name="connsiteX76" fmla="*/ 2457159 w 2678023"/>
                <a:gd name="connsiteY76" fmla="*/ 1710206 h 2676273"/>
                <a:gd name="connsiteX77" fmla="*/ 2564483 w 2678023"/>
                <a:gd name="connsiteY77" fmla="*/ 1777283 h 2676273"/>
                <a:gd name="connsiteX78" fmla="*/ 2588733 w 2678023"/>
                <a:gd name="connsiteY78" fmla="*/ 1845908 h 2676273"/>
                <a:gd name="connsiteX79" fmla="*/ 2571706 w 2678023"/>
                <a:gd name="connsiteY79" fmla="*/ 1880995 h 2676273"/>
                <a:gd name="connsiteX80" fmla="*/ 2538684 w 2678023"/>
                <a:gd name="connsiteY80" fmla="*/ 1897506 h 2676273"/>
                <a:gd name="connsiteX81" fmla="*/ 2456643 w 2678023"/>
                <a:gd name="connsiteY81" fmla="*/ 1879447 h 2676273"/>
                <a:gd name="connsiteX82" fmla="*/ 2389566 w 2678023"/>
                <a:gd name="connsiteY82" fmla="*/ 1863967 h 2676273"/>
                <a:gd name="connsiteX83" fmla="*/ 2354479 w 2678023"/>
                <a:gd name="connsiteY83" fmla="*/ 1874803 h 2676273"/>
                <a:gd name="connsiteX84" fmla="*/ 2312170 w 2678023"/>
                <a:gd name="connsiteY84" fmla="*/ 1950652 h 2676273"/>
                <a:gd name="connsiteX85" fmla="*/ 2322489 w 2678023"/>
                <a:gd name="connsiteY85" fmla="*/ 1983158 h 2676273"/>
                <a:gd name="connsiteX86" fmla="*/ 2412785 w 2678023"/>
                <a:gd name="connsiteY86" fmla="*/ 2080162 h 2676273"/>
                <a:gd name="connsiteX87" fmla="*/ 2418461 w 2678023"/>
                <a:gd name="connsiteY87" fmla="*/ 2146723 h 2676273"/>
                <a:gd name="connsiteX88" fmla="*/ 2414849 w 2678023"/>
                <a:gd name="connsiteY88" fmla="*/ 2151883 h 2676273"/>
                <a:gd name="connsiteX89" fmla="*/ 2324037 w 2678023"/>
                <a:gd name="connsiteY89" fmla="*/ 2174586 h 2676273"/>
                <a:gd name="connsiteX90" fmla="*/ 2219294 w 2678023"/>
                <a:gd name="connsiteY90" fmla="*/ 2118860 h 2676273"/>
                <a:gd name="connsiteX91" fmla="*/ 2178531 w 2678023"/>
                <a:gd name="connsiteY91" fmla="*/ 2120408 h 2676273"/>
                <a:gd name="connsiteX92" fmla="*/ 2125386 w 2678023"/>
                <a:gd name="connsiteY92" fmla="*/ 2172522 h 2676273"/>
                <a:gd name="connsiteX93" fmla="*/ 2122806 w 2678023"/>
                <a:gd name="connsiteY93" fmla="*/ 2217412 h 2676273"/>
                <a:gd name="connsiteX94" fmla="*/ 2184723 w 2678023"/>
                <a:gd name="connsiteY94" fmla="*/ 2334539 h 2676273"/>
                <a:gd name="connsiteX95" fmla="*/ 2174404 w 2678023"/>
                <a:gd name="connsiteY95" fmla="*/ 2395424 h 2676273"/>
                <a:gd name="connsiteX96" fmla="*/ 2164084 w 2678023"/>
                <a:gd name="connsiteY96" fmla="*/ 2404712 h 2676273"/>
                <a:gd name="connsiteX97" fmla="*/ 2075336 w 2678023"/>
                <a:gd name="connsiteY97" fmla="*/ 2401616 h 2676273"/>
                <a:gd name="connsiteX98" fmla="*/ 1988652 w 2678023"/>
                <a:gd name="connsiteY98" fmla="*/ 2320607 h 2676273"/>
                <a:gd name="connsiteX99" fmla="*/ 1944277 w 2678023"/>
                <a:gd name="connsiteY99" fmla="*/ 2311836 h 2676273"/>
                <a:gd name="connsiteX100" fmla="*/ 1883392 w 2678023"/>
                <a:gd name="connsiteY100" fmla="*/ 2346406 h 2676273"/>
                <a:gd name="connsiteX101" fmla="*/ 1868429 w 2678023"/>
                <a:gd name="connsiteY101" fmla="*/ 2391812 h 2676273"/>
                <a:gd name="connsiteX102" fmla="*/ 1899388 w 2678023"/>
                <a:gd name="connsiteY102" fmla="*/ 2526998 h 2676273"/>
                <a:gd name="connsiteX103" fmla="*/ 1879264 w 2678023"/>
                <a:gd name="connsiteY103" fmla="*/ 2571888 h 2676273"/>
                <a:gd name="connsiteX104" fmla="*/ 1841082 w 2678023"/>
                <a:gd name="connsiteY104" fmla="*/ 2588916 h 2676273"/>
                <a:gd name="connsiteX105" fmla="*/ 1782777 w 2678023"/>
                <a:gd name="connsiteY105" fmla="*/ 2568277 h 2676273"/>
                <a:gd name="connsiteX106" fmla="*/ 1715184 w 2678023"/>
                <a:gd name="connsiteY106" fmla="*/ 2459405 h 2676273"/>
                <a:gd name="connsiteX107" fmla="*/ 1664618 w 2678023"/>
                <a:gd name="connsiteY107" fmla="*/ 2435670 h 2676273"/>
                <a:gd name="connsiteX108" fmla="*/ 1610440 w 2678023"/>
                <a:gd name="connsiteY108" fmla="*/ 2450118 h 2676273"/>
                <a:gd name="connsiteX109" fmla="*/ 1577418 w 2678023"/>
                <a:gd name="connsiteY109" fmla="*/ 2495008 h 2676273"/>
                <a:gd name="connsiteX110" fmla="*/ 1573806 w 2678023"/>
                <a:gd name="connsiteY110" fmla="*/ 2616778 h 2676273"/>
                <a:gd name="connsiteX111" fmla="*/ 1526852 w 2678023"/>
                <a:gd name="connsiteY111" fmla="*/ 2672504 h 2676273"/>
                <a:gd name="connsiteX112" fmla="*/ 1497441 w 2678023"/>
                <a:gd name="connsiteY112" fmla="*/ 2676116 h 2676273"/>
                <a:gd name="connsiteX113" fmla="*/ 1449972 w 2678023"/>
                <a:gd name="connsiteY113" fmla="*/ 2644125 h 2676273"/>
                <a:gd name="connsiteX114" fmla="*/ 1410241 w 2678023"/>
                <a:gd name="connsiteY114" fmla="*/ 2514615 h 2676273"/>
                <a:gd name="connsiteX115" fmla="*/ 1373091 w 2678023"/>
                <a:gd name="connsiteY115" fmla="*/ 2482624 h 2676273"/>
                <a:gd name="connsiteX116" fmla="*/ 1304982 w 2678023"/>
                <a:gd name="connsiteY116" fmla="*/ 2483140 h 2676273"/>
                <a:gd name="connsiteX117" fmla="*/ 1271959 w 2678023"/>
                <a:gd name="connsiteY117" fmla="*/ 2511519 h 2676273"/>
                <a:gd name="connsiteX118" fmla="*/ 1234293 w 2678023"/>
                <a:gd name="connsiteY118" fmla="*/ 2633806 h 2676273"/>
                <a:gd name="connsiteX119" fmla="*/ 1170828 w 2678023"/>
                <a:gd name="connsiteY119" fmla="*/ 2674568 h 2676273"/>
                <a:gd name="connsiteX120" fmla="*/ 1106847 w 2678023"/>
                <a:gd name="connsiteY120" fmla="*/ 2602331 h 2676273"/>
                <a:gd name="connsiteX121" fmla="*/ 1103751 w 2678023"/>
                <a:gd name="connsiteY121" fmla="*/ 2491396 h 2676273"/>
                <a:gd name="connsiteX122" fmla="*/ 1080532 w 2678023"/>
                <a:gd name="connsiteY122" fmla="*/ 2454245 h 2676273"/>
                <a:gd name="connsiteX123" fmla="*/ 1005199 w 2678023"/>
                <a:gd name="connsiteY123" fmla="*/ 2435154 h 2676273"/>
                <a:gd name="connsiteX124" fmla="*/ 969080 w 2678023"/>
                <a:gd name="connsiteY124" fmla="*/ 2454245 h 2676273"/>
                <a:gd name="connsiteX125" fmla="*/ 900456 w 2678023"/>
                <a:gd name="connsiteY125" fmla="*/ 2564149 h 2676273"/>
                <a:gd name="connsiteX126" fmla="*/ 836474 w 2678023"/>
                <a:gd name="connsiteY126" fmla="*/ 2587368 h 2676273"/>
                <a:gd name="connsiteX127" fmla="*/ 831830 w 2678023"/>
                <a:gd name="connsiteY127" fmla="*/ 2585820 h 2676273"/>
                <a:gd name="connsiteX128" fmla="*/ 785392 w 2678023"/>
                <a:gd name="connsiteY128" fmla="*/ 2504811 h 2676273"/>
                <a:gd name="connsiteX129" fmla="*/ 811707 w 2678023"/>
                <a:gd name="connsiteY129" fmla="*/ 2390780 h 2676273"/>
                <a:gd name="connsiteX130" fmla="*/ 794680 w 2678023"/>
                <a:gd name="connsiteY130" fmla="*/ 2344342 h 2676273"/>
                <a:gd name="connsiteX131" fmla="*/ 739470 w 2678023"/>
                <a:gd name="connsiteY131" fmla="*/ 2312352 h 2676273"/>
                <a:gd name="connsiteX132" fmla="*/ 689421 w 2678023"/>
                <a:gd name="connsiteY132" fmla="*/ 2321639 h 2676273"/>
                <a:gd name="connsiteX133" fmla="*/ 596029 w 2678023"/>
                <a:gd name="connsiteY133" fmla="*/ 2408839 h 2676273"/>
                <a:gd name="connsiteX134" fmla="*/ 530500 w 2678023"/>
                <a:gd name="connsiteY134" fmla="*/ 2415031 h 2676273"/>
                <a:gd name="connsiteX135" fmla="*/ 521212 w 2678023"/>
                <a:gd name="connsiteY135" fmla="*/ 2408839 h 2676273"/>
                <a:gd name="connsiteX136" fmla="*/ 500573 w 2678023"/>
                <a:gd name="connsiteY136" fmla="*/ 2322671 h 2676273"/>
                <a:gd name="connsiteX137" fmla="*/ 556298 w 2678023"/>
                <a:gd name="connsiteY137" fmla="*/ 2217928 h 2676273"/>
                <a:gd name="connsiteX138" fmla="*/ 552171 w 2678023"/>
                <a:gd name="connsiteY138" fmla="*/ 2168910 h 2676273"/>
                <a:gd name="connsiteX139" fmla="*/ 505733 w 2678023"/>
                <a:gd name="connsiteY139" fmla="*/ 2122988 h 2676273"/>
                <a:gd name="connsiteX140" fmla="*/ 457747 w 2678023"/>
                <a:gd name="connsiteY140" fmla="*/ 2119376 h 2676273"/>
                <a:gd name="connsiteX141" fmla="*/ 341652 w 2678023"/>
                <a:gd name="connsiteY141" fmla="*/ 2180778 h 2676273"/>
                <a:gd name="connsiteX142" fmla="*/ 278187 w 2678023"/>
                <a:gd name="connsiteY142" fmla="*/ 2168910 h 2676273"/>
                <a:gd name="connsiteX143" fmla="*/ 274059 w 2678023"/>
                <a:gd name="connsiteY143" fmla="*/ 2164266 h 2676273"/>
                <a:gd name="connsiteX144" fmla="*/ 276639 w 2678023"/>
                <a:gd name="connsiteY144" fmla="*/ 2069326 h 2676273"/>
                <a:gd name="connsiteX145" fmla="*/ 354551 w 2678023"/>
                <a:gd name="connsiteY145" fmla="*/ 1986254 h 2676273"/>
                <a:gd name="connsiteX146" fmla="*/ 363839 w 2678023"/>
                <a:gd name="connsiteY146" fmla="*/ 1940848 h 2676273"/>
                <a:gd name="connsiteX147" fmla="*/ 328237 w 2678023"/>
                <a:gd name="connsiteY147" fmla="*/ 1878931 h 2676273"/>
                <a:gd name="connsiteX148" fmla="*/ 283347 w 2678023"/>
                <a:gd name="connsiteY148" fmla="*/ 1866031 h 2676273"/>
                <a:gd name="connsiteX149" fmla="*/ 170864 w 2678023"/>
                <a:gd name="connsiteY149" fmla="*/ 1891830 h 2676273"/>
                <a:gd name="connsiteX150" fmla="*/ 155900 w 2678023"/>
                <a:gd name="connsiteY150" fmla="*/ 1895442 h 2676273"/>
                <a:gd name="connsiteX151" fmla="*/ 100175 w 2678023"/>
                <a:gd name="connsiteY151" fmla="*/ 1868095 h 2676273"/>
                <a:gd name="connsiteX152" fmla="*/ 87275 w 2678023"/>
                <a:gd name="connsiteY152" fmla="*/ 1838169 h 2676273"/>
                <a:gd name="connsiteX153" fmla="*/ 107915 w 2678023"/>
                <a:gd name="connsiteY153" fmla="*/ 1779863 h 2676273"/>
                <a:gd name="connsiteX154" fmla="*/ 213690 w 2678023"/>
                <a:gd name="connsiteY154" fmla="*/ 1713818 h 2676273"/>
                <a:gd name="connsiteX155" fmla="*/ 238972 w 2678023"/>
                <a:gd name="connsiteY155" fmla="*/ 1654481 h 2676273"/>
                <a:gd name="connsiteX156" fmla="*/ 222977 w 2678023"/>
                <a:gd name="connsiteY156" fmla="*/ 1600819 h 2676273"/>
                <a:gd name="connsiteX157" fmla="*/ 184279 w 2678023"/>
                <a:gd name="connsiteY157" fmla="*/ 1575020 h 2676273"/>
                <a:gd name="connsiteX158" fmla="*/ 59413 w 2678023"/>
                <a:gd name="connsiteY158" fmla="*/ 1571408 h 2676273"/>
                <a:gd name="connsiteX159" fmla="*/ 3687 w 2678023"/>
                <a:gd name="connsiteY159" fmla="*/ 1524454 h 2676273"/>
                <a:gd name="connsiteX160" fmla="*/ 1623 w 2678023"/>
                <a:gd name="connsiteY160" fmla="*/ 1513619 h 2676273"/>
                <a:gd name="connsiteX161" fmla="*/ 48577 w 2678023"/>
                <a:gd name="connsiteY161" fmla="*/ 1442414 h 2676273"/>
                <a:gd name="connsiteX162" fmla="*/ 160544 w 2678023"/>
                <a:gd name="connsiteY162" fmla="*/ 1408359 h 2676273"/>
                <a:gd name="connsiteX163" fmla="*/ 194083 w 2678023"/>
                <a:gd name="connsiteY163" fmla="*/ 1370693 h 2676273"/>
                <a:gd name="connsiteX164" fmla="*/ 192534 w 2678023"/>
                <a:gd name="connsiteY164" fmla="*/ 1298972 h 2676273"/>
                <a:gd name="connsiteX165" fmla="*/ 166220 w 2678023"/>
                <a:gd name="connsiteY165" fmla="*/ 1269561 h 2676273"/>
                <a:gd name="connsiteX166" fmla="*/ 47029 w 2678023"/>
                <a:gd name="connsiteY166" fmla="*/ 1232927 h 2676273"/>
                <a:gd name="connsiteX167" fmla="*/ 1623 w 2678023"/>
                <a:gd name="connsiteY167" fmla="*/ 1166882 h 2676273"/>
                <a:gd name="connsiteX168" fmla="*/ 6267 w 2678023"/>
                <a:gd name="connsiteY168" fmla="*/ 1139535 h 2676273"/>
                <a:gd name="connsiteX169" fmla="*/ 49093 w 2678023"/>
                <a:gd name="connsiteY169" fmla="*/ 1105481 h 2676273"/>
                <a:gd name="connsiteX170" fmla="*/ 164672 w 2678023"/>
                <a:gd name="connsiteY170" fmla="*/ 1101869 h 2676273"/>
                <a:gd name="connsiteX171" fmla="*/ 181699 w 2678023"/>
                <a:gd name="connsiteY171" fmla="*/ 1101353 h 2676273"/>
                <a:gd name="connsiteX172" fmla="*/ 227621 w 2678023"/>
                <a:gd name="connsiteY172" fmla="*/ 1065234 h 2676273"/>
                <a:gd name="connsiteX173" fmla="*/ 241036 w 2678023"/>
                <a:gd name="connsiteY173" fmla="*/ 1014153 h 2676273"/>
                <a:gd name="connsiteX174" fmla="*/ 219366 w 2678023"/>
                <a:gd name="connsiteY174" fmla="*/ 965651 h 2676273"/>
                <a:gd name="connsiteX175" fmla="*/ 113590 w 2678023"/>
                <a:gd name="connsiteY175" fmla="*/ 899605 h 2676273"/>
                <a:gd name="connsiteX176" fmla="*/ 89855 w 2678023"/>
                <a:gd name="connsiteY176" fmla="*/ 832012 h 2676273"/>
                <a:gd name="connsiteX177" fmla="*/ 104818 w 2678023"/>
                <a:gd name="connsiteY177" fmla="*/ 799505 h 2676273"/>
                <a:gd name="connsiteX178" fmla="*/ 151256 w 2678023"/>
                <a:gd name="connsiteY178" fmla="*/ 779898 h 2676273"/>
                <a:gd name="connsiteX179" fmla="*/ 283347 w 2678023"/>
                <a:gd name="connsiteY179" fmla="*/ 810341 h 2676273"/>
                <a:gd name="connsiteX180" fmla="*/ 331332 w 2678023"/>
                <a:gd name="connsiteY180" fmla="*/ 794345 h 2676273"/>
                <a:gd name="connsiteX181" fmla="*/ 363839 w 2678023"/>
                <a:gd name="connsiteY181" fmla="*/ 737588 h 2676273"/>
                <a:gd name="connsiteX182" fmla="*/ 354551 w 2678023"/>
                <a:gd name="connsiteY182" fmla="*/ 689086 h 2676273"/>
                <a:gd name="connsiteX183" fmla="*/ 266835 w 2678023"/>
                <a:gd name="connsiteY183" fmla="*/ 595694 h 2676273"/>
                <a:gd name="connsiteX184" fmla="*/ 261675 w 2678023"/>
                <a:gd name="connsiteY184" fmla="*/ 529133 h 2676273"/>
                <a:gd name="connsiteX185" fmla="*/ 270447 w 2678023"/>
                <a:gd name="connsiteY185" fmla="*/ 516233 h 2676273"/>
                <a:gd name="connsiteX186" fmla="*/ 349907 w 2678023"/>
                <a:gd name="connsiteY186" fmla="*/ 498690 h 2676273"/>
                <a:gd name="connsiteX187" fmla="*/ 457231 w 2678023"/>
                <a:gd name="connsiteY187" fmla="*/ 555964 h 2676273"/>
                <a:gd name="connsiteX188" fmla="*/ 507797 w 2678023"/>
                <a:gd name="connsiteY188" fmla="*/ 551320 h 2676273"/>
                <a:gd name="connsiteX189" fmla="*/ 551139 w 2678023"/>
                <a:gd name="connsiteY189" fmla="*/ 508494 h 2676273"/>
                <a:gd name="connsiteX190" fmla="*/ 556815 w 2678023"/>
                <a:gd name="connsiteY190" fmla="*/ 456896 h 2676273"/>
                <a:gd name="connsiteX191" fmla="*/ 494381 w 2678023"/>
                <a:gd name="connsiteY191" fmla="*/ 339769 h 2676273"/>
                <a:gd name="connsiteX192" fmla="*/ 505217 w 2678023"/>
                <a:gd name="connsiteY192" fmla="*/ 280432 h 2676273"/>
                <a:gd name="connsiteX193" fmla="*/ 537723 w 2678023"/>
                <a:gd name="connsiteY193" fmla="*/ 256181 h 2676273"/>
                <a:gd name="connsiteX194" fmla="*/ 590353 w 2678023"/>
                <a:gd name="connsiteY194" fmla="*/ 261857 h 2676273"/>
                <a:gd name="connsiteX195" fmla="*/ 679617 w 2678023"/>
                <a:gd name="connsiteY195" fmla="*/ 344929 h 2676273"/>
                <a:gd name="connsiteX196" fmla="*/ 754950 w 2678023"/>
                <a:gd name="connsiteY196" fmla="*/ 355765 h 2676273"/>
                <a:gd name="connsiteX197" fmla="*/ 797260 w 2678023"/>
                <a:gd name="connsiteY197" fmla="*/ 329450 h 2676273"/>
                <a:gd name="connsiteX198" fmla="*/ 811707 w 2678023"/>
                <a:gd name="connsiteY198" fmla="*/ 285076 h 2676273"/>
                <a:gd name="connsiteX199" fmla="*/ 781781 w 2678023"/>
                <a:gd name="connsiteY199" fmla="*/ 156081 h 2676273"/>
                <a:gd name="connsiteX200" fmla="*/ 807064 w 2678023"/>
                <a:gd name="connsiteY200" fmla="*/ 100872 h 2676273"/>
                <a:gd name="connsiteX201" fmla="*/ 841634 w 2678023"/>
                <a:gd name="connsiteY201" fmla="*/ 86424 h 2676273"/>
                <a:gd name="connsiteX202" fmla="*/ 896328 w 2678023"/>
                <a:gd name="connsiteY202" fmla="*/ 106031 h 2676273"/>
                <a:gd name="connsiteX203" fmla="*/ 965469 w 2678023"/>
                <a:gd name="connsiteY203" fmla="*/ 217483 h 2676273"/>
                <a:gd name="connsiteX204" fmla="*/ 1013455 w 2678023"/>
                <a:gd name="connsiteY204" fmla="*/ 240702 h 2676273"/>
                <a:gd name="connsiteX205" fmla="*/ 1077952 w 2678023"/>
                <a:gd name="connsiteY205" fmla="*/ 222642 h 2676273"/>
                <a:gd name="connsiteX206" fmla="*/ 1101687 w 2678023"/>
                <a:gd name="connsiteY206" fmla="*/ 188072 h 2676273"/>
                <a:gd name="connsiteX207" fmla="*/ 1106847 w 2678023"/>
                <a:gd name="connsiteY207" fmla="*/ 53918 h 2676273"/>
                <a:gd name="connsiteX208" fmla="*/ 1145029 w 2678023"/>
                <a:gd name="connsiteY208" fmla="*/ 4900 h 2676273"/>
                <a:gd name="connsiteX209" fmla="*/ 1158960 w 2678023"/>
                <a:gd name="connsiteY209" fmla="*/ 1804 h 2676273"/>
                <a:gd name="connsiteX210" fmla="*/ 1190637 w 2678023"/>
                <a:gd name="connsiteY210" fmla="*/ 143 h 267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</a:cxnLst>
              <a:rect l="l" t="t" r="r" b="b"/>
              <a:pathLst>
                <a:path w="2678023" h="2676273">
                  <a:moveTo>
                    <a:pt x="1338961" y="855269"/>
                  </a:moveTo>
                  <a:cubicBezTo>
                    <a:pt x="1073250" y="855269"/>
                    <a:pt x="857849" y="1070670"/>
                    <a:pt x="857849" y="1336381"/>
                  </a:cubicBezTo>
                  <a:cubicBezTo>
                    <a:pt x="857849" y="1602092"/>
                    <a:pt x="1073250" y="1817493"/>
                    <a:pt x="1338961" y="1817493"/>
                  </a:cubicBezTo>
                  <a:cubicBezTo>
                    <a:pt x="1604672" y="1817493"/>
                    <a:pt x="1820073" y="1602092"/>
                    <a:pt x="1820073" y="1336381"/>
                  </a:cubicBezTo>
                  <a:cubicBezTo>
                    <a:pt x="1820073" y="1070670"/>
                    <a:pt x="1604672" y="855269"/>
                    <a:pt x="1338961" y="855269"/>
                  </a:cubicBezTo>
                  <a:close/>
                  <a:moveTo>
                    <a:pt x="1338961" y="545806"/>
                  </a:moveTo>
                  <a:cubicBezTo>
                    <a:pt x="1775584" y="545806"/>
                    <a:pt x="2129536" y="899758"/>
                    <a:pt x="2129536" y="1336381"/>
                  </a:cubicBezTo>
                  <a:cubicBezTo>
                    <a:pt x="2129536" y="1773004"/>
                    <a:pt x="1775584" y="2126956"/>
                    <a:pt x="1338961" y="2126956"/>
                  </a:cubicBezTo>
                  <a:cubicBezTo>
                    <a:pt x="902338" y="2126956"/>
                    <a:pt x="548386" y="1773004"/>
                    <a:pt x="548386" y="1336381"/>
                  </a:cubicBezTo>
                  <a:cubicBezTo>
                    <a:pt x="548386" y="899758"/>
                    <a:pt x="902338" y="545806"/>
                    <a:pt x="1338961" y="545806"/>
                  </a:cubicBezTo>
                  <a:close/>
                  <a:moveTo>
                    <a:pt x="1340068" y="359376"/>
                  </a:moveTo>
                  <a:cubicBezTo>
                    <a:pt x="796228" y="358860"/>
                    <a:pt x="363839" y="794861"/>
                    <a:pt x="361775" y="1331995"/>
                  </a:cubicBezTo>
                  <a:cubicBezTo>
                    <a:pt x="359711" y="1882027"/>
                    <a:pt x="806032" y="2314416"/>
                    <a:pt x="1338521" y="2312868"/>
                  </a:cubicBezTo>
                  <a:cubicBezTo>
                    <a:pt x="1869461" y="2314932"/>
                    <a:pt x="2317329" y="1887702"/>
                    <a:pt x="2316814" y="1335606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lose/>
                  <a:moveTo>
                    <a:pt x="1190637" y="143"/>
                  </a:moveTo>
                  <a:cubicBezTo>
                    <a:pt x="1216299" y="1546"/>
                    <a:pt x="1225780" y="13543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3"/>
                    <a:pt x="2498437" y="942948"/>
                    <a:pt x="2461287" y="964103"/>
                  </a:cubicBezTo>
                  <a:cubicBezTo>
                    <a:pt x="2440132" y="976486"/>
                    <a:pt x="2434456" y="992998"/>
                    <a:pt x="2438068" y="1014669"/>
                  </a:cubicBezTo>
                  <a:cubicBezTo>
                    <a:pt x="2441164" y="1034792"/>
                    <a:pt x="2446840" y="1054399"/>
                    <a:pt x="2454063" y="1073490"/>
                  </a:cubicBezTo>
                  <a:cubicBezTo>
                    <a:pt x="2460771" y="1091033"/>
                    <a:pt x="2472638" y="1100321"/>
                    <a:pt x="2492762" y="1100837"/>
                  </a:cubicBezTo>
                  <a:cubicBezTo>
                    <a:pt x="2538168" y="1101353"/>
                    <a:pt x="2583058" y="1104449"/>
                    <a:pt x="2628464" y="1105997"/>
                  </a:cubicBezTo>
                  <a:cubicBezTo>
                    <a:pt x="2653230" y="1107029"/>
                    <a:pt x="2665614" y="1116832"/>
                    <a:pt x="2672322" y="1140567"/>
                  </a:cubicBezTo>
                  <a:cubicBezTo>
                    <a:pt x="2676449" y="1153983"/>
                    <a:pt x="2677998" y="1167914"/>
                    <a:pt x="2677998" y="1182361"/>
                  </a:cubicBezTo>
                  <a:cubicBezTo>
                    <a:pt x="2677998" y="1210224"/>
                    <a:pt x="2670258" y="1221576"/>
                    <a:pt x="2644459" y="1229831"/>
                  </a:cubicBezTo>
                  <a:cubicBezTo>
                    <a:pt x="2603697" y="1242731"/>
                    <a:pt x="2562934" y="1255114"/>
                    <a:pt x="2522172" y="1267498"/>
                  </a:cubicBezTo>
                  <a:cubicBezTo>
                    <a:pt x="2492762" y="1276269"/>
                    <a:pt x="2485022" y="1285557"/>
                    <a:pt x="2483990" y="1315999"/>
                  </a:cubicBezTo>
                  <a:cubicBezTo>
                    <a:pt x="2483474" y="1337154"/>
                    <a:pt x="2481926" y="1358825"/>
                    <a:pt x="2486570" y="1379981"/>
                  </a:cubicBezTo>
                  <a:cubicBezTo>
                    <a:pt x="2489666" y="1394428"/>
                    <a:pt x="2498437" y="1403200"/>
                    <a:pt x="2512885" y="1407843"/>
                  </a:cubicBezTo>
                  <a:cubicBezTo>
                    <a:pt x="2555711" y="1420743"/>
                    <a:pt x="2598537" y="1433642"/>
                    <a:pt x="2641363" y="1447058"/>
                  </a:cubicBezTo>
                  <a:cubicBezTo>
                    <a:pt x="2671290" y="1456345"/>
                    <a:pt x="2678514" y="1466665"/>
                    <a:pt x="2677998" y="1498139"/>
                  </a:cubicBezTo>
                  <a:cubicBezTo>
                    <a:pt x="2677998" y="1501235"/>
                    <a:pt x="2677998" y="1504331"/>
                    <a:pt x="2677998" y="1507427"/>
                  </a:cubicBezTo>
                  <a:cubicBezTo>
                    <a:pt x="2675934" y="1555929"/>
                    <a:pt x="2660454" y="1571408"/>
                    <a:pt x="2611952" y="1572956"/>
                  </a:cubicBezTo>
                  <a:cubicBezTo>
                    <a:pt x="2571190" y="1573988"/>
                    <a:pt x="2530944" y="1576052"/>
                    <a:pt x="2490182" y="1576568"/>
                  </a:cubicBezTo>
                  <a:cubicBezTo>
                    <a:pt x="2474702" y="1577084"/>
                    <a:pt x="2463867" y="1583792"/>
                    <a:pt x="2457675" y="1596691"/>
                  </a:cubicBezTo>
                  <a:cubicBezTo>
                    <a:pt x="2446324" y="1620942"/>
                    <a:pt x="2439100" y="1646225"/>
                    <a:pt x="2437036" y="1673056"/>
                  </a:cubicBezTo>
                  <a:cubicBezTo>
                    <a:pt x="2435488" y="1690083"/>
                    <a:pt x="2442712" y="1701435"/>
                    <a:pt x="2457159" y="1710206"/>
                  </a:cubicBezTo>
                  <a:cubicBezTo>
                    <a:pt x="2493278" y="1732393"/>
                    <a:pt x="2528880" y="1754580"/>
                    <a:pt x="2564483" y="1777283"/>
                  </a:cubicBezTo>
                  <a:cubicBezTo>
                    <a:pt x="2596989" y="1797406"/>
                    <a:pt x="2601117" y="1809790"/>
                    <a:pt x="2588733" y="1845908"/>
                  </a:cubicBezTo>
                  <a:cubicBezTo>
                    <a:pt x="2584606" y="1858292"/>
                    <a:pt x="2578930" y="1870159"/>
                    <a:pt x="2571706" y="1880995"/>
                  </a:cubicBezTo>
                  <a:cubicBezTo>
                    <a:pt x="2564998" y="1890798"/>
                    <a:pt x="2554163" y="1897506"/>
                    <a:pt x="2538684" y="1897506"/>
                  </a:cubicBezTo>
                  <a:cubicBezTo>
                    <a:pt x="2511337" y="1891314"/>
                    <a:pt x="2483990" y="1885122"/>
                    <a:pt x="2456643" y="1879447"/>
                  </a:cubicBezTo>
                  <a:cubicBezTo>
                    <a:pt x="2434456" y="1874287"/>
                    <a:pt x="2411753" y="1869643"/>
                    <a:pt x="2389566" y="1863967"/>
                  </a:cubicBezTo>
                  <a:cubicBezTo>
                    <a:pt x="2375119" y="1860355"/>
                    <a:pt x="2363767" y="1864483"/>
                    <a:pt x="2354479" y="1874803"/>
                  </a:cubicBezTo>
                  <a:cubicBezTo>
                    <a:pt x="2335389" y="1896990"/>
                    <a:pt x="2320425" y="1922273"/>
                    <a:pt x="2312170" y="1950652"/>
                  </a:cubicBezTo>
                  <a:cubicBezTo>
                    <a:pt x="2308042" y="1964067"/>
                    <a:pt x="2314234" y="1973870"/>
                    <a:pt x="2322489" y="1983158"/>
                  </a:cubicBezTo>
                  <a:cubicBezTo>
                    <a:pt x="2352416" y="2015665"/>
                    <a:pt x="2382858" y="2048171"/>
                    <a:pt x="2412785" y="2080162"/>
                  </a:cubicBezTo>
                  <a:cubicBezTo>
                    <a:pt x="2435488" y="2104413"/>
                    <a:pt x="2436520" y="2118860"/>
                    <a:pt x="2418461" y="2146723"/>
                  </a:cubicBezTo>
                  <a:cubicBezTo>
                    <a:pt x="2417429" y="2148271"/>
                    <a:pt x="2416397" y="2150335"/>
                    <a:pt x="2414849" y="2151883"/>
                  </a:cubicBezTo>
                  <a:cubicBezTo>
                    <a:pt x="2380795" y="2197805"/>
                    <a:pt x="2365831" y="2198321"/>
                    <a:pt x="2324037" y="2174586"/>
                  </a:cubicBezTo>
                  <a:cubicBezTo>
                    <a:pt x="2289982" y="2154979"/>
                    <a:pt x="2253864" y="2137435"/>
                    <a:pt x="2219294" y="2118860"/>
                  </a:cubicBezTo>
                  <a:cubicBezTo>
                    <a:pt x="2204846" y="2111121"/>
                    <a:pt x="2191431" y="2111121"/>
                    <a:pt x="2178531" y="2120408"/>
                  </a:cubicBezTo>
                  <a:cubicBezTo>
                    <a:pt x="2157892" y="2134856"/>
                    <a:pt x="2140349" y="2152399"/>
                    <a:pt x="2125386" y="2172522"/>
                  </a:cubicBezTo>
                  <a:cubicBezTo>
                    <a:pt x="2114550" y="2186969"/>
                    <a:pt x="2114034" y="2201417"/>
                    <a:pt x="2122806" y="2217412"/>
                  </a:cubicBezTo>
                  <a:cubicBezTo>
                    <a:pt x="2143961" y="2256110"/>
                    <a:pt x="2164600" y="2295324"/>
                    <a:pt x="2184723" y="2334539"/>
                  </a:cubicBezTo>
                  <a:cubicBezTo>
                    <a:pt x="2198655" y="2361886"/>
                    <a:pt x="2196591" y="2374269"/>
                    <a:pt x="2174404" y="2395424"/>
                  </a:cubicBezTo>
                  <a:cubicBezTo>
                    <a:pt x="2170792" y="2398520"/>
                    <a:pt x="2167696" y="2402132"/>
                    <a:pt x="2164084" y="2404712"/>
                  </a:cubicBezTo>
                  <a:cubicBezTo>
                    <a:pt x="2131062" y="2428963"/>
                    <a:pt x="2114034" y="2440830"/>
                    <a:pt x="2075336" y="2401616"/>
                  </a:cubicBezTo>
                  <a:cubicBezTo>
                    <a:pt x="2047473" y="2373237"/>
                    <a:pt x="2017547" y="2347954"/>
                    <a:pt x="1988652" y="2320607"/>
                  </a:cubicBezTo>
                  <a:cubicBezTo>
                    <a:pt x="1975236" y="2307708"/>
                    <a:pt x="1960789" y="2305128"/>
                    <a:pt x="1944277" y="2311836"/>
                  </a:cubicBezTo>
                  <a:cubicBezTo>
                    <a:pt x="1922607" y="2320607"/>
                    <a:pt x="1901968" y="2331959"/>
                    <a:pt x="1883392" y="2346406"/>
                  </a:cubicBezTo>
                  <a:cubicBezTo>
                    <a:pt x="1867913" y="2358274"/>
                    <a:pt x="1863785" y="2373237"/>
                    <a:pt x="1868429" y="2391812"/>
                  </a:cubicBezTo>
                  <a:cubicBezTo>
                    <a:pt x="1879264" y="2436702"/>
                    <a:pt x="1889584" y="2482108"/>
                    <a:pt x="1899388" y="2526998"/>
                  </a:cubicBezTo>
                  <a:cubicBezTo>
                    <a:pt x="1903516" y="2546605"/>
                    <a:pt x="1896808" y="2561569"/>
                    <a:pt x="1879264" y="2571888"/>
                  </a:cubicBezTo>
                  <a:cubicBezTo>
                    <a:pt x="1867397" y="2579112"/>
                    <a:pt x="1854498" y="2584788"/>
                    <a:pt x="1841082" y="2588916"/>
                  </a:cubicBezTo>
                  <a:cubicBezTo>
                    <a:pt x="1813736" y="2597687"/>
                    <a:pt x="1798256" y="2592527"/>
                    <a:pt x="1782777" y="2568277"/>
                  </a:cubicBezTo>
                  <a:cubicBezTo>
                    <a:pt x="1760074" y="2532158"/>
                    <a:pt x="1736855" y="2496556"/>
                    <a:pt x="1715184" y="2459405"/>
                  </a:cubicBezTo>
                  <a:cubicBezTo>
                    <a:pt x="1703316" y="2439282"/>
                    <a:pt x="1687837" y="2431543"/>
                    <a:pt x="1664618" y="2435670"/>
                  </a:cubicBezTo>
                  <a:cubicBezTo>
                    <a:pt x="1646043" y="2439282"/>
                    <a:pt x="1627984" y="2443926"/>
                    <a:pt x="1610440" y="2450118"/>
                  </a:cubicBezTo>
                  <a:cubicBezTo>
                    <a:pt x="1586190" y="2458889"/>
                    <a:pt x="1578450" y="2469209"/>
                    <a:pt x="1577418" y="2495008"/>
                  </a:cubicBezTo>
                  <a:cubicBezTo>
                    <a:pt x="1575870" y="2535770"/>
                    <a:pt x="1574838" y="2576016"/>
                    <a:pt x="1573806" y="2616778"/>
                  </a:cubicBezTo>
                  <a:cubicBezTo>
                    <a:pt x="1572774" y="2653929"/>
                    <a:pt x="1563487" y="2665796"/>
                    <a:pt x="1526852" y="2672504"/>
                  </a:cubicBezTo>
                  <a:cubicBezTo>
                    <a:pt x="1517049" y="2674568"/>
                    <a:pt x="1507245" y="2675600"/>
                    <a:pt x="1497441" y="2676116"/>
                  </a:cubicBezTo>
                  <a:cubicBezTo>
                    <a:pt x="1473191" y="2677664"/>
                    <a:pt x="1457711" y="2667860"/>
                    <a:pt x="1449972" y="2644125"/>
                  </a:cubicBezTo>
                  <a:cubicBezTo>
                    <a:pt x="1436040" y="2600783"/>
                    <a:pt x="1422624" y="2557957"/>
                    <a:pt x="1410241" y="2514615"/>
                  </a:cubicBezTo>
                  <a:cubicBezTo>
                    <a:pt x="1404565" y="2495008"/>
                    <a:pt x="1392698" y="2485720"/>
                    <a:pt x="1373091" y="2482624"/>
                  </a:cubicBezTo>
                  <a:cubicBezTo>
                    <a:pt x="1350388" y="2479528"/>
                    <a:pt x="1327685" y="2479528"/>
                    <a:pt x="1304982" y="2483140"/>
                  </a:cubicBezTo>
                  <a:cubicBezTo>
                    <a:pt x="1287955" y="2485720"/>
                    <a:pt x="1277119" y="2494492"/>
                    <a:pt x="1271959" y="2511519"/>
                  </a:cubicBezTo>
                  <a:cubicBezTo>
                    <a:pt x="1260092" y="2552281"/>
                    <a:pt x="1247192" y="2593043"/>
                    <a:pt x="1234293" y="2633806"/>
                  </a:cubicBezTo>
                  <a:cubicBezTo>
                    <a:pt x="1222941" y="2670440"/>
                    <a:pt x="1208494" y="2679728"/>
                    <a:pt x="1170828" y="2674568"/>
                  </a:cubicBezTo>
                  <a:cubicBezTo>
                    <a:pt x="1114070" y="2666828"/>
                    <a:pt x="1107362" y="2659088"/>
                    <a:pt x="1106847" y="2602331"/>
                  </a:cubicBezTo>
                  <a:cubicBezTo>
                    <a:pt x="1106331" y="2565181"/>
                    <a:pt x="1104783" y="2528546"/>
                    <a:pt x="1103751" y="2491396"/>
                  </a:cubicBezTo>
                  <a:cubicBezTo>
                    <a:pt x="1103234" y="2474369"/>
                    <a:pt x="1096527" y="2460953"/>
                    <a:pt x="1080532" y="2454245"/>
                  </a:cubicBezTo>
                  <a:cubicBezTo>
                    <a:pt x="1056281" y="2443926"/>
                    <a:pt x="1031514" y="2436702"/>
                    <a:pt x="1005199" y="2435154"/>
                  </a:cubicBezTo>
                  <a:cubicBezTo>
                    <a:pt x="989203" y="2434122"/>
                    <a:pt x="977852" y="2440314"/>
                    <a:pt x="969080" y="2454245"/>
                  </a:cubicBezTo>
                  <a:cubicBezTo>
                    <a:pt x="946894" y="2491396"/>
                    <a:pt x="923159" y="2527514"/>
                    <a:pt x="900456" y="2564149"/>
                  </a:cubicBezTo>
                  <a:cubicBezTo>
                    <a:pt x="882396" y="2593043"/>
                    <a:pt x="868465" y="2598203"/>
                    <a:pt x="836474" y="2587368"/>
                  </a:cubicBezTo>
                  <a:cubicBezTo>
                    <a:pt x="834926" y="2586852"/>
                    <a:pt x="833379" y="2586336"/>
                    <a:pt x="831830" y="2585820"/>
                  </a:cubicBezTo>
                  <a:cubicBezTo>
                    <a:pt x="782297" y="2565697"/>
                    <a:pt x="772493" y="2554345"/>
                    <a:pt x="785392" y="2504811"/>
                  </a:cubicBezTo>
                  <a:cubicBezTo>
                    <a:pt x="795196" y="2467145"/>
                    <a:pt x="802420" y="2428963"/>
                    <a:pt x="811707" y="2390780"/>
                  </a:cubicBezTo>
                  <a:cubicBezTo>
                    <a:pt x="816351" y="2371173"/>
                    <a:pt x="811191" y="2356210"/>
                    <a:pt x="794680" y="2344342"/>
                  </a:cubicBezTo>
                  <a:cubicBezTo>
                    <a:pt x="777137" y="2331959"/>
                    <a:pt x="759078" y="2321123"/>
                    <a:pt x="739470" y="2312352"/>
                  </a:cubicBezTo>
                  <a:cubicBezTo>
                    <a:pt x="720895" y="2304096"/>
                    <a:pt x="704900" y="2307192"/>
                    <a:pt x="689421" y="2321639"/>
                  </a:cubicBezTo>
                  <a:cubicBezTo>
                    <a:pt x="658462" y="2351050"/>
                    <a:pt x="626988" y="2379945"/>
                    <a:pt x="596029" y="2408839"/>
                  </a:cubicBezTo>
                  <a:cubicBezTo>
                    <a:pt x="572810" y="2431027"/>
                    <a:pt x="557847" y="2432058"/>
                    <a:pt x="530500" y="2415031"/>
                  </a:cubicBezTo>
                  <a:cubicBezTo>
                    <a:pt x="527404" y="2412967"/>
                    <a:pt x="524308" y="2410903"/>
                    <a:pt x="521212" y="2408839"/>
                  </a:cubicBezTo>
                  <a:cubicBezTo>
                    <a:pt x="481482" y="2380461"/>
                    <a:pt x="477870" y="2365497"/>
                    <a:pt x="500573" y="2322671"/>
                  </a:cubicBezTo>
                  <a:cubicBezTo>
                    <a:pt x="519148" y="2287585"/>
                    <a:pt x="537207" y="2252498"/>
                    <a:pt x="556298" y="2217928"/>
                  </a:cubicBezTo>
                  <a:cubicBezTo>
                    <a:pt x="566102" y="2199869"/>
                    <a:pt x="564555" y="2184389"/>
                    <a:pt x="552171" y="2168910"/>
                  </a:cubicBezTo>
                  <a:cubicBezTo>
                    <a:pt x="538756" y="2151883"/>
                    <a:pt x="523276" y="2136403"/>
                    <a:pt x="505733" y="2122988"/>
                  </a:cubicBezTo>
                  <a:cubicBezTo>
                    <a:pt x="490254" y="2111121"/>
                    <a:pt x="474774" y="2110089"/>
                    <a:pt x="457747" y="2119376"/>
                  </a:cubicBezTo>
                  <a:cubicBezTo>
                    <a:pt x="419564" y="2140015"/>
                    <a:pt x="380866" y="2160654"/>
                    <a:pt x="341652" y="2180778"/>
                  </a:cubicBezTo>
                  <a:cubicBezTo>
                    <a:pt x="314305" y="2195225"/>
                    <a:pt x="298310" y="2191613"/>
                    <a:pt x="278187" y="2168910"/>
                  </a:cubicBezTo>
                  <a:cubicBezTo>
                    <a:pt x="276639" y="2167362"/>
                    <a:pt x="275607" y="2165814"/>
                    <a:pt x="274059" y="2164266"/>
                  </a:cubicBezTo>
                  <a:cubicBezTo>
                    <a:pt x="238456" y="2122988"/>
                    <a:pt x="238972" y="2108541"/>
                    <a:pt x="276639" y="2069326"/>
                  </a:cubicBezTo>
                  <a:cubicBezTo>
                    <a:pt x="302954" y="2041464"/>
                    <a:pt x="327721" y="2013085"/>
                    <a:pt x="354551" y="1986254"/>
                  </a:cubicBezTo>
                  <a:cubicBezTo>
                    <a:pt x="367967" y="1972323"/>
                    <a:pt x="370547" y="1957875"/>
                    <a:pt x="363839" y="1940848"/>
                  </a:cubicBezTo>
                  <a:cubicBezTo>
                    <a:pt x="355067" y="1918661"/>
                    <a:pt x="342684" y="1898022"/>
                    <a:pt x="328237" y="1878931"/>
                  </a:cubicBezTo>
                  <a:cubicBezTo>
                    <a:pt x="316369" y="1863451"/>
                    <a:pt x="300374" y="1861903"/>
                    <a:pt x="283347" y="1866031"/>
                  </a:cubicBezTo>
                  <a:cubicBezTo>
                    <a:pt x="245680" y="1874803"/>
                    <a:pt x="208530" y="1883574"/>
                    <a:pt x="170864" y="1891830"/>
                  </a:cubicBezTo>
                  <a:cubicBezTo>
                    <a:pt x="165704" y="1892862"/>
                    <a:pt x="160544" y="1894410"/>
                    <a:pt x="155900" y="1895442"/>
                  </a:cubicBezTo>
                  <a:cubicBezTo>
                    <a:pt x="127521" y="1900602"/>
                    <a:pt x="113074" y="1893894"/>
                    <a:pt x="100175" y="1868095"/>
                  </a:cubicBezTo>
                  <a:cubicBezTo>
                    <a:pt x="95531" y="1858292"/>
                    <a:pt x="90887" y="1848488"/>
                    <a:pt x="87275" y="1838169"/>
                  </a:cubicBezTo>
                  <a:cubicBezTo>
                    <a:pt x="77988" y="1810822"/>
                    <a:pt x="83147" y="1795342"/>
                    <a:pt x="107915" y="1779863"/>
                  </a:cubicBezTo>
                  <a:cubicBezTo>
                    <a:pt x="143001" y="1757676"/>
                    <a:pt x="178603" y="1735489"/>
                    <a:pt x="213690" y="1713818"/>
                  </a:cubicBezTo>
                  <a:cubicBezTo>
                    <a:pt x="241552" y="1696275"/>
                    <a:pt x="245680" y="1686471"/>
                    <a:pt x="238972" y="1654481"/>
                  </a:cubicBezTo>
                  <a:cubicBezTo>
                    <a:pt x="234845" y="1636421"/>
                    <a:pt x="230201" y="1617846"/>
                    <a:pt x="222977" y="1600819"/>
                  </a:cubicBezTo>
                  <a:cubicBezTo>
                    <a:pt x="215753" y="1583792"/>
                    <a:pt x="203370" y="1575536"/>
                    <a:pt x="184279" y="1575020"/>
                  </a:cubicBezTo>
                  <a:cubicBezTo>
                    <a:pt x="142485" y="1574504"/>
                    <a:pt x="101207" y="1572956"/>
                    <a:pt x="59413" y="1571408"/>
                  </a:cubicBezTo>
                  <a:cubicBezTo>
                    <a:pt x="21746" y="1570376"/>
                    <a:pt x="10395" y="1560573"/>
                    <a:pt x="3687" y="1524454"/>
                  </a:cubicBezTo>
                  <a:cubicBezTo>
                    <a:pt x="3171" y="1520842"/>
                    <a:pt x="2139" y="1517231"/>
                    <a:pt x="1623" y="1513619"/>
                  </a:cubicBezTo>
                  <a:cubicBezTo>
                    <a:pt x="-4053" y="1467697"/>
                    <a:pt x="3687" y="1455829"/>
                    <a:pt x="48577" y="1442414"/>
                  </a:cubicBezTo>
                  <a:cubicBezTo>
                    <a:pt x="85727" y="1431062"/>
                    <a:pt x="122877" y="1418679"/>
                    <a:pt x="160544" y="1408359"/>
                  </a:cubicBezTo>
                  <a:cubicBezTo>
                    <a:pt x="181183" y="1402684"/>
                    <a:pt x="192018" y="1390816"/>
                    <a:pt x="194083" y="1370693"/>
                  </a:cubicBezTo>
                  <a:cubicBezTo>
                    <a:pt x="196147" y="1346958"/>
                    <a:pt x="197178" y="1322707"/>
                    <a:pt x="192534" y="1298972"/>
                  </a:cubicBezTo>
                  <a:cubicBezTo>
                    <a:pt x="189954" y="1283493"/>
                    <a:pt x="181183" y="1274205"/>
                    <a:pt x="166220" y="1269561"/>
                  </a:cubicBezTo>
                  <a:cubicBezTo>
                    <a:pt x="126490" y="1257694"/>
                    <a:pt x="86759" y="1245311"/>
                    <a:pt x="47029" y="1232927"/>
                  </a:cubicBezTo>
                  <a:cubicBezTo>
                    <a:pt x="3687" y="1219512"/>
                    <a:pt x="-957" y="1212288"/>
                    <a:pt x="1623" y="1166882"/>
                  </a:cubicBezTo>
                  <a:cubicBezTo>
                    <a:pt x="2139" y="1157594"/>
                    <a:pt x="4203" y="1148307"/>
                    <a:pt x="6267" y="1139535"/>
                  </a:cubicBezTo>
                  <a:cubicBezTo>
                    <a:pt x="12459" y="1116832"/>
                    <a:pt x="25358" y="1106513"/>
                    <a:pt x="49093" y="1105481"/>
                  </a:cubicBezTo>
                  <a:cubicBezTo>
                    <a:pt x="87791" y="1103933"/>
                    <a:pt x="125974" y="1102901"/>
                    <a:pt x="164672" y="1101869"/>
                  </a:cubicBezTo>
                  <a:cubicBezTo>
                    <a:pt x="170348" y="1101869"/>
                    <a:pt x="176023" y="1101353"/>
                    <a:pt x="181699" y="1101353"/>
                  </a:cubicBezTo>
                  <a:cubicBezTo>
                    <a:pt x="207498" y="1102385"/>
                    <a:pt x="220913" y="1087937"/>
                    <a:pt x="227621" y="1065234"/>
                  </a:cubicBezTo>
                  <a:cubicBezTo>
                    <a:pt x="232781" y="1048207"/>
                    <a:pt x="237425" y="1031180"/>
                    <a:pt x="241036" y="1014153"/>
                  </a:cubicBezTo>
                  <a:cubicBezTo>
                    <a:pt x="245680" y="990418"/>
                    <a:pt x="240005" y="979066"/>
                    <a:pt x="219366" y="965651"/>
                  </a:cubicBezTo>
                  <a:cubicBezTo>
                    <a:pt x="184279" y="943464"/>
                    <a:pt x="148676" y="921277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171731" y="385"/>
                    <a:pt x="1182083" y="-325"/>
                    <a:pt x="1190637" y="143"/>
                  </a:cubicBezTo>
                  <a:close/>
                </a:path>
              </a:pathLst>
            </a:custGeom>
            <a:solidFill>
              <a:schemeClr val="accent3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448" name="Freeform: Shape 16">
              <a:extLst>
                <a:ext uri="{FF2B5EF4-FFF2-40B4-BE49-F238E27FC236}">
                  <a16:creationId xmlns:a16="http://schemas.microsoft.com/office/drawing/2014/main" id="{7825A5AA-39BB-4E7D-98AE-E0BCB756EAFB}"/>
                </a:ext>
              </a:extLst>
            </p:cNvPr>
            <p:cNvSpPr/>
            <p:nvPr/>
          </p:nvSpPr>
          <p:spPr>
            <a:xfrm>
              <a:off x="4130081" y="4606929"/>
              <a:ext cx="1391486" cy="1391486"/>
            </a:xfrm>
            <a:custGeom>
              <a:avLst/>
              <a:gdLst>
                <a:gd name="connsiteX0" fmla="*/ 1484119 w 2968238"/>
                <a:gd name="connsiteY0" fmla="*/ 1312669 h 2968238"/>
                <a:gd name="connsiteX1" fmla="*/ 1312669 w 2968238"/>
                <a:gd name="connsiteY1" fmla="*/ 1484119 h 2968238"/>
                <a:gd name="connsiteX2" fmla="*/ 1484119 w 2968238"/>
                <a:gd name="connsiteY2" fmla="*/ 1655569 h 2968238"/>
                <a:gd name="connsiteX3" fmla="*/ 1655569 w 2968238"/>
                <a:gd name="connsiteY3" fmla="*/ 1484119 h 2968238"/>
                <a:gd name="connsiteX4" fmla="*/ 1484119 w 2968238"/>
                <a:gd name="connsiteY4" fmla="*/ 1312669 h 2968238"/>
                <a:gd name="connsiteX5" fmla="*/ 1484119 w 2968238"/>
                <a:gd name="connsiteY5" fmla="*/ 0 h 2968238"/>
                <a:gd name="connsiteX6" fmla="*/ 2968238 w 2968238"/>
                <a:gd name="connsiteY6" fmla="*/ 1484119 h 2968238"/>
                <a:gd name="connsiteX7" fmla="*/ 1484119 w 2968238"/>
                <a:gd name="connsiteY7" fmla="*/ 2968238 h 2968238"/>
                <a:gd name="connsiteX8" fmla="*/ 0 w 2968238"/>
                <a:gd name="connsiteY8" fmla="*/ 1484119 h 2968238"/>
                <a:gd name="connsiteX9" fmla="*/ 1484119 w 2968238"/>
                <a:gd name="connsiteY9" fmla="*/ 0 h 296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8238" h="2968238">
                  <a:moveTo>
                    <a:pt x="1484119" y="1312669"/>
                  </a:moveTo>
                  <a:cubicBezTo>
                    <a:pt x="1389430" y="1312669"/>
                    <a:pt x="1312669" y="1389430"/>
                    <a:pt x="1312669" y="1484119"/>
                  </a:cubicBezTo>
                  <a:cubicBezTo>
                    <a:pt x="1312669" y="1578808"/>
                    <a:pt x="1389430" y="1655569"/>
                    <a:pt x="1484119" y="1655569"/>
                  </a:cubicBezTo>
                  <a:cubicBezTo>
                    <a:pt x="1578808" y="1655569"/>
                    <a:pt x="1655569" y="1578808"/>
                    <a:pt x="1655569" y="1484119"/>
                  </a:cubicBezTo>
                  <a:cubicBezTo>
                    <a:pt x="1655569" y="1389430"/>
                    <a:pt x="1578808" y="1312669"/>
                    <a:pt x="1484119" y="1312669"/>
                  </a:cubicBezTo>
                  <a:close/>
                  <a:moveTo>
                    <a:pt x="1484119" y="0"/>
                  </a:moveTo>
                  <a:cubicBezTo>
                    <a:pt x="2303775" y="0"/>
                    <a:pt x="2968238" y="664463"/>
                    <a:pt x="2968238" y="1484119"/>
                  </a:cubicBezTo>
                  <a:cubicBezTo>
                    <a:pt x="2968238" y="2303775"/>
                    <a:pt x="2303775" y="2968238"/>
                    <a:pt x="1484119" y="2968238"/>
                  </a:cubicBezTo>
                  <a:cubicBezTo>
                    <a:pt x="664463" y="2968238"/>
                    <a:pt x="0" y="2303775"/>
                    <a:pt x="0" y="1484119"/>
                  </a:cubicBezTo>
                  <a:cubicBezTo>
                    <a:pt x="0" y="664463"/>
                    <a:pt x="664463" y="0"/>
                    <a:pt x="1484119" y="0"/>
                  </a:cubicBezTo>
                  <a:close/>
                </a:path>
              </a:pathLst>
            </a:custGeom>
            <a:solidFill>
              <a:schemeClr val="bg1"/>
            </a:solidFill>
            <a:ln w="444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9" name="Freeform: Shape 17">
              <a:extLst>
                <a:ext uri="{FF2B5EF4-FFF2-40B4-BE49-F238E27FC236}">
                  <a16:creationId xmlns:a16="http://schemas.microsoft.com/office/drawing/2014/main" id="{68E8E175-3C07-40E8-BD80-DAA2F58423E9}"/>
                </a:ext>
              </a:extLst>
            </p:cNvPr>
            <p:cNvSpPr/>
            <p:nvPr/>
          </p:nvSpPr>
          <p:spPr>
            <a:xfrm>
              <a:off x="4240224" y="4718200"/>
              <a:ext cx="1171243" cy="1170478"/>
            </a:xfrm>
            <a:custGeom>
              <a:avLst/>
              <a:gdLst>
                <a:gd name="connsiteX0" fmla="*/ 1338961 w 2678023"/>
                <a:gd name="connsiteY0" fmla="*/ 855269 h 2676273"/>
                <a:gd name="connsiteX1" fmla="*/ 857849 w 2678023"/>
                <a:gd name="connsiteY1" fmla="*/ 1336381 h 2676273"/>
                <a:gd name="connsiteX2" fmla="*/ 1338961 w 2678023"/>
                <a:gd name="connsiteY2" fmla="*/ 1817493 h 2676273"/>
                <a:gd name="connsiteX3" fmla="*/ 1820073 w 2678023"/>
                <a:gd name="connsiteY3" fmla="*/ 1336381 h 2676273"/>
                <a:gd name="connsiteX4" fmla="*/ 1338961 w 2678023"/>
                <a:gd name="connsiteY4" fmla="*/ 855269 h 2676273"/>
                <a:gd name="connsiteX5" fmla="*/ 1338961 w 2678023"/>
                <a:gd name="connsiteY5" fmla="*/ 545806 h 2676273"/>
                <a:gd name="connsiteX6" fmla="*/ 2129536 w 2678023"/>
                <a:gd name="connsiteY6" fmla="*/ 1336381 h 2676273"/>
                <a:gd name="connsiteX7" fmla="*/ 1338961 w 2678023"/>
                <a:gd name="connsiteY7" fmla="*/ 2126956 h 2676273"/>
                <a:gd name="connsiteX8" fmla="*/ 548386 w 2678023"/>
                <a:gd name="connsiteY8" fmla="*/ 1336381 h 2676273"/>
                <a:gd name="connsiteX9" fmla="*/ 1338961 w 2678023"/>
                <a:gd name="connsiteY9" fmla="*/ 545806 h 2676273"/>
                <a:gd name="connsiteX10" fmla="*/ 1340068 w 2678023"/>
                <a:gd name="connsiteY10" fmla="*/ 359376 h 2676273"/>
                <a:gd name="connsiteX11" fmla="*/ 361775 w 2678023"/>
                <a:gd name="connsiteY11" fmla="*/ 1331995 h 2676273"/>
                <a:gd name="connsiteX12" fmla="*/ 1338521 w 2678023"/>
                <a:gd name="connsiteY12" fmla="*/ 2312868 h 2676273"/>
                <a:gd name="connsiteX13" fmla="*/ 2316814 w 2678023"/>
                <a:gd name="connsiteY13" fmla="*/ 1335606 h 2676273"/>
                <a:gd name="connsiteX14" fmla="*/ 1340068 w 2678023"/>
                <a:gd name="connsiteY14" fmla="*/ 359376 h 2676273"/>
                <a:gd name="connsiteX15" fmla="*/ 1190637 w 2678023"/>
                <a:gd name="connsiteY15" fmla="*/ 143 h 2676273"/>
                <a:gd name="connsiteX16" fmla="*/ 1235841 w 2678023"/>
                <a:gd name="connsiteY16" fmla="*/ 48758 h 2676273"/>
                <a:gd name="connsiteX17" fmla="*/ 1269895 w 2678023"/>
                <a:gd name="connsiteY17" fmla="*/ 162273 h 2676273"/>
                <a:gd name="connsiteX18" fmla="*/ 1303434 w 2678023"/>
                <a:gd name="connsiteY18" fmla="*/ 192716 h 2676273"/>
                <a:gd name="connsiteX19" fmla="*/ 1376702 w 2678023"/>
                <a:gd name="connsiteY19" fmla="*/ 192716 h 2676273"/>
                <a:gd name="connsiteX20" fmla="*/ 1409209 w 2678023"/>
                <a:gd name="connsiteY20" fmla="*/ 163305 h 2676273"/>
                <a:gd name="connsiteX21" fmla="*/ 1447392 w 2678023"/>
                <a:gd name="connsiteY21" fmla="*/ 37922 h 2676273"/>
                <a:gd name="connsiteX22" fmla="*/ 1499505 w 2678023"/>
                <a:gd name="connsiteY22" fmla="*/ 256 h 2676273"/>
                <a:gd name="connsiteX23" fmla="*/ 1513436 w 2678023"/>
                <a:gd name="connsiteY23" fmla="*/ 772 h 2676273"/>
                <a:gd name="connsiteX24" fmla="*/ 1573290 w 2678023"/>
                <a:gd name="connsiteY24" fmla="*/ 65269 h 2676273"/>
                <a:gd name="connsiteX25" fmla="*/ 1576902 w 2678023"/>
                <a:gd name="connsiteY25" fmla="*/ 185492 h 2676273"/>
                <a:gd name="connsiteX26" fmla="*/ 1598057 w 2678023"/>
                <a:gd name="connsiteY26" fmla="*/ 220578 h 2676273"/>
                <a:gd name="connsiteX27" fmla="*/ 1674422 w 2678023"/>
                <a:gd name="connsiteY27" fmla="*/ 240702 h 2676273"/>
                <a:gd name="connsiteX28" fmla="*/ 1710540 w 2678023"/>
                <a:gd name="connsiteY28" fmla="*/ 221610 h 2676273"/>
                <a:gd name="connsiteX29" fmla="*/ 1779165 w 2678023"/>
                <a:gd name="connsiteY29" fmla="*/ 111707 h 2676273"/>
                <a:gd name="connsiteX30" fmla="*/ 1845726 w 2678023"/>
                <a:gd name="connsiteY30" fmla="*/ 88488 h 2676273"/>
                <a:gd name="connsiteX31" fmla="*/ 1857594 w 2678023"/>
                <a:gd name="connsiteY31" fmla="*/ 92616 h 2676273"/>
                <a:gd name="connsiteX32" fmla="*/ 1895260 w 2678023"/>
                <a:gd name="connsiteY32" fmla="*/ 166401 h 2676273"/>
                <a:gd name="connsiteX33" fmla="*/ 1868429 w 2678023"/>
                <a:gd name="connsiteY33" fmla="*/ 281980 h 2676273"/>
                <a:gd name="connsiteX34" fmla="*/ 1887004 w 2678023"/>
                <a:gd name="connsiteY34" fmla="*/ 332030 h 2676273"/>
                <a:gd name="connsiteX35" fmla="*/ 1946857 w 2678023"/>
                <a:gd name="connsiteY35" fmla="*/ 365052 h 2676273"/>
                <a:gd name="connsiteX36" fmla="*/ 1986588 w 2678023"/>
                <a:gd name="connsiteY36" fmla="*/ 355765 h 2676273"/>
                <a:gd name="connsiteX37" fmla="*/ 2081528 w 2678023"/>
                <a:gd name="connsiteY37" fmla="*/ 267532 h 2676273"/>
                <a:gd name="connsiteX38" fmla="*/ 2151701 w 2678023"/>
                <a:gd name="connsiteY38" fmla="*/ 261857 h 2676273"/>
                <a:gd name="connsiteX39" fmla="*/ 2155312 w 2678023"/>
                <a:gd name="connsiteY39" fmla="*/ 264437 h 2676273"/>
                <a:gd name="connsiteX40" fmla="*/ 2177500 w 2678023"/>
                <a:gd name="connsiteY40" fmla="*/ 353701 h 2676273"/>
                <a:gd name="connsiteX41" fmla="*/ 2122290 w 2678023"/>
                <a:gd name="connsiteY41" fmla="*/ 456896 h 2676273"/>
                <a:gd name="connsiteX42" fmla="*/ 2126934 w 2678023"/>
                <a:gd name="connsiteY42" fmla="*/ 505914 h 2676273"/>
                <a:gd name="connsiteX43" fmla="*/ 2173372 w 2678023"/>
                <a:gd name="connsiteY43" fmla="*/ 551836 h 2676273"/>
                <a:gd name="connsiteX44" fmla="*/ 2219810 w 2678023"/>
                <a:gd name="connsiteY44" fmla="*/ 555964 h 2676273"/>
                <a:gd name="connsiteX45" fmla="*/ 2336937 w 2678023"/>
                <a:gd name="connsiteY45" fmla="*/ 494046 h 2676273"/>
                <a:gd name="connsiteX46" fmla="*/ 2400917 w 2678023"/>
                <a:gd name="connsiteY46" fmla="*/ 507462 h 2676273"/>
                <a:gd name="connsiteX47" fmla="*/ 2420525 w 2678023"/>
                <a:gd name="connsiteY47" fmla="*/ 533777 h 2676273"/>
                <a:gd name="connsiteX48" fmla="*/ 2415365 w 2678023"/>
                <a:gd name="connsiteY48" fmla="*/ 591566 h 2676273"/>
                <a:gd name="connsiteX49" fmla="*/ 2321973 w 2678023"/>
                <a:gd name="connsiteY49" fmla="*/ 692182 h 2676273"/>
                <a:gd name="connsiteX50" fmla="*/ 2313718 w 2678023"/>
                <a:gd name="connsiteY50" fmla="*/ 733460 h 2676273"/>
                <a:gd name="connsiteX51" fmla="*/ 2349320 w 2678023"/>
                <a:gd name="connsiteY51" fmla="*/ 795377 h 2676273"/>
                <a:gd name="connsiteX52" fmla="*/ 2394726 w 2678023"/>
                <a:gd name="connsiteY52" fmla="*/ 810341 h 2676273"/>
                <a:gd name="connsiteX53" fmla="*/ 2526816 w 2678023"/>
                <a:gd name="connsiteY53" fmla="*/ 780414 h 2676273"/>
                <a:gd name="connsiteX54" fmla="*/ 2575834 w 2678023"/>
                <a:gd name="connsiteY54" fmla="*/ 803117 h 2676273"/>
                <a:gd name="connsiteX55" fmla="*/ 2591313 w 2678023"/>
                <a:gd name="connsiteY55" fmla="*/ 838719 h 2676273"/>
                <a:gd name="connsiteX56" fmla="*/ 2570158 w 2678023"/>
                <a:gd name="connsiteY56" fmla="*/ 896509 h 2676273"/>
                <a:gd name="connsiteX57" fmla="*/ 2461287 w 2678023"/>
                <a:gd name="connsiteY57" fmla="*/ 964103 h 2676273"/>
                <a:gd name="connsiteX58" fmla="*/ 2438068 w 2678023"/>
                <a:gd name="connsiteY58" fmla="*/ 1014669 h 2676273"/>
                <a:gd name="connsiteX59" fmla="*/ 2454063 w 2678023"/>
                <a:gd name="connsiteY59" fmla="*/ 1073490 h 2676273"/>
                <a:gd name="connsiteX60" fmla="*/ 2492762 w 2678023"/>
                <a:gd name="connsiteY60" fmla="*/ 1100837 h 2676273"/>
                <a:gd name="connsiteX61" fmla="*/ 2628464 w 2678023"/>
                <a:gd name="connsiteY61" fmla="*/ 1105997 h 2676273"/>
                <a:gd name="connsiteX62" fmla="*/ 2672322 w 2678023"/>
                <a:gd name="connsiteY62" fmla="*/ 1140567 h 2676273"/>
                <a:gd name="connsiteX63" fmla="*/ 2677998 w 2678023"/>
                <a:gd name="connsiteY63" fmla="*/ 1182361 h 2676273"/>
                <a:gd name="connsiteX64" fmla="*/ 2644459 w 2678023"/>
                <a:gd name="connsiteY64" fmla="*/ 1229831 h 2676273"/>
                <a:gd name="connsiteX65" fmla="*/ 2522172 w 2678023"/>
                <a:gd name="connsiteY65" fmla="*/ 1267498 h 2676273"/>
                <a:gd name="connsiteX66" fmla="*/ 2483990 w 2678023"/>
                <a:gd name="connsiteY66" fmla="*/ 1315999 h 2676273"/>
                <a:gd name="connsiteX67" fmla="*/ 2486570 w 2678023"/>
                <a:gd name="connsiteY67" fmla="*/ 1379981 h 2676273"/>
                <a:gd name="connsiteX68" fmla="*/ 2512885 w 2678023"/>
                <a:gd name="connsiteY68" fmla="*/ 1407843 h 2676273"/>
                <a:gd name="connsiteX69" fmla="*/ 2641363 w 2678023"/>
                <a:gd name="connsiteY69" fmla="*/ 1447058 h 2676273"/>
                <a:gd name="connsiteX70" fmla="*/ 2677998 w 2678023"/>
                <a:gd name="connsiteY70" fmla="*/ 1498139 h 2676273"/>
                <a:gd name="connsiteX71" fmla="*/ 2677998 w 2678023"/>
                <a:gd name="connsiteY71" fmla="*/ 1507427 h 2676273"/>
                <a:gd name="connsiteX72" fmla="*/ 2611952 w 2678023"/>
                <a:gd name="connsiteY72" fmla="*/ 1572956 h 2676273"/>
                <a:gd name="connsiteX73" fmla="*/ 2490182 w 2678023"/>
                <a:gd name="connsiteY73" fmla="*/ 1576568 h 2676273"/>
                <a:gd name="connsiteX74" fmla="*/ 2457675 w 2678023"/>
                <a:gd name="connsiteY74" fmla="*/ 1596691 h 2676273"/>
                <a:gd name="connsiteX75" fmla="*/ 2437036 w 2678023"/>
                <a:gd name="connsiteY75" fmla="*/ 1673056 h 2676273"/>
                <a:gd name="connsiteX76" fmla="*/ 2457159 w 2678023"/>
                <a:gd name="connsiteY76" fmla="*/ 1710206 h 2676273"/>
                <a:gd name="connsiteX77" fmla="*/ 2564483 w 2678023"/>
                <a:gd name="connsiteY77" fmla="*/ 1777283 h 2676273"/>
                <a:gd name="connsiteX78" fmla="*/ 2588733 w 2678023"/>
                <a:gd name="connsiteY78" fmla="*/ 1845908 h 2676273"/>
                <a:gd name="connsiteX79" fmla="*/ 2571706 w 2678023"/>
                <a:gd name="connsiteY79" fmla="*/ 1880995 h 2676273"/>
                <a:gd name="connsiteX80" fmla="*/ 2538684 w 2678023"/>
                <a:gd name="connsiteY80" fmla="*/ 1897506 h 2676273"/>
                <a:gd name="connsiteX81" fmla="*/ 2456643 w 2678023"/>
                <a:gd name="connsiteY81" fmla="*/ 1879447 h 2676273"/>
                <a:gd name="connsiteX82" fmla="*/ 2389566 w 2678023"/>
                <a:gd name="connsiteY82" fmla="*/ 1863967 h 2676273"/>
                <a:gd name="connsiteX83" fmla="*/ 2354479 w 2678023"/>
                <a:gd name="connsiteY83" fmla="*/ 1874803 h 2676273"/>
                <a:gd name="connsiteX84" fmla="*/ 2312170 w 2678023"/>
                <a:gd name="connsiteY84" fmla="*/ 1950652 h 2676273"/>
                <a:gd name="connsiteX85" fmla="*/ 2322489 w 2678023"/>
                <a:gd name="connsiteY85" fmla="*/ 1983158 h 2676273"/>
                <a:gd name="connsiteX86" fmla="*/ 2412785 w 2678023"/>
                <a:gd name="connsiteY86" fmla="*/ 2080162 h 2676273"/>
                <a:gd name="connsiteX87" fmla="*/ 2418461 w 2678023"/>
                <a:gd name="connsiteY87" fmla="*/ 2146723 h 2676273"/>
                <a:gd name="connsiteX88" fmla="*/ 2414849 w 2678023"/>
                <a:gd name="connsiteY88" fmla="*/ 2151883 h 2676273"/>
                <a:gd name="connsiteX89" fmla="*/ 2324037 w 2678023"/>
                <a:gd name="connsiteY89" fmla="*/ 2174586 h 2676273"/>
                <a:gd name="connsiteX90" fmla="*/ 2219294 w 2678023"/>
                <a:gd name="connsiteY90" fmla="*/ 2118860 h 2676273"/>
                <a:gd name="connsiteX91" fmla="*/ 2178531 w 2678023"/>
                <a:gd name="connsiteY91" fmla="*/ 2120408 h 2676273"/>
                <a:gd name="connsiteX92" fmla="*/ 2125386 w 2678023"/>
                <a:gd name="connsiteY92" fmla="*/ 2172522 h 2676273"/>
                <a:gd name="connsiteX93" fmla="*/ 2122806 w 2678023"/>
                <a:gd name="connsiteY93" fmla="*/ 2217412 h 2676273"/>
                <a:gd name="connsiteX94" fmla="*/ 2184723 w 2678023"/>
                <a:gd name="connsiteY94" fmla="*/ 2334539 h 2676273"/>
                <a:gd name="connsiteX95" fmla="*/ 2174404 w 2678023"/>
                <a:gd name="connsiteY95" fmla="*/ 2395424 h 2676273"/>
                <a:gd name="connsiteX96" fmla="*/ 2164084 w 2678023"/>
                <a:gd name="connsiteY96" fmla="*/ 2404712 h 2676273"/>
                <a:gd name="connsiteX97" fmla="*/ 2075336 w 2678023"/>
                <a:gd name="connsiteY97" fmla="*/ 2401616 h 2676273"/>
                <a:gd name="connsiteX98" fmla="*/ 1988652 w 2678023"/>
                <a:gd name="connsiteY98" fmla="*/ 2320607 h 2676273"/>
                <a:gd name="connsiteX99" fmla="*/ 1944277 w 2678023"/>
                <a:gd name="connsiteY99" fmla="*/ 2311836 h 2676273"/>
                <a:gd name="connsiteX100" fmla="*/ 1883392 w 2678023"/>
                <a:gd name="connsiteY100" fmla="*/ 2346406 h 2676273"/>
                <a:gd name="connsiteX101" fmla="*/ 1868429 w 2678023"/>
                <a:gd name="connsiteY101" fmla="*/ 2391812 h 2676273"/>
                <a:gd name="connsiteX102" fmla="*/ 1899388 w 2678023"/>
                <a:gd name="connsiteY102" fmla="*/ 2526998 h 2676273"/>
                <a:gd name="connsiteX103" fmla="*/ 1879264 w 2678023"/>
                <a:gd name="connsiteY103" fmla="*/ 2571888 h 2676273"/>
                <a:gd name="connsiteX104" fmla="*/ 1841082 w 2678023"/>
                <a:gd name="connsiteY104" fmla="*/ 2588916 h 2676273"/>
                <a:gd name="connsiteX105" fmla="*/ 1782777 w 2678023"/>
                <a:gd name="connsiteY105" fmla="*/ 2568277 h 2676273"/>
                <a:gd name="connsiteX106" fmla="*/ 1715184 w 2678023"/>
                <a:gd name="connsiteY106" fmla="*/ 2459405 h 2676273"/>
                <a:gd name="connsiteX107" fmla="*/ 1664618 w 2678023"/>
                <a:gd name="connsiteY107" fmla="*/ 2435670 h 2676273"/>
                <a:gd name="connsiteX108" fmla="*/ 1610440 w 2678023"/>
                <a:gd name="connsiteY108" fmla="*/ 2450118 h 2676273"/>
                <a:gd name="connsiteX109" fmla="*/ 1577418 w 2678023"/>
                <a:gd name="connsiteY109" fmla="*/ 2495008 h 2676273"/>
                <a:gd name="connsiteX110" fmla="*/ 1573806 w 2678023"/>
                <a:gd name="connsiteY110" fmla="*/ 2616778 h 2676273"/>
                <a:gd name="connsiteX111" fmla="*/ 1526852 w 2678023"/>
                <a:gd name="connsiteY111" fmla="*/ 2672504 h 2676273"/>
                <a:gd name="connsiteX112" fmla="*/ 1497441 w 2678023"/>
                <a:gd name="connsiteY112" fmla="*/ 2676116 h 2676273"/>
                <a:gd name="connsiteX113" fmla="*/ 1449972 w 2678023"/>
                <a:gd name="connsiteY113" fmla="*/ 2644125 h 2676273"/>
                <a:gd name="connsiteX114" fmla="*/ 1410241 w 2678023"/>
                <a:gd name="connsiteY114" fmla="*/ 2514615 h 2676273"/>
                <a:gd name="connsiteX115" fmla="*/ 1373091 w 2678023"/>
                <a:gd name="connsiteY115" fmla="*/ 2482624 h 2676273"/>
                <a:gd name="connsiteX116" fmla="*/ 1304982 w 2678023"/>
                <a:gd name="connsiteY116" fmla="*/ 2483140 h 2676273"/>
                <a:gd name="connsiteX117" fmla="*/ 1271959 w 2678023"/>
                <a:gd name="connsiteY117" fmla="*/ 2511519 h 2676273"/>
                <a:gd name="connsiteX118" fmla="*/ 1234293 w 2678023"/>
                <a:gd name="connsiteY118" fmla="*/ 2633806 h 2676273"/>
                <a:gd name="connsiteX119" fmla="*/ 1170828 w 2678023"/>
                <a:gd name="connsiteY119" fmla="*/ 2674568 h 2676273"/>
                <a:gd name="connsiteX120" fmla="*/ 1106847 w 2678023"/>
                <a:gd name="connsiteY120" fmla="*/ 2602331 h 2676273"/>
                <a:gd name="connsiteX121" fmla="*/ 1103751 w 2678023"/>
                <a:gd name="connsiteY121" fmla="*/ 2491396 h 2676273"/>
                <a:gd name="connsiteX122" fmla="*/ 1080532 w 2678023"/>
                <a:gd name="connsiteY122" fmla="*/ 2454245 h 2676273"/>
                <a:gd name="connsiteX123" fmla="*/ 1005199 w 2678023"/>
                <a:gd name="connsiteY123" fmla="*/ 2435154 h 2676273"/>
                <a:gd name="connsiteX124" fmla="*/ 969080 w 2678023"/>
                <a:gd name="connsiteY124" fmla="*/ 2454245 h 2676273"/>
                <a:gd name="connsiteX125" fmla="*/ 900456 w 2678023"/>
                <a:gd name="connsiteY125" fmla="*/ 2564149 h 2676273"/>
                <a:gd name="connsiteX126" fmla="*/ 836474 w 2678023"/>
                <a:gd name="connsiteY126" fmla="*/ 2587368 h 2676273"/>
                <a:gd name="connsiteX127" fmla="*/ 831830 w 2678023"/>
                <a:gd name="connsiteY127" fmla="*/ 2585820 h 2676273"/>
                <a:gd name="connsiteX128" fmla="*/ 785392 w 2678023"/>
                <a:gd name="connsiteY128" fmla="*/ 2504811 h 2676273"/>
                <a:gd name="connsiteX129" fmla="*/ 811707 w 2678023"/>
                <a:gd name="connsiteY129" fmla="*/ 2390780 h 2676273"/>
                <a:gd name="connsiteX130" fmla="*/ 794680 w 2678023"/>
                <a:gd name="connsiteY130" fmla="*/ 2344342 h 2676273"/>
                <a:gd name="connsiteX131" fmla="*/ 739470 w 2678023"/>
                <a:gd name="connsiteY131" fmla="*/ 2312352 h 2676273"/>
                <a:gd name="connsiteX132" fmla="*/ 689421 w 2678023"/>
                <a:gd name="connsiteY132" fmla="*/ 2321639 h 2676273"/>
                <a:gd name="connsiteX133" fmla="*/ 596029 w 2678023"/>
                <a:gd name="connsiteY133" fmla="*/ 2408839 h 2676273"/>
                <a:gd name="connsiteX134" fmla="*/ 530500 w 2678023"/>
                <a:gd name="connsiteY134" fmla="*/ 2415031 h 2676273"/>
                <a:gd name="connsiteX135" fmla="*/ 521212 w 2678023"/>
                <a:gd name="connsiteY135" fmla="*/ 2408839 h 2676273"/>
                <a:gd name="connsiteX136" fmla="*/ 500573 w 2678023"/>
                <a:gd name="connsiteY136" fmla="*/ 2322671 h 2676273"/>
                <a:gd name="connsiteX137" fmla="*/ 556298 w 2678023"/>
                <a:gd name="connsiteY137" fmla="*/ 2217928 h 2676273"/>
                <a:gd name="connsiteX138" fmla="*/ 552171 w 2678023"/>
                <a:gd name="connsiteY138" fmla="*/ 2168910 h 2676273"/>
                <a:gd name="connsiteX139" fmla="*/ 505733 w 2678023"/>
                <a:gd name="connsiteY139" fmla="*/ 2122988 h 2676273"/>
                <a:gd name="connsiteX140" fmla="*/ 457747 w 2678023"/>
                <a:gd name="connsiteY140" fmla="*/ 2119376 h 2676273"/>
                <a:gd name="connsiteX141" fmla="*/ 341652 w 2678023"/>
                <a:gd name="connsiteY141" fmla="*/ 2180778 h 2676273"/>
                <a:gd name="connsiteX142" fmla="*/ 278187 w 2678023"/>
                <a:gd name="connsiteY142" fmla="*/ 2168910 h 2676273"/>
                <a:gd name="connsiteX143" fmla="*/ 274059 w 2678023"/>
                <a:gd name="connsiteY143" fmla="*/ 2164266 h 2676273"/>
                <a:gd name="connsiteX144" fmla="*/ 276639 w 2678023"/>
                <a:gd name="connsiteY144" fmla="*/ 2069326 h 2676273"/>
                <a:gd name="connsiteX145" fmla="*/ 354551 w 2678023"/>
                <a:gd name="connsiteY145" fmla="*/ 1986254 h 2676273"/>
                <a:gd name="connsiteX146" fmla="*/ 363839 w 2678023"/>
                <a:gd name="connsiteY146" fmla="*/ 1940848 h 2676273"/>
                <a:gd name="connsiteX147" fmla="*/ 328237 w 2678023"/>
                <a:gd name="connsiteY147" fmla="*/ 1878931 h 2676273"/>
                <a:gd name="connsiteX148" fmla="*/ 283347 w 2678023"/>
                <a:gd name="connsiteY148" fmla="*/ 1866031 h 2676273"/>
                <a:gd name="connsiteX149" fmla="*/ 170864 w 2678023"/>
                <a:gd name="connsiteY149" fmla="*/ 1891830 h 2676273"/>
                <a:gd name="connsiteX150" fmla="*/ 155900 w 2678023"/>
                <a:gd name="connsiteY150" fmla="*/ 1895442 h 2676273"/>
                <a:gd name="connsiteX151" fmla="*/ 100175 w 2678023"/>
                <a:gd name="connsiteY151" fmla="*/ 1868095 h 2676273"/>
                <a:gd name="connsiteX152" fmla="*/ 87275 w 2678023"/>
                <a:gd name="connsiteY152" fmla="*/ 1838169 h 2676273"/>
                <a:gd name="connsiteX153" fmla="*/ 107915 w 2678023"/>
                <a:gd name="connsiteY153" fmla="*/ 1779863 h 2676273"/>
                <a:gd name="connsiteX154" fmla="*/ 213690 w 2678023"/>
                <a:gd name="connsiteY154" fmla="*/ 1713818 h 2676273"/>
                <a:gd name="connsiteX155" fmla="*/ 238972 w 2678023"/>
                <a:gd name="connsiteY155" fmla="*/ 1654481 h 2676273"/>
                <a:gd name="connsiteX156" fmla="*/ 222977 w 2678023"/>
                <a:gd name="connsiteY156" fmla="*/ 1600819 h 2676273"/>
                <a:gd name="connsiteX157" fmla="*/ 184279 w 2678023"/>
                <a:gd name="connsiteY157" fmla="*/ 1575020 h 2676273"/>
                <a:gd name="connsiteX158" fmla="*/ 59413 w 2678023"/>
                <a:gd name="connsiteY158" fmla="*/ 1571408 h 2676273"/>
                <a:gd name="connsiteX159" fmla="*/ 3687 w 2678023"/>
                <a:gd name="connsiteY159" fmla="*/ 1524454 h 2676273"/>
                <a:gd name="connsiteX160" fmla="*/ 1623 w 2678023"/>
                <a:gd name="connsiteY160" fmla="*/ 1513619 h 2676273"/>
                <a:gd name="connsiteX161" fmla="*/ 48577 w 2678023"/>
                <a:gd name="connsiteY161" fmla="*/ 1442414 h 2676273"/>
                <a:gd name="connsiteX162" fmla="*/ 160544 w 2678023"/>
                <a:gd name="connsiteY162" fmla="*/ 1408359 h 2676273"/>
                <a:gd name="connsiteX163" fmla="*/ 194083 w 2678023"/>
                <a:gd name="connsiteY163" fmla="*/ 1370693 h 2676273"/>
                <a:gd name="connsiteX164" fmla="*/ 192534 w 2678023"/>
                <a:gd name="connsiteY164" fmla="*/ 1298972 h 2676273"/>
                <a:gd name="connsiteX165" fmla="*/ 166220 w 2678023"/>
                <a:gd name="connsiteY165" fmla="*/ 1269561 h 2676273"/>
                <a:gd name="connsiteX166" fmla="*/ 47029 w 2678023"/>
                <a:gd name="connsiteY166" fmla="*/ 1232927 h 2676273"/>
                <a:gd name="connsiteX167" fmla="*/ 1623 w 2678023"/>
                <a:gd name="connsiteY167" fmla="*/ 1166882 h 2676273"/>
                <a:gd name="connsiteX168" fmla="*/ 6267 w 2678023"/>
                <a:gd name="connsiteY168" fmla="*/ 1139535 h 2676273"/>
                <a:gd name="connsiteX169" fmla="*/ 49093 w 2678023"/>
                <a:gd name="connsiteY169" fmla="*/ 1105481 h 2676273"/>
                <a:gd name="connsiteX170" fmla="*/ 164672 w 2678023"/>
                <a:gd name="connsiteY170" fmla="*/ 1101869 h 2676273"/>
                <a:gd name="connsiteX171" fmla="*/ 181699 w 2678023"/>
                <a:gd name="connsiteY171" fmla="*/ 1101353 h 2676273"/>
                <a:gd name="connsiteX172" fmla="*/ 227621 w 2678023"/>
                <a:gd name="connsiteY172" fmla="*/ 1065234 h 2676273"/>
                <a:gd name="connsiteX173" fmla="*/ 241036 w 2678023"/>
                <a:gd name="connsiteY173" fmla="*/ 1014153 h 2676273"/>
                <a:gd name="connsiteX174" fmla="*/ 219366 w 2678023"/>
                <a:gd name="connsiteY174" fmla="*/ 965651 h 2676273"/>
                <a:gd name="connsiteX175" fmla="*/ 113590 w 2678023"/>
                <a:gd name="connsiteY175" fmla="*/ 899605 h 2676273"/>
                <a:gd name="connsiteX176" fmla="*/ 89855 w 2678023"/>
                <a:gd name="connsiteY176" fmla="*/ 832012 h 2676273"/>
                <a:gd name="connsiteX177" fmla="*/ 104818 w 2678023"/>
                <a:gd name="connsiteY177" fmla="*/ 799505 h 2676273"/>
                <a:gd name="connsiteX178" fmla="*/ 151256 w 2678023"/>
                <a:gd name="connsiteY178" fmla="*/ 779898 h 2676273"/>
                <a:gd name="connsiteX179" fmla="*/ 283347 w 2678023"/>
                <a:gd name="connsiteY179" fmla="*/ 810341 h 2676273"/>
                <a:gd name="connsiteX180" fmla="*/ 331332 w 2678023"/>
                <a:gd name="connsiteY180" fmla="*/ 794345 h 2676273"/>
                <a:gd name="connsiteX181" fmla="*/ 363839 w 2678023"/>
                <a:gd name="connsiteY181" fmla="*/ 737588 h 2676273"/>
                <a:gd name="connsiteX182" fmla="*/ 354551 w 2678023"/>
                <a:gd name="connsiteY182" fmla="*/ 689086 h 2676273"/>
                <a:gd name="connsiteX183" fmla="*/ 266835 w 2678023"/>
                <a:gd name="connsiteY183" fmla="*/ 595694 h 2676273"/>
                <a:gd name="connsiteX184" fmla="*/ 261675 w 2678023"/>
                <a:gd name="connsiteY184" fmla="*/ 529133 h 2676273"/>
                <a:gd name="connsiteX185" fmla="*/ 270447 w 2678023"/>
                <a:gd name="connsiteY185" fmla="*/ 516233 h 2676273"/>
                <a:gd name="connsiteX186" fmla="*/ 349907 w 2678023"/>
                <a:gd name="connsiteY186" fmla="*/ 498690 h 2676273"/>
                <a:gd name="connsiteX187" fmla="*/ 457231 w 2678023"/>
                <a:gd name="connsiteY187" fmla="*/ 555964 h 2676273"/>
                <a:gd name="connsiteX188" fmla="*/ 507797 w 2678023"/>
                <a:gd name="connsiteY188" fmla="*/ 551320 h 2676273"/>
                <a:gd name="connsiteX189" fmla="*/ 551139 w 2678023"/>
                <a:gd name="connsiteY189" fmla="*/ 508494 h 2676273"/>
                <a:gd name="connsiteX190" fmla="*/ 556815 w 2678023"/>
                <a:gd name="connsiteY190" fmla="*/ 456896 h 2676273"/>
                <a:gd name="connsiteX191" fmla="*/ 494381 w 2678023"/>
                <a:gd name="connsiteY191" fmla="*/ 339769 h 2676273"/>
                <a:gd name="connsiteX192" fmla="*/ 505217 w 2678023"/>
                <a:gd name="connsiteY192" fmla="*/ 280432 h 2676273"/>
                <a:gd name="connsiteX193" fmla="*/ 537723 w 2678023"/>
                <a:gd name="connsiteY193" fmla="*/ 256181 h 2676273"/>
                <a:gd name="connsiteX194" fmla="*/ 590353 w 2678023"/>
                <a:gd name="connsiteY194" fmla="*/ 261857 h 2676273"/>
                <a:gd name="connsiteX195" fmla="*/ 679617 w 2678023"/>
                <a:gd name="connsiteY195" fmla="*/ 344929 h 2676273"/>
                <a:gd name="connsiteX196" fmla="*/ 754950 w 2678023"/>
                <a:gd name="connsiteY196" fmla="*/ 355765 h 2676273"/>
                <a:gd name="connsiteX197" fmla="*/ 797260 w 2678023"/>
                <a:gd name="connsiteY197" fmla="*/ 329450 h 2676273"/>
                <a:gd name="connsiteX198" fmla="*/ 811707 w 2678023"/>
                <a:gd name="connsiteY198" fmla="*/ 285076 h 2676273"/>
                <a:gd name="connsiteX199" fmla="*/ 781781 w 2678023"/>
                <a:gd name="connsiteY199" fmla="*/ 156081 h 2676273"/>
                <a:gd name="connsiteX200" fmla="*/ 807064 w 2678023"/>
                <a:gd name="connsiteY200" fmla="*/ 100872 h 2676273"/>
                <a:gd name="connsiteX201" fmla="*/ 841634 w 2678023"/>
                <a:gd name="connsiteY201" fmla="*/ 86424 h 2676273"/>
                <a:gd name="connsiteX202" fmla="*/ 896328 w 2678023"/>
                <a:gd name="connsiteY202" fmla="*/ 106031 h 2676273"/>
                <a:gd name="connsiteX203" fmla="*/ 965469 w 2678023"/>
                <a:gd name="connsiteY203" fmla="*/ 217483 h 2676273"/>
                <a:gd name="connsiteX204" fmla="*/ 1013455 w 2678023"/>
                <a:gd name="connsiteY204" fmla="*/ 240702 h 2676273"/>
                <a:gd name="connsiteX205" fmla="*/ 1077952 w 2678023"/>
                <a:gd name="connsiteY205" fmla="*/ 222642 h 2676273"/>
                <a:gd name="connsiteX206" fmla="*/ 1101687 w 2678023"/>
                <a:gd name="connsiteY206" fmla="*/ 188072 h 2676273"/>
                <a:gd name="connsiteX207" fmla="*/ 1106847 w 2678023"/>
                <a:gd name="connsiteY207" fmla="*/ 53918 h 2676273"/>
                <a:gd name="connsiteX208" fmla="*/ 1145029 w 2678023"/>
                <a:gd name="connsiteY208" fmla="*/ 4900 h 2676273"/>
                <a:gd name="connsiteX209" fmla="*/ 1158960 w 2678023"/>
                <a:gd name="connsiteY209" fmla="*/ 1804 h 2676273"/>
                <a:gd name="connsiteX210" fmla="*/ 1190637 w 2678023"/>
                <a:gd name="connsiteY210" fmla="*/ 143 h 267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</a:cxnLst>
              <a:rect l="l" t="t" r="r" b="b"/>
              <a:pathLst>
                <a:path w="2678023" h="2676273">
                  <a:moveTo>
                    <a:pt x="1338961" y="855269"/>
                  </a:moveTo>
                  <a:cubicBezTo>
                    <a:pt x="1073250" y="855269"/>
                    <a:pt x="857849" y="1070670"/>
                    <a:pt x="857849" y="1336381"/>
                  </a:cubicBezTo>
                  <a:cubicBezTo>
                    <a:pt x="857849" y="1602092"/>
                    <a:pt x="1073250" y="1817493"/>
                    <a:pt x="1338961" y="1817493"/>
                  </a:cubicBezTo>
                  <a:cubicBezTo>
                    <a:pt x="1604672" y="1817493"/>
                    <a:pt x="1820073" y="1602092"/>
                    <a:pt x="1820073" y="1336381"/>
                  </a:cubicBezTo>
                  <a:cubicBezTo>
                    <a:pt x="1820073" y="1070670"/>
                    <a:pt x="1604672" y="855269"/>
                    <a:pt x="1338961" y="855269"/>
                  </a:cubicBezTo>
                  <a:close/>
                  <a:moveTo>
                    <a:pt x="1338961" y="545806"/>
                  </a:moveTo>
                  <a:cubicBezTo>
                    <a:pt x="1775584" y="545806"/>
                    <a:pt x="2129536" y="899758"/>
                    <a:pt x="2129536" y="1336381"/>
                  </a:cubicBezTo>
                  <a:cubicBezTo>
                    <a:pt x="2129536" y="1773004"/>
                    <a:pt x="1775584" y="2126956"/>
                    <a:pt x="1338961" y="2126956"/>
                  </a:cubicBezTo>
                  <a:cubicBezTo>
                    <a:pt x="902338" y="2126956"/>
                    <a:pt x="548386" y="1773004"/>
                    <a:pt x="548386" y="1336381"/>
                  </a:cubicBezTo>
                  <a:cubicBezTo>
                    <a:pt x="548386" y="899758"/>
                    <a:pt x="902338" y="545806"/>
                    <a:pt x="1338961" y="545806"/>
                  </a:cubicBezTo>
                  <a:close/>
                  <a:moveTo>
                    <a:pt x="1340068" y="359376"/>
                  </a:moveTo>
                  <a:cubicBezTo>
                    <a:pt x="796228" y="358860"/>
                    <a:pt x="363839" y="794861"/>
                    <a:pt x="361775" y="1331995"/>
                  </a:cubicBezTo>
                  <a:cubicBezTo>
                    <a:pt x="359711" y="1882027"/>
                    <a:pt x="806032" y="2314416"/>
                    <a:pt x="1338521" y="2312868"/>
                  </a:cubicBezTo>
                  <a:cubicBezTo>
                    <a:pt x="1869461" y="2314932"/>
                    <a:pt x="2317329" y="1887702"/>
                    <a:pt x="2316814" y="1335606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lose/>
                  <a:moveTo>
                    <a:pt x="1190637" y="143"/>
                  </a:moveTo>
                  <a:cubicBezTo>
                    <a:pt x="1216299" y="1546"/>
                    <a:pt x="1225780" y="13543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3"/>
                    <a:pt x="2498437" y="942948"/>
                    <a:pt x="2461287" y="964103"/>
                  </a:cubicBezTo>
                  <a:cubicBezTo>
                    <a:pt x="2440132" y="976486"/>
                    <a:pt x="2434456" y="992998"/>
                    <a:pt x="2438068" y="1014669"/>
                  </a:cubicBezTo>
                  <a:cubicBezTo>
                    <a:pt x="2441164" y="1034792"/>
                    <a:pt x="2446840" y="1054399"/>
                    <a:pt x="2454063" y="1073490"/>
                  </a:cubicBezTo>
                  <a:cubicBezTo>
                    <a:pt x="2460771" y="1091033"/>
                    <a:pt x="2472638" y="1100321"/>
                    <a:pt x="2492762" y="1100837"/>
                  </a:cubicBezTo>
                  <a:cubicBezTo>
                    <a:pt x="2538168" y="1101353"/>
                    <a:pt x="2583058" y="1104449"/>
                    <a:pt x="2628464" y="1105997"/>
                  </a:cubicBezTo>
                  <a:cubicBezTo>
                    <a:pt x="2653230" y="1107029"/>
                    <a:pt x="2665614" y="1116832"/>
                    <a:pt x="2672322" y="1140567"/>
                  </a:cubicBezTo>
                  <a:cubicBezTo>
                    <a:pt x="2676449" y="1153983"/>
                    <a:pt x="2677998" y="1167914"/>
                    <a:pt x="2677998" y="1182361"/>
                  </a:cubicBezTo>
                  <a:cubicBezTo>
                    <a:pt x="2677998" y="1210224"/>
                    <a:pt x="2670258" y="1221576"/>
                    <a:pt x="2644459" y="1229831"/>
                  </a:cubicBezTo>
                  <a:cubicBezTo>
                    <a:pt x="2603697" y="1242731"/>
                    <a:pt x="2562934" y="1255114"/>
                    <a:pt x="2522172" y="1267498"/>
                  </a:cubicBezTo>
                  <a:cubicBezTo>
                    <a:pt x="2492762" y="1276269"/>
                    <a:pt x="2485022" y="1285557"/>
                    <a:pt x="2483990" y="1315999"/>
                  </a:cubicBezTo>
                  <a:cubicBezTo>
                    <a:pt x="2483474" y="1337154"/>
                    <a:pt x="2481926" y="1358825"/>
                    <a:pt x="2486570" y="1379981"/>
                  </a:cubicBezTo>
                  <a:cubicBezTo>
                    <a:pt x="2489666" y="1394428"/>
                    <a:pt x="2498437" y="1403200"/>
                    <a:pt x="2512885" y="1407843"/>
                  </a:cubicBezTo>
                  <a:cubicBezTo>
                    <a:pt x="2555711" y="1420743"/>
                    <a:pt x="2598537" y="1433642"/>
                    <a:pt x="2641363" y="1447058"/>
                  </a:cubicBezTo>
                  <a:cubicBezTo>
                    <a:pt x="2671290" y="1456345"/>
                    <a:pt x="2678514" y="1466665"/>
                    <a:pt x="2677998" y="1498139"/>
                  </a:cubicBezTo>
                  <a:cubicBezTo>
                    <a:pt x="2677998" y="1501235"/>
                    <a:pt x="2677998" y="1504331"/>
                    <a:pt x="2677998" y="1507427"/>
                  </a:cubicBezTo>
                  <a:cubicBezTo>
                    <a:pt x="2675934" y="1555929"/>
                    <a:pt x="2660454" y="1571408"/>
                    <a:pt x="2611952" y="1572956"/>
                  </a:cubicBezTo>
                  <a:cubicBezTo>
                    <a:pt x="2571190" y="1573988"/>
                    <a:pt x="2530944" y="1576052"/>
                    <a:pt x="2490182" y="1576568"/>
                  </a:cubicBezTo>
                  <a:cubicBezTo>
                    <a:pt x="2474702" y="1577084"/>
                    <a:pt x="2463867" y="1583792"/>
                    <a:pt x="2457675" y="1596691"/>
                  </a:cubicBezTo>
                  <a:cubicBezTo>
                    <a:pt x="2446324" y="1620942"/>
                    <a:pt x="2439100" y="1646225"/>
                    <a:pt x="2437036" y="1673056"/>
                  </a:cubicBezTo>
                  <a:cubicBezTo>
                    <a:pt x="2435488" y="1690083"/>
                    <a:pt x="2442712" y="1701435"/>
                    <a:pt x="2457159" y="1710206"/>
                  </a:cubicBezTo>
                  <a:cubicBezTo>
                    <a:pt x="2493278" y="1732393"/>
                    <a:pt x="2528880" y="1754580"/>
                    <a:pt x="2564483" y="1777283"/>
                  </a:cubicBezTo>
                  <a:cubicBezTo>
                    <a:pt x="2596989" y="1797406"/>
                    <a:pt x="2601117" y="1809790"/>
                    <a:pt x="2588733" y="1845908"/>
                  </a:cubicBezTo>
                  <a:cubicBezTo>
                    <a:pt x="2584606" y="1858292"/>
                    <a:pt x="2578930" y="1870159"/>
                    <a:pt x="2571706" y="1880995"/>
                  </a:cubicBezTo>
                  <a:cubicBezTo>
                    <a:pt x="2564998" y="1890798"/>
                    <a:pt x="2554163" y="1897506"/>
                    <a:pt x="2538684" y="1897506"/>
                  </a:cubicBezTo>
                  <a:cubicBezTo>
                    <a:pt x="2511337" y="1891314"/>
                    <a:pt x="2483990" y="1885122"/>
                    <a:pt x="2456643" y="1879447"/>
                  </a:cubicBezTo>
                  <a:cubicBezTo>
                    <a:pt x="2434456" y="1874287"/>
                    <a:pt x="2411753" y="1869643"/>
                    <a:pt x="2389566" y="1863967"/>
                  </a:cubicBezTo>
                  <a:cubicBezTo>
                    <a:pt x="2375119" y="1860355"/>
                    <a:pt x="2363767" y="1864483"/>
                    <a:pt x="2354479" y="1874803"/>
                  </a:cubicBezTo>
                  <a:cubicBezTo>
                    <a:pt x="2335389" y="1896990"/>
                    <a:pt x="2320425" y="1922273"/>
                    <a:pt x="2312170" y="1950652"/>
                  </a:cubicBezTo>
                  <a:cubicBezTo>
                    <a:pt x="2308042" y="1964067"/>
                    <a:pt x="2314234" y="1973870"/>
                    <a:pt x="2322489" y="1983158"/>
                  </a:cubicBezTo>
                  <a:cubicBezTo>
                    <a:pt x="2352416" y="2015665"/>
                    <a:pt x="2382858" y="2048171"/>
                    <a:pt x="2412785" y="2080162"/>
                  </a:cubicBezTo>
                  <a:cubicBezTo>
                    <a:pt x="2435488" y="2104413"/>
                    <a:pt x="2436520" y="2118860"/>
                    <a:pt x="2418461" y="2146723"/>
                  </a:cubicBezTo>
                  <a:cubicBezTo>
                    <a:pt x="2417429" y="2148271"/>
                    <a:pt x="2416397" y="2150335"/>
                    <a:pt x="2414849" y="2151883"/>
                  </a:cubicBezTo>
                  <a:cubicBezTo>
                    <a:pt x="2380795" y="2197805"/>
                    <a:pt x="2365831" y="2198321"/>
                    <a:pt x="2324037" y="2174586"/>
                  </a:cubicBezTo>
                  <a:cubicBezTo>
                    <a:pt x="2289982" y="2154979"/>
                    <a:pt x="2253864" y="2137435"/>
                    <a:pt x="2219294" y="2118860"/>
                  </a:cubicBezTo>
                  <a:cubicBezTo>
                    <a:pt x="2204846" y="2111121"/>
                    <a:pt x="2191431" y="2111121"/>
                    <a:pt x="2178531" y="2120408"/>
                  </a:cubicBezTo>
                  <a:cubicBezTo>
                    <a:pt x="2157892" y="2134856"/>
                    <a:pt x="2140349" y="2152399"/>
                    <a:pt x="2125386" y="2172522"/>
                  </a:cubicBezTo>
                  <a:cubicBezTo>
                    <a:pt x="2114550" y="2186969"/>
                    <a:pt x="2114034" y="2201417"/>
                    <a:pt x="2122806" y="2217412"/>
                  </a:cubicBezTo>
                  <a:cubicBezTo>
                    <a:pt x="2143961" y="2256110"/>
                    <a:pt x="2164600" y="2295324"/>
                    <a:pt x="2184723" y="2334539"/>
                  </a:cubicBezTo>
                  <a:cubicBezTo>
                    <a:pt x="2198655" y="2361886"/>
                    <a:pt x="2196591" y="2374269"/>
                    <a:pt x="2174404" y="2395424"/>
                  </a:cubicBezTo>
                  <a:cubicBezTo>
                    <a:pt x="2170792" y="2398520"/>
                    <a:pt x="2167696" y="2402132"/>
                    <a:pt x="2164084" y="2404712"/>
                  </a:cubicBezTo>
                  <a:cubicBezTo>
                    <a:pt x="2131062" y="2428963"/>
                    <a:pt x="2114034" y="2440830"/>
                    <a:pt x="2075336" y="2401616"/>
                  </a:cubicBezTo>
                  <a:cubicBezTo>
                    <a:pt x="2047473" y="2373237"/>
                    <a:pt x="2017547" y="2347954"/>
                    <a:pt x="1988652" y="2320607"/>
                  </a:cubicBezTo>
                  <a:cubicBezTo>
                    <a:pt x="1975236" y="2307708"/>
                    <a:pt x="1960789" y="2305128"/>
                    <a:pt x="1944277" y="2311836"/>
                  </a:cubicBezTo>
                  <a:cubicBezTo>
                    <a:pt x="1922607" y="2320607"/>
                    <a:pt x="1901968" y="2331959"/>
                    <a:pt x="1883392" y="2346406"/>
                  </a:cubicBezTo>
                  <a:cubicBezTo>
                    <a:pt x="1867913" y="2358274"/>
                    <a:pt x="1863785" y="2373237"/>
                    <a:pt x="1868429" y="2391812"/>
                  </a:cubicBezTo>
                  <a:cubicBezTo>
                    <a:pt x="1879264" y="2436702"/>
                    <a:pt x="1889584" y="2482108"/>
                    <a:pt x="1899388" y="2526998"/>
                  </a:cubicBezTo>
                  <a:cubicBezTo>
                    <a:pt x="1903516" y="2546605"/>
                    <a:pt x="1896808" y="2561569"/>
                    <a:pt x="1879264" y="2571888"/>
                  </a:cubicBezTo>
                  <a:cubicBezTo>
                    <a:pt x="1867397" y="2579112"/>
                    <a:pt x="1854498" y="2584788"/>
                    <a:pt x="1841082" y="2588916"/>
                  </a:cubicBezTo>
                  <a:cubicBezTo>
                    <a:pt x="1813736" y="2597687"/>
                    <a:pt x="1798256" y="2592527"/>
                    <a:pt x="1782777" y="2568277"/>
                  </a:cubicBezTo>
                  <a:cubicBezTo>
                    <a:pt x="1760074" y="2532158"/>
                    <a:pt x="1736855" y="2496556"/>
                    <a:pt x="1715184" y="2459405"/>
                  </a:cubicBezTo>
                  <a:cubicBezTo>
                    <a:pt x="1703316" y="2439282"/>
                    <a:pt x="1687837" y="2431543"/>
                    <a:pt x="1664618" y="2435670"/>
                  </a:cubicBezTo>
                  <a:cubicBezTo>
                    <a:pt x="1646043" y="2439282"/>
                    <a:pt x="1627984" y="2443926"/>
                    <a:pt x="1610440" y="2450118"/>
                  </a:cubicBezTo>
                  <a:cubicBezTo>
                    <a:pt x="1586190" y="2458889"/>
                    <a:pt x="1578450" y="2469209"/>
                    <a:pt x="1577418" y="2495008"/>
                  </a:cubicBezTo>
                  <a:cubicBezTo>
                    <a:pt x="1575870" y="2535770"/>
                    <a:pt x="1574838" y="2576016"/>
                    <a:pt x="1573806" y="2616778"/>
                  </a:cubicBezTo>
                  <a:cubicBezTo>
                    <a:pt x="1572774" y="2653929"/>
                    <a:pt x="1563487" y="2665796"/>
                    <a:pt x="1526852" y="2672504"/>
                  </a:cubicBezTo>
                  <a:cubicBezTo>
                    <a:pt x="1517049" y="2674568"/>
                    <a:pt x="1507245" y="2675600"/>
                    <a:pt x="1497441" y="2676116"/>
                  </a:cubicBezTo>
                  <a:cubicBezTo>
                    <a:pt x="1473191" y="2677664"/>
                    <a:pt x="1457711" y="2667860"/>
                    <a:pt x="1449972" y="2644125"/>
                  </a:cubicBezTo>
                  <a:cubicBezTo>
                    <a:pt x="1436040" y="2600783"/>
                    <a:pt x="1422624" y="2557957"/>
                    <a:pt x="1410241" y="2514615"/>
                  </a:cubicBezTo>
                  <a:cubicBezTo>
                    <a:pt x="1404565" y="2495008"/>
                    <a:pt x="1392698" y="2485720"/>
                    <a:pt x="1373091" y="2482624"/>
                  </a:cubicBezTo>
                  <a:cubicBezTo>
                    <a:pt x="1350388" y="2479528"/>
                    <a:pt x="1327685" y="2479528"/>
                    <a:pt x="1304982" y="2483140"/>
                  </a:cubicBezTo>
                  <a:cubicBezTo>
                    <a:pt x="1287955" y="2485720"/>
                    <a:pt x="1277119" y="2494492"/>
                    <a:pt x="1271959" y="2511519"/>
                  </a:cubicBezTo>
                  <a:cubicBezTo>
                    <a:pt x="1260092" y="2552281"/>
                    <a:pt x="1247192" y="2593043"/>
                    <a:pt x="1234293" y="2633806"/>
                  </a:cubicBezTo>
                  <a:cubicBezTo>
                    <a:pt x="1222941" y="2670440"/>
                    <a:pt x="1208494" y="2679728"/>
                    <a:pt x="1170828" y="2674568"/>
                  </a:cubicBezTo>
                  <a:cubicBezTo>
                    <a:pt x="1114070" y="2666828"/>
                    <a:pt x="1107362" y="2659088"/>
                    <a:pt x="1106847" y="2602331"/>
                  </a:cubicBezTo>
                  <a:cubicBezTo>
                    <a:pt x="1106331" y="2565181"/>
                    <a:pt x="1104783" y="2528546"/>
                    <a:pt x="1103751" y="2491396"/>
                  </a:cubicBezTo>
                  <a:cubicBezTo>
                    <a:pt x="1103234" y="2474369"/>
                    <a:pt x="1096527" y="2460953"/>
                    <a:pt x="1080532" y="2454245"/>
                  </a:cubicBezTo>
                  <a:cubicBezTo>
                    <a:pt x="1056281" y="2443926"/>
                    <a:pt x="1031514" y="2436702"/>
                    <a:pt x="1005199" y="2435154"/>
                  </a:cubicBezTo>
                  <a:cubicBezTo>
                    <a:pt x="989203" y="2434122"/>
                    <a:pt x="977852" y="2440314"/>
                    <a:pt x="969080" y="2454245"/>
                  </a:cubicBezTo>
                  <a:cubicBezTo>
                    <a:pt x="946894" y="2491396"/>
                    <a:pt x="923159" y="2527514"/>
                    <a:pt x="900456" y="2564149"/>
                  </a:cubicBezTo>
                  <a:cubicBezTo>
                    <a:pt x="882396" y="2593043"/>
                    <a:pt x="868465" y="2598203"/>
                    <a:pt x="836474" y="2587368"/>
                  </a:cubicBezTo>
                  <a:cubicBezTo>
                    <a:pt x="834926" y="2586852"/>
                    <a:pt x="833379" y="2586336"/>
                    <a:pt x="831830" y="2585820"/>
                  </a:cubicBezTo>
                  <a:cubicBezTo>
                    <a:pt x="782297" y="2565697"/>
                    <a:pt x="772493" y="2554345"/>
                    <a:pt x="785392" y="2504811"/>
                  </a:cubicBezTo>
                  <a:cubicBezTo>
                    <a:pt x="795196" y="2467145"/>
                    <a:pt x="802420" y="2428963"/>
                    <a:pt x="811707" y="2390780"/>
                  </a:cubicBezTo>
                  <a:cubicBezTo>
                    <a:pt x="816351" y="2371173"/>
                    <a:pt x="811191" y="2356210"/>
                    <a:pt x="794680" y="2344342"/>
                  </a:cubicBezTo>
                  <a:cubicBezTo>
                    <a:pt x="777137" y="2331959"/>
                    <a:pt x="759078" y="2321123"/>
                    <a:pt x="739470" y="2312352"/>
                  </a:cubicBezTo>
                  <a:cubicBezTo>
                    <a:pt x="720895" y="2304096"/>
                    <a:pt x="704900" y="2307192"/>
                    <a:pt x="689421" y="2321639"/>
                  </a:cubicBezTo>
                  <a:cubicBezTo>
                    <a:pt x="658462" y="2351050"/>
                    <a:pt x="626988" y="2379945"/>
                    <a:pt x="596029" y="2408839"/>
                  </a:cubicBezTo>
                  <a:cubicBezTo>
                    <a:pt x="572810" y="2431027"/>
                    <a:pt x="557847" y="2432058"/>
                    <a:pt x="530500" y="2415031"/>
                  </a:cubicBezTo>
                  <a:cubicBezTo>
                    <a:pt x="527404" y="2412967"/>
                    <a:pt x="524308" y="2410903"/>
                    <a:pt x="521212" y="2408839"/>
                  </a:cubicBezTo>
                  <a:cubicBezTo>
                    <a:pt x="481482" y="2380461"/>
                    <a:pt x="477870" y="2365497"/>
                    <a:pt x="500573" y="2322671"/>
                  </a:cubicBezTo>
                  <a:cubicBezTo>
                    <a:pt x="519148" y="2287585"/>
                    <a:pt x="537207" y="2252498"/>
                    <a:pt x="556298" y="2217928"/>
                  </a:cubicBezTo>
                  <a:cubicBezTo>
                    <a:pt x="566102" y="2199869"/>
                    <a:pt x="564555" y="2184389"/>
                    <a:pt x="552171" y="2168910"/>
                  </a:cubicBezTo>
                  <a:cubicBezTo>
                    <a:pt x="538756" y="2151883"/>
                    <a:pt x="523276" y="2136403"/>
                    <a:pt x="505733" y="2122988"/>
                  </a:cubicBezTo>
                  <a:cubicBezTo>
                    <a:pt x="490254" y="2111121"/>
                    <a:pt x="474774" y="2110089"/>
                    <a:pt x="457747" y="2119376"/>
                  </a:cubicBezTo>
                  <a:cubicBezTo>
                    <a:pt x="419564" y="2140015"/>
                    <a:pt x="380866" y="2160654"/>
                    <a:pt x="341652" y="2180778"/>
                  </a:cubicBezTo>
                  <a:cubicBezTo>
                    <a:pt x="314305" y="2195225"/>
                    <a:pt x="298310" y="2191613"/>
                    <a:pt x="278187" y="2168910"/>
                  </a:cubicBezTo>
                  <a:cubicBezTo>
                    <a:pt x="276639" y="2167362"/>
                    <a:pt x="275607" y="2165814"/>
                    <a:pt x="274059" y="2164266"/>
                  </a:cubicBezTo>
                  <a:cubicBezTo>
                    <a:pt x="238456" y="2122988"/>
                    <a:pt x="238972" y="2108541"/>
                    <a:pt x="276639" y="2069326"/>
                  </a:cubicBezTo>
                  <a:cubicBezTo>
                    <a:pt x="302954" y="2041464"/>
                    <a:pt x="327721" y="2013085"/>
                    <a:pt x="354551" y="1986254"/>
                  </a:cubicBezTo>
                  <a:cubicBezTo>
                    <a:pt x="367967" y="1972323"/>
                    <a:pt x="370547" y="1957875"/>
                    <a:pt x="363839" y="1940848"/>
                  </a:cubicBezTo>
                  <a:cubicBezTo>
                    <a:pt x="355067" y="1918661"/>
                    <a:pt x="342684" y="1898022"/>
                    <a:pt x="328237" y="1878931"/>
                  </a:cubicBezTo>
                  <a:cubicBezTo>
                    <a:pt x="316369" y="1863451"/>
                    <a:pt x="300374" y="1861903"/>
                    <a:pt x="283347" y="1866031"/>
                  </a:cubicBezTo>
                  <a:cubicBezTo>
                    <a:pt x="245680" y="1874803"/>
                    <a:pt x="208530" y="1883574"/>
                    <a:pt x="170864" y="1891830"/>
                  </a:cubicBezTo>
                  <a:cubicBezTo>
                    <a:pt x="165704" y="1892862"/>
                    <a:pt x="160544" y="1894410"/>
                    <a:pt x="155900" y="1895442"/>
                  </a:cubicBezTo>
                  <a:cubicBezTo>
                    <a:pt x="127521" y="1900602"/>
                    <a:pt x="113074" y="1893894"/>
                    <a:pt x="100175" y="1868095"/>
                  </a:cubicBezTo>
                  <a:cubicBezTo>
                    <a:pt x="95531" y="1858292"/>
                    <a:pt x="90887" y="1848488"/>
                    <a:pt x="87275" y="1838169"/>
                  </a:cubicBezTo>
                  <a:cubicBezTo>
                    <a:pt x="77988" y="1810822"/>
                    <a:pt x="83147" y="1795342"/>
                    <a:pt x="107915" y="1779863"/>
                  </a:cubicBezTo>
                  <a:cubicBezTo>
                    <a:pt x="143001" y="1757676"/>
                    <a:pt x="178603" y="1735489"/>
                    <a:pt x="213690" y="1713818"/>
                  </a:cubicBezTo>
                  <a:cubicBezTo>
                    <a:pt x="241552" y="1696275"/>
                    <a:pt x="245680" y="1686471"/>
                    <a:pt x="238972" y="1654481"/>
                  </a:cubicBezTo>
                  <a:cubicBezTo>
                    <a:pt x="234845" y="1636421"/>
                    <a:pt x="230201" y="1617846"/>
                    <a:pt x="222977" y="1600819"/>
                  </a:cubicBezTo>
                  <a:cubicBezTo>
                    <a:pt x="215753" y="1583792"/>
                    <a:pt x="203370" y="1575536"/>
                    <a:pt x="184279" y="1575020"/>
                  </a:cubicBezTo>
                  <a:cubicBezTo>
                    <a:pt x="142485" y="1574504"/>
                    <a:pt x="101207" y="1572956"/>
                    <a:pt x="59413" y="1571408"/>
                  </a:cubicBezTo>
                  <a:cubicBezTo>
                    <a:pt x="21746" y="1570376"/>
                    <a:pt x="10395" y="1560573"/>
                    <a:pt x="3687" y="1524454"/>
                  </a:cubicBezTo>
                  <a:cubicBezTo>
                    <a:pt x="3171" y="1520842"/>
                    <a:pt x="2139" y="1517231"/>
                    <a:pt x="1623" y="1513619"/>
                  </a:cubicBezTo>
                  <a:cubicBezTo>
                    <a:pt x="-4053" y="1467697"/>
                    <a:pt x="3687" y="1455829"/>
                    <a:pt x="48577" y="1442414"/>
                  </a:cubicBezTo>
                  <a:cubicBezTo>
                    <a:pt x="85727" y="1431062"/>
                    <a:pt x="122877" y="1418679"/>
                    <a:pt x="160544" y="1408359"/>
                  </a:cubicBezTo>
                  <a:cubicBezTo>
                    <a:pt x="181183" y="1402684"/>
                    <a:pt x="192018" y="1390816"/>
                    <a:pt x="194083" y="1370693"/>
                  </a:cubicBezTo>
                  <a:cubicBezTo>
                    <a:pt x="196147" y="1346958"/>
                    <a:pt x="197178" y="1322707"/>
                    <a:pt x="192534" y="1298972"/>
                  </a:cubicBezTo>
                  <a:cubicBezTo>
                    <a:pt x="189954" y="1283493"/>
                    <a:pt x="181183" y="1274205"/>
                    <a:pt x="166220" y="1269561"/>
                  </a:cubicBezTo>
                  <a:cubicBezTo>
                    <a:pt x="126490" y="1257694"/>
                    <a:pt x="86759" y="1245311"/>
                    <a:pt x="47029" y="1232927"/>
                  </a:cubicBezTo>
                  <a:cubicBezTo>
                    <a:pt x="3687" y="1219512"/>
                    <a:pt x="-957" y="1212288"/>
                    <a:pt x="1623" y="1166882"/>
                  </a:cubicBezTo>
                  <a:cubicBezTo>
                    <a:pt x="2139" y="1157594"/>
                    <a:pt x="4203" y="1148307"/>
                    <a:pt x="6267" y="1139535"/>
                  </a:cubicBezTo>
                  <a:cubicBezTo>
                    <a:pt x="12459" y="1116832"/>
                    <a:pt x="25358" y="1106513"/>
                    <a:pt x="49093" y="1105481"/>
                  </a:cubicBezTo>
                  <a:cubicBezTo>
                    <a:pt x="87791" y="1103933"/>
                    <a:pt x="125974" y="1102901"/>
                    <a:pt x="164672" y="1101869"/>
                  </a:cubicBezTo>
                  <a:cubicBezTo>
                    <a:pt x="170348" y="1101869"/>
                    <a:pt x="176023" y="1101353"/>
                    <a:pt x="181699" y="1101353"/>
                  </a:cubicBezTo>
                  <a:cubicBezTo>
                    <a:pt x="207498" y="1102385"/>
                    <a:pt x="220913" y="1087937"/>
                    <a:pt x="227621" y="1065234"/>
                  </a:cubicBezTo>
                  <a:cubicBezTo>
                    <a:pt x="232781" y="1048207"/>
                    <a:pt x="237425" y="1031180"/>
                    <a:pt x="241036" y="1014153"/>
                  </a:cubicBezTo>
                  <a:cubicBezTo>
                    <a:pt x="245680" y="990418"/>
                    <a:pt x="240005" y="979066"/>
                    <a:pt x="219366" y="965651"/>
                  </a:cubicBezTo>
                  <a:cubicBezTo>
                    <a:pt x="184279" y="943464"/>
                    <a:pt x="148676" y="921277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171731" y="385"/>
                    <a:pt x="1182083" y="-325"/>
                    <a:pt x="1190637" y="143"/>
                  </a:cubicBezTo>
                  <a:close/>
                </a:path>
              </a:pathLst>
            </a:custGeom>
            <a:solidFill>
              <a:schemeClr val="accent2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cxnSp>
          <p:nvCxnSpPr>
            <p:cNvPr id="1450" name="Straight Arrow Connector 19">
              <a:extLst>
                <a:ext uri="{FF2B5EF4-FFF2-40B4-BE49-F238E27FC236}">
                  <a16:creationId xmlns:a16="http://schemas.microsoft.com/office/drawing/2014/main" id="{0CACA137-3847-486D-B18D-D1757CEE4D93}"/>
                </a:ext>
              </a:extLst>
            </p:cNvPr>
            <p:cNvCxnSpPr>
              <a:cxnSpLocks/>
            </p:cNvCxnSpPr>
            <p:nvPr/>
          </p:nvCxnSpPr>
          <p:spPr>
            <a:xfrm>
              <a:off x="3868262" y="2236999"/>
              <a:ext cx="1199038" cy="2122984"/>
            </a:xfrm>
            <a:prstGeom prst="straightConnector1">
              <a:avLst/>
            </a:prstGeom>
            <a:ln w="444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1" name="Straight Arrow Connector 21">
              <a:extLst>
                <a:ext uri="{FF2B5EF4-FFF2-40B4-BE49-F238E27FC236}">
                  <a16:creationId xmlns:a16="http://schemas.microsoft.com/office/drawing/2014/main" id="{AF535476-8D51-4368-821E-3BF9077DBDFA}"/>
                </a:ext>
              </a:extLst>
            </p:cNvPr>
            <p:cNvCxnSpPr>
              <a:cxnSpLocks/>
              <a:stCxn id="1448" idx="7"/>
            </p:cNvCxnSpPr>
            <p:nvPr/>
          </p:nvCxnSpPr>
          <p:spPr>
            <a:xfrm flipH="1">
              <a:off x="2336878" y="5998415"/>
              <a:ext cx="2488946" cy="4480"/>
            </a:xfrm>
            <a:prstGeom prst="straightConnector1">
              <a:avLst/>
            </a:prstGeom>
            <a:ln w="444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2" name="Straight Arrow Connector 26">
              <a:extLst>
                <a:ext uri="{FF2B5EF4-FFF2-40B4-BE49-F238E27FC236}">
                  <a16:creationId xmlns:a16="http://schemas.microsoft.com/office/drawing/2014/main" id="{A250B2FE-9FD1-46D8-A00D-A786E149F4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0932" y="2724150"/>
              <a:ext cx="1289791" cy="2352675"/>
            </a:xfrm>
            <a:prstGeom prst="straightConnector1">
              <a:avLst/>
            </a:prstGeom>
            <a:ln w="44450"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53" name="TextBox 1452">
            <a:extLst>
              <a:ext uri="{FF2B5EF4-FFF2-40B4-BE49-F238E27FC236}">
                <a16:creationId xmlns:a16="http://schemas.microsoft.com/office/drawing/2014/main" id="{A7E089FC-B762-4072-831A-BDD4EB4BBEBD}"/>
              </a:ext>
            </a:extLst>
          </p:cNvPr>
          <p:cNvSpPr txBox="1"/>
          <p:nvPr/>
        </p:nvSpPr>
        <p:spPr>
          <a:xfrm>
            <a:off x="6366392" y="1643246"/>
            <a:ext cx="482917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4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dirty="0">
                <a:solidFill>
                  <a:schemeClr val="accent4"/>
                </a:solidFill>
                <a:cs typeface="Arial" pitchFamily="34" charset="0"/>
              </a:rPr>
              <a:t>Clean Text Slide for your Presentation</a:t>
            </a:r>
            <a:endParaRPr lang="ko-KR" altLang="en-US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454" name="TextBox 1453">
            <a:extLst>
              <a:ext uri="{FF2B5EF4-FFF2-40B4-BE49-F238E27FC236}">
                <a16:creationId xmlns:a16="http://schemas.microsoft.com/office/drawing/2014/main" id="{E780A51D-43AD-460A-9431-131D3446FFE8}"/>
              </a:ext>
            </a:extLst>
          </p:cNvPr>
          <p:cNvSpPr txBox="1"/>
          <p:nvPr/>
        </p:nvSpPr>
        <p:spPr>
          <a:xfrm>
            <a:off x="6366392" y="3365216"/>
            <a:ext cx="48291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I hope and I believe that this Template will your Time, Money and Reputation. Get a modern PowerPoint  Presentation that is beautifully designed. I hope and I believe that this Template will your Time, Money and Reputation. </a:t>
            </a:r>
          </a:p>
        </p:txBody>
      </p:sp>
      <p:sp>
        <p:nvSpPr>
          <p:cNvPr id="1455" name="Rectangle 82">
            <a:extLst>
              <a:ext uri="{FF2B5EF4-FFF2-40B4-BE49-F238E27FC236}">
                <a16:creationId xmlns:a16="http://schemas.microsoft.com/office/drawing/2014/main" id="{CE81A82E-80F3-4309-8DF3-07CB641F37C3}"/>
              </a:ext>
            </a:extLst>
          </p:cNvPr>
          <p:cNvSpPr/>
          <p:nvPr/>
        </p:nvSpPr>
        <p:spPr>
          <a:xfrm>
            <a:off x="7961065" y="5122435"/>
            <a:ext cx="45719" cy="10058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56" name="Rectangle 83">
            <a:extLst>
              <a:ext uri="{FF2B5EF4-FFF2-40B4-BE49-F238E27FC236}">
                <a16:creationId xmlns:a16="http://schemas.microsoft.com/office/drawing/2014/main" id="{B1E68D8C-7384-4E31-8E71-625181A4C754}"/>
              </a:ext>
            </a:extLst>
          </p:cNvPr>
          <p:cNvSpPr/>
          <p:nvPr/>
        </p:nvSpPr>
        <p:spPr>
          <a:xfrm>
            <a:off x="9575992" y="5111146"/>
            <a:ext cx="45719" cy="10058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57" name="TextBox 1456">
            <a:extLst>
              <a:ext uri="{FF2B5EF4-FFF2-40B4-BE49-F238E27FC236}">
                <a16:creationId xmlns:a16="http://schemas.microsoft.com/office/drawing/2014/main" id="{7646632F-CBEA-4C70-B69B-A632134FD71E}"/>
              </a:ext>
            </a:extLst>
          </p:cNvPr>
          <p:cNvSpPr txBox="1"/>
          <p:nvPr/>
        </p:nvSpPr>
        <p:spPr>
          <a:xfrm>
            <a:off x="6603497" y="5552954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58" name="TextBox 1457">
            <a:extLst>
              <a:ext uri="{FF2B5EF4-FFF2-40B4-BE49-F238E27FC236}">
                <a16:creationId xmlns:a16="http://schemas.microsoft.com/office/drawing/2014/main" id="{5706175D-20DA-4861-86C4-05136337BFD9}"/>
              </a:ext>
            </a:extLst>
          </p:cNvPr>
          <p:cNvSpPr txBox="1"/>
          <p:nvPr/>
        </p:nvSpPr>
        <p:spPr>
          <a:xfrm>
            <a:off x="8218424" y="5552954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59" name="TextBox 1458">
            <a:extLst>
              <a:ext uri="{FF2B5EF4-FFF2-40B4-BE49-F238E27FC236}">
                <a16:creationId xmlns:a16="http://schemas.microsoft.com/office/drawing/2014/main" id="{2CE38AD9-DAEB-4DA6-98AE-78F0302BD17B}"/>
              </a:ext>
            </a:extLst>
          </p:cNvPr>
          <p:cNvSpPr txBox="1"/>
          <p:nvPr/>
        </p:nvSpPr>
        <p:spPr>
          <a:xfrm>
            <a:off x="9833351" y="5552954"/>
            <a:ext cx="1145928" cy="6463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Title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60" name="Freeform: Shape 87">
            <a:extLst>
              <a:ext uri="{FF2B5EF4-FFF2-40B4-BE49-F238E27FC236}">
                <a16:creationId xmlns:a16="http://schemas.microsoft.com/office/drawing/2014/main" id="{0287DB89-DE27-4F71-B5F5-B39FB9D03697}"/>
              </a:ext>
            </a:extLst>
          </p:cNvPr>
          <p:cNvSpPr/>
          <p:nvPr/>
        </p:nvSpPr>
        <p:spPr>
          <a:xfrm>
            <a:off x="8622561" y="4974738"/>
            <a:ext cx="495103" cy="567557"/>
          </a:xfrm>
          <a:custGeom>
            <a:avLst/>
            <a:gdLst>
              <a:gd name="connsiteX0" fmla="*/ 215414 w 390525"/>
              <a:gd name="connsiteY0" fmla="*/ 441873 h 447675"/>
              <a:gd name="connsiteX1" fmla="*/ 160169 w 390525"/>
              <a:gd name="connsiteY1" fmla="*/ 371388 h 447675"/>
              <a:gd name="connsiteX2" fmla="*/ 141119 w 390525"/>
              <a:gd name="connsiteY2" fmla="*/ 365673 h 447675"/>
              <a:gd name="connsiteX3" fmla="*/ 55394 w 390525"/>
              <a:gd name="connsiteY3" fmla="*/ 389485 h 447675"/>
              <a:gd name="connsiteX4" fmla="*/ 64919 w 390525"/>
              <a:gd name="connsiteY4" fmla="*/ 358053 h 447675"/>
              <a:gd name="connsiteX5" fmla="*/ 73492 w 390525"/>
              <a:gd name="connsiteY5" fmla="*/ 350433 h 447675"/>
              <a:gd name="connsiteX6" fmla="*/ 128737 w 390525"/>
              <a:gd name="connsiteY6" fmla="*/ 320905 h 447675"/>
              <a:gd name="connsiteX7" fmla="*/ 139214 w 390525"/>
              <a:gd name="connsiteY7" fmla="*/ 308523 h 447675"/>
              <a:gd name="connsiteX8" fmla="*/ 164932 w 390525"/>
              <a:gd name="connsiteY8" fmla="*/ 228513 h 447675"/>
              <a:gd name="connsiteX9" fmla="*/ 158264 w 390525"/>
              <a:gd name="connsiteY9" fmla="*/ 217083 h 447675"/>
              <a:gd name="connsiteX10" fmla="*/ 22057 w 390525"/>
              <a:gd name="connsiteY10" fmla="*/ 198033 h 447675"/>
              <a:gd name="connsiteX11" fmla="*/ 9674 w 390525"/>
              <a:gd name="connsiteY11" fmla="*/ 178983 h 447675"/>
              <a:gd name="connsiteX12" fmla="*/ 49679 w 390525"/>
              <a:gd name="connsiteY12" fmla="*/ 145645 h 447675"/>
              <a:gd name="connsiteX13" fmla="*/ 184934 w 390525"/>
              <a:gd name="connsiteY13" fmla="*/ 136120 h 447675"/>
              <a:gd name="connsiteX14" fmla="*/ 198269 w 390525"/>
              <a:gd name="connsiteY14" fmla="*/ 125643 h 447675"/>
              <a:gd name="connsiteX15" fmla="*/ 225892 w 390525"/>
              <a:gd name="connsiteY15" fmla="*/ 40870 h 447675"/>
              <a:gd name="connsiteX16" fmla="*/ 235417 w 390525"/>
              <a:gd name="connsiteY16" fmla="*/ 19915 h 447675"/>
              <a:gd name="connsiteX17" fmla="*/ 272564 w 390525"/>
              <a:gd name="connsiteY17" fmla="*/ 10390 h 447675"/>
              <a:gd name="connsiteX18" fmla="*/ 287804 w 390525"/>
              <a:gd name="connsiteY18" fmla="*/ 42775 h 447675"/>
              <a:gd name="connsiteX19" fmla="*/ 257324 w 390525"/>
              <a:gd name="connsiteY19" fmla="*/ 139930 h 447675"/>
              <a:gd name="connsiteX20" fmla="*/ 263992 w 390525"/>
              <a:gd name="connsiteY20" fmla="*/ 162790 h 447675"/>
              <a:gd name="connsiteX21" fmla="*/ 382102 w 390525"/>
              <a:gd name="connsiteY21" fmla="*/ 261850 h 447675"/>
              <a:gd name="connsiteX22" fmla="*/ 386864 w 390525"/>
              <a:gd name="connsiteY22" fmla="*/ 277090 h 447675"/>
              <a:gd name="connsiteX23" fmla="*/ 377339 w 390525"/>
              <a:gd name="connsiteY23" fmla="*/ 306618 h 447675"/>
              <a:gd name="connsiteX24" fmla="*/ 366862 w 390525"/>
              <a:gd name="connsiteY24" fmla="*/ 311380 h 447675"/>
              <a:gd name="connsiteX25" fmla="*/ 237322 w 390525"/>
              <a:gd name="connsiteY25" fmla="*/ 242800 h 447675"/>
              <a:gd name="connsiteX26" fmla="*/ 223034 w 390525"/>
              <a:gd name="connsiteY26" fmla="*/ 247563 h 447675"/>
              <a:gd name="connsiteX27" fmla="*/ 197317 w 390525"/>
              <a:gd name="connsiteY27" fmla="*/ 327573 h 447675"/>
              <a:gd name="connsiteX28" fmla="*/ 198269 w 390525"/>
              <a:gd name="connsiteY28" fmla="*/ 343765 h 447675"/>
              <a:gd name="connsiteX29" fmla="*/ 222082 w 390525"/>
              <a:gd name="connsiteY29" fmla="*/ 392343 h 447675"/>
              <a:gd name="connsiteX30" fmla="*/ 223987 w 390525"/>
              <a:gd name="connsiteY30" fmla="*/ 421870 h 447675"/>
              <a:gd name="connsiteX31" fmla="*/ 215414 w 390525"/>
              <a:gd name="connsiteY31" fmla="*/ 441873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90525" h="447675">
                <a:moveTo>
                  <a:pt x="215414" y="441873"/>
                </a:moveTo>
                <a:cubicBezTo>
                  <a:pt x="196364" y="417108"/>
                  <a:pt x="177314" y="395200"/>
                  <a:pt x="160169" y="371388"/>
                </a:cubicBezTo>
                <a:cubicBezTo>
                  <a:pt x="154454" y="363768"/>
                  <a:pt x="149692" y="362815"/>
                  <a:pt x="141119" y="365673"/>
                </a:cubicBezTo>
                <a:cubicBezTo>
                  <a:pt x="113497" y="374245"/>
                  <a:pt x="84922" y="381865"/>
                  <a:pt x="55394" y="389485"/>
                </a:cubicBezTo>
                <a:cubicBezTo>
                  <a:pt x="59204" y="378055"/>
                  <a:pt x="62062" y="367578"/>
                  <a:pt x="64919" y="358053"/>
                </a:cubicBezTo>
                <a:cubicBezTo>
                  <a:pt x="65872" y="354243"/>
                  <a:pt x="69682" y="352338"/>
                  <a:pt x="73492" y="350433"/>
                </a:cubicBezTo>
                <a:cubicBezTo>
                  <a:pt x="91589" y="340908"/>
                  <a:pt x="109687" y="330430"/>
                  <a:pt x="128737" y="320905"/>
                </a:cubicBezTo>
                <a:cubicBezTo>
                  <a:pt x="134452" y="318048"/>
                  <a:pt x="137309" y="314238"/>
                  <a:pt x="139214" y="308523"/>
                </a:cubicBezTo>
                <a:cubicBezTo>
                  <a:pt x="147787" y="281853"/>
                  <a:pt x="156359" y="255183"/>
                  <a:pt x="164932" y="228513"/>
                </a:cubicBezTo>
                <a:cubicBezTo>
                  <a:pt x="167789" y="220893"/>
                  <a:pt x="165884" y="218988"/>
                  <a:pt x="158264" y="217083"/>
                </a:cubicBezTo>
                <a:cubicBezTo>
                  <a:pt x="112544" y="211368"/>
                  <a:pt x="67777" y="204700"/>
                  <a:pt x="22057" y="198033"/>
                </a:cubicBezTo>
                <a:cubicBezTo>
                  <a:pt x="3959" y="195175"/>
                  <a:pt x="5864" y="196128"/>
                  <a:pt x="9674" y="178983"/>
                </a:cubicBezTo>
                <a:cubicBezTo>
                  <a:pt x="14437" y="156123"/>
                  <a:pt x="23962" y="145645"/>
                  <a:pt x="49679" y="145645"/>
                </a:cubicBezTo>
                <a:cubicBezTo>
                  <a:pt x="94447" y="144693"/>
                  <a:pt x="139214" y="138978"/>
                  <a:pt x="184934" y="136120"/>
                </a:cubicBezTo>
                <a:cubicBezTo>
                  <a:pt x="192554" y="135168"/>
                  <a:pt x="196364" y="133263"/>
                  <a:pt x="198269" y="125643"/>
                </a:cubicBezTo>
                <a:cubicBezTo>
                  <a:pt x="206842" y="97068"/>
                  <a:pt x="216367" y="69445"/>
                  <a:pt x="225892" y="40870"/>
                </a:cubicBezTo>
                <a:cubicBezTo>
                  <a:pt x="228749" y="33250"/>
                  <a:pt x="230654" y="26583"/>
                  <a:pt x="235417" y="19915"/>
                </a:cubicBezTo>
                <a:cubicBezTo>
                  <a:pt x="244942" y="7533"/>
                  <a:pt x="258277" y="3723"/>
                  <a:pt x="272564" y="10390"/>
                </a:cubicBezTo>
                <a:cubicBezTo>
                  <a:pt x="285899" y="16105"/>
                  <a:pt x="291614" y="27535"/>
                  <a:pt x="287804" y="42775"/>
                </a:cubicBezTo>
                <a:cubicBezTo>
                  <a:pt x="280184" y="76113"/>
                  <a:pt x="267802" y="107545"/>
                  <a:pt x="257324" y="139930"/>
                </a:cubicBezTo>
                <a:cubicBezTo>
                  <a:pt x="253514" y="150408"/>
                  <a:pt x="255419" y="156123"/>
                  <a:pt x="263992" y="162790"/>
                </a:cubicBezTo>
                <a:cubicBezTo>
                  <a:pt x="303044" y="195175"/>
                  <a:pt x="342097" y="228513"/>
                  <a:pt x="382102" y="261850"/>
                </a:cubicBezTo>
                <a:cubicBezTo>
                  <a:pt x="387817" y="266613"/>
                  <a:pt x="389722" y="270423"/>
                  <a:pt x="386864" y="277090"/>
                </a:cubicBezTo>
                <a:cubicBezTo>
                  <a:pt x="383054" y="286615"/>
                  <a:pt x="380197" y="297093"/>
                  <a:pt x="377339" y="306618"/>
                </a:cubicBezTo>
                <a:cubicBezTo>
                  <a:pt x="375434" y="314238"/>
                  <a:pt x="372577" y="314238"/>
                  <a:pt x="366862" y="311380"/>
                </a:cubicBezTo>
                <a:cubicBezTo>
                  <a:pt x="323999" y="288520"/>
                  <a:pt x="280184" y="265660"/>
                  <a:pt x="237322" y="242800"/>
                </a:cubicBezTo>
                <a:cubicBezTo>
                  <a:pt x="230654" y="238990"/>
                  <a:pt x="226844" y="237085"/>
                  <a:pt x="223034" y="247563"/>
                </a:cubicBezTo>
                <a:cubicBezTo>
                  <a:pt x="215414" y="274233"/>
                  <a:pt x="205889" y="300903"/>
                  <a:pt x="197317" y="327573"/>
                </a:cubicBezTo>
                <a:cubicBezTo>
                  <a:pt x="195412" y="333288"/>
                  <a:pt x="195412" y="338050"/>
                  <a:pt x="198269" y="343765"/>
                </a:cubicBezTo>
                <a:cubicBezTo>
                  <a:pt x="205889" y="359958"/>
                  <a:pt x="213509" y="376150"/>
                  <a:pt x="222082" y="392343"/>
                </a:cubicBezTo>
                <a:cubicBezTo>
                  <a:pt x="227797" y="401868"/>
                  <a:pt x="228749" y="411393"/>
                  <a:pt x="223987" y="421870"/>
                </a:cubicBezTo>
                <a:cubicBezTo>
                  <a:pt x="219224" y="428538"/>
                  <a:pt x="218272" y="434253"/>
                  <a:pt x="215414" y="441873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61" name="Freeform: Shape 88">
            <a:extLst>
              <a:ext uri="{FF2B5EF4-FFF2-40B4-BE49-F238E27FC236}">
                <a16:creationId xmlns:a16="http://schemas.microsoft.com/office/drawing/2014/main" id="{550289AD-DFDE-4909-B881-BD9EEFDC33B4}"/>
              </a:ext>
            </a:extLst>
          </p:cNvPr>
          <p:cNvSpPr/>
          <p:nvPr/>
        </p:nvSpPr>
        <p:spPr>
          <a:xfrm>
            <a:off x="6928889" y="5026264"/>
            <a:ext cx="494189" cy="496869"/>
          </a:xfrm>
          <a:custGeom>
            <a:avLst/>
            <a:gdLst>
              <a:gd name="connsiteX0" fmla="*/ 195824 w 389804"/>
              <a:gd name="connsiteY0" fmla="*/ 283130 h 391918"/>
              <a:gd name="connsiteX1" fmla="*/ 256546 w 389804"/>
              <a:gd name="connsiteY1" fmla="*/ 299085 h 391918"/>
              <a:gd name="connsiteX2" fmla="*/ 348938 w 389804"/>
              <a:gd name="connsiteY2" fmla="*/ 361950 h 391918"/>
              <a:gd name="connsiteX3" fmla="*/ 354653 w 389804"/>
              <a:gd name="connsiteY3" fmla="*/ 367665 h 391918"/>
              <a:gd name="connsiteX4" fmla="*/ 333698 w 389804"/>
              <a:gd name="connsiteY4" fmla="*/ 391477 h 391918"/>
              <a:gd name="connsiteX5" fmla="*/ 324173 w 389804"/>
              <a:gd name="connsiteY5" fmla="*/ 386715 h 391918"/>
              <a:gd name="connsiteX6" fmla="*/ 249878 w 389804"/>
              <a:gd name="connsiteY6" fmla="*/ 335280 h 391918"/>
              <a:gd name="connsiteX7" fmla="*/ 137483 w 389804"/>
              <a:gd name="connsiteY7" fmla="*/ 330517 h 391918"/>
              <a:gd name="connsiteX8" fmla="*/ 44138 w 389804"/>
              <a:gd name="connsiteY8" fmla="*/ 387667 h 391918"/>
              <a:gd name="connsiteX9" fmla="*/ 28898 w 389804"/>
              <a:gd name="connsiteY9" fmla="*/ 384810 h 391918"/>
              <a:gd name="connsiteX10" fmla="*/ 34613 w 389804"/>
              <a:gd name="connsiteY10" fmla="*/ 351472 h 391918"/>
              <a:gd name="connsiteX11" fmla="*/ 133673 w 389804"/>
              <a:gd name="connsiteY11" fmla="*/ 294322 h 391918"/>
              <a:gd name="connsiteX12" fmla="*/ 195824 w 389804"/>
              <a:gd name="connsiteY12" fmla="*/ 283130 h 391918"/>
              <a:gd name="connsiteX13" fmla="*/ 108908 w 389804"/>
              <a:gd name="connsiteY13" fmla="*/ 74295 h 391918"/>
              <a:gd name="connsiteX14" fmla="*/ 98431 w 389804"/>
              <a:gd name="connsiteY14" fmla="*/ 80962 h 391918"/>
              <a:gd name="connsiteX15" fmla="*/ 99383 w 389804"/>
              <a:gd name="connsiteY15" fmla="*/ 141922 h 391918"/>
              <a:gd name="connsiteX16" fmla="*/ 165106 w 389804"/>
              <a:gd name="connsiteY16" fmla="*/ 114300 h 391918"/>
              <a:gd name="connsiteX17" fmla="*/ 223208 w 389804"/>
              <a:gd name="connsiteY17" fmla="*/ 114300 h 391918"/>
              <a:gd name="connsiteX18" fmla="*/ 287978 w 389804"/>
              <a:gd name="connsiteY18" fmla="*/ 140970 h 391918"/>
              <a:gd name="connsiteX19" fmla="*/ 287978 w 389804"/>
              <a:gd name="connsiteY19" fmla="*/ 102870 h 391918"/>
              <a:gd name="connsiteX20" fmla="*/ 260356 w 389804"/>
              <a:gd name="connsiteY20" fmla="*/ 74295 h 391918"/>
              <a:gd name="connsiteX21" fmla="*/ 108908 w 389804"/>
              <a:gd name="connsiteY21" fmla="*/ 74295 h 391918"/>
              <a:gd name="connsiteX22" fmla="*/ 141293 w 389804"/>
              <a:gd name="connsiteY22" fmla="*/ 0 h 391918"/>
              <a:gd name="connsiteX23" fmla="*/ 248926 w 389804"/>
              <a:gd name="connsiteY23" fmla="*/ 0 h 391918"/>
              <a:gd name="connsiteX24" fmla="*/ 259403 w 389804"/>
              <a:gd name="connsiteY24" fmla="*/ 13335 h 391918"/>
              <a:gd name="connsiteX25" fmla="*/ 282263 w 389804"/>
              <a:gd name="connsiteY25" fmla="*/ 34290 h 391918"/>
              <a:gd name="connsiteX26" fmla="*/ 317506 w 389804"/>
              <a:gd name="connsiteY26" fmla="*/ 69532 h 391918"/>
              <a:gd name="connsiteX27" fmla="*/ 318458 w 389804"/>
              <a:gd name="connsiteY27" fmla="*/ 104775 h 391918"/>
              <a:gd name="connsiteX28" fmla="*/ 318458 w 389804"/>
              <a:gd name="connsiteY28" fmla="*/ 146685 h 391918"/>
              <a:gd name="connsiteX29" fmla="*/ 326078 w 389804"/>
              <a:gd name="connsiteY29" fmla="*/ 157162 h 391918"/>
              <a:gd name="connsiteX30" fmla="*/ 384181 w 389804"/>
              <a:gd name="connsiteY30" fmla="*/ 180022 h 391918"/>
              <a:gd name="connsiteX31" fmla="*/ 387991 w 389804"/>
              <a:gd name="connsiteY31" fmla="*/ 190500 h 391918"/>
              <a:gd name="connsiteX32" fmla="*/ 326078 w 389804"/>
              <a:gd name="connsiteY32" fmla="*/ 298132 h 391918"/>
              <a:gd name="connsiteX33" fmla="*/ 313696 w 389804"/>
              <a:gd name="connsiteY33" fmla="*/ 300990 h 391918"/>
              <a:gd name="connsiteX34" fmla="*/ 223208 w 389804"/>
              <a:gd name="connsiteY34" fmla="*/ 254317 h 391918"/>
              <a:gd name="connsiteX35" fmla="*/ 128911 w 389804"/>
              <a:gd name="connsiteY35" fmla="*/ 264795 h 391918"/>
              <a:gd name="connsiteX36" fmla="*/ 73666 w 389804"/>
              <a:gd name="connsiteY36" fmla="*/ 295275 h 391918"/>
              <a:gd name="connsiteX37" fmla="*/ 61283 w 389804"/>
              <a:gd name="connsiteY37" fmla="*/ 292417 h 391918"/>
              <a:gd name="connsiteX38" fmla="*/ 2228 w 389804"/>
              <a:gd name="connsiteY38" fmla="*/ 190500 h 391918"/>
              <a:gd name="connsiteX39" fmla="*/ 6038 w 389804"/>
              <a:gd name="connsiteY39" fmla="*/ 180022 h 391918"/>
              <a:gd name="connsiteX40" fmla="*/ 64141 w 389804"/>
              <a:gd name="connsiteY40" fmla="*/ 157162 h 391918"/>
              <a:gd name="connsiteX41" fmla="*/ 68903 w 389804"/>
              <a:gd name="connsiteY41" fmla="*/ 145732 h 391918"/>
              <a:gd name="connsiteX42" fmla="*/ 68903 w 389804"/>
              <a:gd name="connsiteY42" fmla="*/ 68580 h 391918"/>
              <a:gd name="connsiteX43" fmla="*/ 102241 w 389804"/>
              <a:gd name="connsiteY43" fmla="*/ 34290 h 391918"/>
              <a:gd name="connsiteX44" fmla="*/ 104146 w 389804"/>
              <a:gd name="connsiteY44" fmla="*/ 34290 h 391918"/>
              <a:gd name="connsiteX45" fmla="*/ 128911 w 389804"/>
              <a:gd name="connsiteY45" fmla="*/ 33337 h 391918"/>
              <a:gd name="connsiteX46" fmla="*/ 131768 w 389804"/>
              <a:gd name="connsiteY46" fmla="*/ 9525 h 391918"/>
              <a:gd name="connsiteX47" fmla="*/ 141293 w 389804"/>
              <a:gd name="connsiteY47" fmla="*/ 0 h 39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89804" h="391918">
                <a:moveTo>
                  <a:pt x="195824" y="283130"/>
                </a:moveTo>
                <a:cubicBezTo>
                  <a:pt x="216303" y="283845"/>
                  <a:pt x="236543" y="289084"/>
                  <a:pt x="256546" y="299085"/>
                </a:cubicBezTo>
                <a:cubicBezTo>
                  <a:pt x="290836" y="315277"/>
                  <a:pt x="319411" y="338137"/>
                  <a:pt x="348938" y="361950"/>
                </a:cubicBezTo>
                <a:cubicBezTo>
                  <a:pt x="350843" y="363855"/>
                  <a:pt x="352748" y="365760"/>
                  <a:pt x="354653" y="367665"/>
                </a:cubicBezTo>
                <a:cubicBezTo>
                  <a:pt x="347986" y="376237"/>
                  <a:pt x="341318" y="384810"/>
                  <a:pt x="333698" y="391477"/>
                </a:cubicBezTo>
                <a:cubicBezTo>
                  <a:pt x="330841" y="393382"/>
                  <a:pt x="327031" y="388620"/>
                  <a:pt x="324173" y="386715"/>
                </a:cubicBezTo>
                <a:cubicBezTo>
                  <a:pt x="300361" y="368617"/>
                  <a:pt x="276548" y="350520"/>
                  <a:pt x="249878" y="335280"/>
                </a:cubicBezTo>
                <a:cubicBezTo>
                  <a:pt x="212730" y="314325"/>
                  <a:pt x="175583" y="313372"/>
                  <a:pt x="137483" y="330517"/>
                </a:cubicBezTo>
                <a:cubicBezTo>
                  <a:pt x="104145" y="345757"/>
                  <a:pt x="73665" y="366712"/>
                  <a:pt x="44138" y="387667"/>
                </a:cubicBezTo>
                <a:cubicBezTo>
                  <a:pt x="37470" y="392430"/>
                  <a:pt x="34613" y="392430"/>
                  <a:pt x="28898" y="384810"/>
                </a:cubicBezTo>
                <a:cubicBezTo>
                  <a:pt x="15563" y="364807"/>
                  <a:pt x="14610" y="364807"/>
                  <a:pt x="34613" y="351472"/>
                </a:cubicBezTo>
                <a:cubicBezTo>
                  <a:pt x="66045" y="329565"/>
                  <a:pt x="97478" y="308610"/>
                  <a:pt x="133673" y="294322"/>
                </a:cubicBezTo>
                <a:cubicBezTo>
                  <a:pt x="154628" y="286226"/>
                  <a:pt x="175345" y="282416"/>
                  <a:pt x="195824" y="283130"/>
                </a:cubicBezTo>
                <a:close/>
                <a:moveTo>
                  <a:pt x="108908" y="74295"/>
                </a:moveTo>
                <a:cubicBezTo>
                  <a:pt x="104146" y="74295"/>
                  <a:pt x="98431" y="72390"/>
                  <a:pt x="98431" y="80962"/>
                </a:cubicBezTo>
                <a:cubicBezTo>
                  <a:pt x="99383" y="100965"/>
                  <a:pt x="99383" y="120967"/>
                  <a:pt x="99383" y="141922"/>
                </a:cubicBezTo>
                <a:cubicBezTo>
                  <a:pt x="122243" y="132397"/>
                  <a:pt x="144151" y="124777"/>
                  <a:pt x="165106" y="114300"/>
                </a:cubicBezTo>
                <a:cubicBezTo>
                  <a:pt x="185108" y="103822"/>
                  <a:pt x="203206" y="103822"/>
                  <a:pt x="223208" y="114300"/>
                </a:cubicBezTo>
                <a:cubicBezTo>
                  <a:pt x="244163" y="124777"/>
                  <a:pt x="266071" y="132397"/>
                  <a:pt x="287978" y="140970"/>
                </a:cubicBezTo>
                <a:cubicBezTo>
                  <a:pt x="287978" y="126682"/>
                  <a:pt x="287978" y="115252"/>
                  <a:pt x="287978" y="102870"/>
                </a:cubicBezTo>
                <a:cubicBezTo>
                  <a:pt x="287978" y="74295"/>
                  <a:pt x="287978" y="74295"/>
                  <a:pt x="260356" y="74295"/>
                </a:cubicBezTo>
                <a:cubicBezTo>
                  <a:pt x="209873" y="74295"/>
                  <a:pt x="159391" y="74295"/>
                  <a:pt x="108908" y="74295"/>
                </a:cubicBezTo>
                <a:close/>
                <a:moveTo>
                  <a:pt x="141293" y="0"/>
                </a:moveTo>
                <a:cubicBezTo>
                  <a:pt x="177488" y="0"/>
                  <a:pt x="212731" y="0"/>
                  <a:pt x="248926" y="0"/>
                </a:cubicBezTo>
                <a:cubicBezTo>
                  <a:pt x="257498" y="0"/>
                  <a:pt x="259403" y="6667"/>
                  <a:pt x="259403" y="13335"/>
                </a:cubicBezTo>
                <a:cubicBezTo>
                  <a:pt x="260356" y="34290"/>
                  <a:pt x="260356" y="34290"/>
                  <a:pt x="282263" y="34290"/>
                </a:cubicBezTo>
                <a:cubicBezTo>
                  <a:pt x="310838" y="34290"/>
                  <a:pt x="317506" y="40957"/>
                  <a:pt x="317506" y="69532"/>
                </a:cubicBezTo>
                <a:cubicBezTo>
                  <a:pt x="318458" y="81915"/>
                  <a:pt x="318458" y="93345"/>
                  <a:pt x="318458" y="104775"/>
                </a:cubicBezTo>
                <a:cubicBezTo>
                  <a:pt x="318458" y="119062"/>
                  <a:pt x="318458" y="132397"/>
                  <a:pt x="318458" y="146685"/>
                </a:cubicBezTo>
                <a:cubicBezTo>
                  <a:pt x="318458" y="152400"/>
                  <a:pt x="320363" y="155257"/>
                  <a:pt x="326078" y="157162"/>
                </a:cubicBezTo>
                <a:cubicBezTo>
                  <a:pt x="345128" y="164782"/>
                  <a:pt x="364178" y="173355"/>
                  <a:pt x="384181" y="180022"/>
                </a:cubicBezTo>
                <a:cubicBezTo>
                  <a:pt x="390848" y="182880"/>
                  <a:pt x="390848" y="184785"/>
                  <a:pt x="387991" y="190500"/>
                </a:cubicBezTo>
                <a:cubicBezTo>
                  <a:pt x="367036" y="226695"/>
                  <a:pt x="346081" y="261937"/>
                  <a:pt x="326078" y="298132"/>
                </a:cubicBezTo>
                <a:cubicBezTo>
                  <a:pt x="322268" y="304800"/>
                  <a:pt x="319411" y="305752"/>
                  <a:pt x="313696" y="300990"/>
                </a:cubicBezTo>
                <a:cubicBezTo>
                  <a:pt x="286073" y="280987"/>
                  <a:pt x="257498" y="262890"/>
                  <a:pt x="223208" y="254317"/>
                </a:cubicBezTo>
                <a:cubicBezTo>
                  <a:pt x="189871" y="245745"/>
                  <a:pt x="159391" y="252412"/>
                  <a:pt x="128911" y="264795"/>
                </a:cubicBezTo>
                <a:cubicBezTo>
                  <a:pt x="108908" y="273367"/>
                  <a:pt x="90811" y="283845"/>
                  <a:pt x="73666" y="295275"/>
                </a:cubicBezTo>
                <a:cubicBezTo>
                  <a:pt x="67951" y="299085"/>
                  <a:pt x="65093" y="299085"/>
                  <a:pt x="61283" y="292417"/>
                </a:cubicBezTo>
                <a:cubicBezTo>
                  <a:pt x="42233" y="258127"/>
                  <a:pt x="22231" y="223837"/>
                  <a:pt x="2228" y="190500"/>
                </a:cubicBezTo>
                <a:cubicBezTo>
                  <a:pt x="-1582" y="184785"/>
                  <a:pt x="-629" y="181927"/>
                  <a:pt x="6038" y="180022"/>
                </a:cubicBezTo>
                <a:cubicBezTo>
                  <a:pt x="25088" y="172402"/>
                  <a:pt x="44138" y="163830"/>
                  <a:pt x="64141" y="157162"/>
                </a:cubicBezTo>
                <a:cubicBezTo>
                  <a:pt x="66998" y="155257"/>
                  <a:pt x="68903" y="152400"/>
                  <a:pt x="68903" y="145732"/>
                </a:cubicBezTo>
                <a:cubicBezTo>
                  <a:pt x="68903" y="120015"/>
                  <a:pt x="68903" y="94297"/>
                  <a:pt x="68903" y="68580"/>
                </a:cubicBezTo>
                <a:cubicBezTo>
                  <a:pt x="68903" y="42862"/>
                  <a:pt x="76523" y="34290"/>
                  <a:pt x="102241" y="34290"/>
                </a:cubicBezTo>
                <a:cubicBezTo>
                  <a:pt x="103193" y="34290"/>
                  <a:pt x="104146" y="34290"/>
                  <a:pt x="104146" y="34290"/>
                </a:cubicBezTo>
                <a:cubicBezTo>
                  <a:pt x="112718" y="34290"/>
                  <a:pt x="123196" y="37147"/>
                  <a:pt x="128911" y="33337"/>
                </a:cubicBezTo>
                <a:cubicBezTo>
                  <a:pt x="135578" y="28575"/>
                  <a:pt x="130816" y="18097"/>
                  <a:pt x="131768" y="9525"/>
                </a:cubicBezTo>
                <a:cubicBezTo>
                  <a:pt x="132721" y="2857"/>
                  <a:pt x="135578" y="0"/>
                  <a:pt x="141293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62" name="Freeform: Shape 89">
            <a:extLst>
              <a:ext uri="{FF2B5EF4-FFF2-40B4-BE49-F238E27FC236}">
                <a16:creationId xmlns:a16="http://schemas.microsoft.com/office/drawing/2014/main" id="{55507EA2-EFF3-4B04-BDF7-3C3CF473F548}"/>
              </a:ext>
            </a:extLst>
          </p:cNvPr>
          <p:cNvSpPr/>
          <p:nvPr/>
        </p:nvSpPr>
        <p:spPr>
          <a:xfrm>
            <a:off x="10148637" y="5122436"/>
            <a:ext cx="566813" cy="289908"/>
          </a:xfrm>
          <a:custGeom>
            <a:avLst/>
            <a:gdLst>
              <a:gd name="connsiteX0" fmla="*/ 694373 w 833989"/>
              <a:gd name="connsiteY0" fmla="*/ 288907 h 426560"/>
              <a:gd name="connsiteX1" fmla="*/ 762812 w 833989"/>
              <a:gd name="connsiteY1" fmla="*/ 288907 h 426560"/>
              <a:gd name="connsiteX2" fmla="*/ 830282 w 833989"/>
              <a:gd name="connsiteY2" fmla="*/ 288907 h 426560"/>
              <a:gd name="connsiteX3" fmla="*/ 833577 w 833989"/>
              <a:gd name="connsiteY3" fmla="*/ 292784 h 426560"/>
              <a:gd name="connsiteX4" fmla="*/ 833771 w 833989"/>
              <a:gd name="connsiteY4" fmla="*/ 336407 h 426560"/>
              <a:gd name="connsiteX5" fmla="*/ 830863 w 833989"/>
              <a:gd name="connsiteY5" fmla="*/ 340478 h 426560"/>
              <a:gd name="connsiteX6" fmla="*/ 777547 w 833989"/>
              <a:gd name="connsiteY6" fmla="*/ 359285 h 426560"/>
              <a:gd name="connsiteX7" fmla="*/ 773475 w 833989"/>
              <a:gd name="connsiteY7" fmla="*/ 360060 h 426560"/>
              <a:gd name="connsiteX8" fmla="*/ 727720 w 833989"/>
              <a:gd name="connsiteY8" fmla="*/ 360060 h 426560"/>
              <a:gd name="connsiteX9" fmla="*/ 724618 w 833989"/>
              <a:gd name="connsiteY9" fmla="*/ 357152 h 426560"/>
              <a:gd name="connsiteX10" fmla="*/ 693597 w 833989"/>
              <a:gd name="connsiteY10" fmla="*/ 291039 h 426560"/>
              <a:gd name="connsiteX11" fmla="*/ 692240 w 833989"/>
              <a:gd name="connsiteY11" fmla="*/ 289488 h 426560"/>
              <a:gd name="connsiteX12" fmla="*/ 694373 w 833989"/>
              <a:gd name="connsiteY12" fmla="*/ 288907 h 426560"/>
              <a:gd name="connsiteX13" fmla="*/ 638148 w 833989"/>
              <a:gd name="connsiteY13" fmla="*/ 288519 h 426560"/>
              <a:gd name="connsiteX14" fmla="*/ 706975 w 833989"/>
              <a:gd name="connsiteY14" fmla="*/ 357540 h 426560"/>
              <a:gd name="connsiteX15" fmla="*/ 637954 w 833989"/>
              <a:gd name="connsiteY15" fmla="*/ 426560 h 426560"/>
              <a:gd name="connsiteX16" fmla="*/ 568934 w 833989"/>
              <a:gd name="connsiteY16" fmla="*/ 357346 h 426560"/>
              <a:gd name="connsiteX17" fmla="*/ 638148 w 833989"/>
              <a:gd name="connsiteY17" fmla="*/ 288519 h 426560"/>
              <a:gd name="connsiteX18" fmla="*/ 116423 w 833989"/>
              <a:gd name="connsiteY18" fmla="*/ 288519 h 426560"/>
              <a:gd name="connsiteX19" fmla="*/ 185250 w 833989"/>
              <a:gd name="connsiteY19" fmla="*/ 357733 h 426560"/>
              <a:gd name="connsiteX20" fmla="*/ 115842 w 833989"/>
              <a:gd name="connsiteY20" fmla="*/ 426560 h 426560"/>
              <a:gd name="connsiteX21" fmla="*/ 47209 w 833989"/>
              <a:gd name="connsiteY21" fmla="*/ 357346 h 426560"/>
              <a:gd name="connsiteX22" fmla="*/ 116423 w 833989"/>
              <a:gd name="connsiteY22" fmla="*/ 288519 h 426560"/>
              <a:gd name="connsiteX23" fmla="*/ 163536 w 833989"/>
              <a:gd name="connsiteY23" fmla="*/ 103754 h 426560"/>
              <a:gd name="connsiteX24" fmla="*/ 153842 w 833989"/>
              <a:gd name="connsiteY24" fmla="*/ 104335 h 426560"/>
              <a:gd name="connsiteX25" fmla="*/ 106924 w 833989"/>
              <a:gd name="connsiteY25" fmla="*/ 107437 h 426560"/>
              <a:gd name="connsiteX26" fmla="*/ 69893 w 833989"/>
              <a:gd name="connsiteY26" fmla="*/ 109764 h 426560"/>
              <a:gd name="connsiteX27" fmla="*/ 58260 w 833989"/>
              <a:gd name="connsiteY27" fmla="*/ 118682 h 426560"/>
              <a:gd name="connsiteX28" fmla="*/ 54577 w 833989"/>
              <a:gd name="connsiteY28" fmla="*/ 129733 h 426560"/>
              <a:gd name="connsiteX29" fmla="*/ 29954 w 833989"/>
              <a:gd name="connsiteY29" fmla="*/ 195264 h 426560"/>
              <a:gd name="connsiteX30" fmla="*/ 27822 w 833989"/>
              <a:gd name="connsiteY30" fmla="*/ 205733 h 426560"/>
              <a:gd name="connsiteX31" fmla="*/ 31699 w 833989"/>
              <a:gd name="connsiteY31" fmla="*/ 211162 h 426560"/>
              <a:gd name="connsiteX32" fmla="*/ 37709 w 833989"/>
              <a:gd name="connsiteY32" fmla="*/ 211743 h 426560"/>
              <a:gd name="connsiteX33" fmla="*/ 52638 w 833989"/>
              <a:gd name="connsiteY33" fmla="*/ 210386 h 426560"/>
              <a:gd name="connsiteX34" fmla="*/ 89475 w 833989"/>
              <a:gd name="connsiteY34" fmla="*/ 206121 h 426560"/>
              <a:gd name="connsiteX35" fmla="*/ 124760 w 833989"/>
              <a:gd name="connsiteY35" fmla="*/ 202050 h 426560"/>
              <a:gd name="connsiteX36" fmla="*/ 161403 w 833989"/>
              <a:gd name="connsiteY36" fmla="*/ 197784 h 426560"/>
              <a:gd name="connsiteX37" fmla="*/ 164117 w 833989"/>
              <a:gd name="connsiteY37" fmla="*/ 194876 h 426560"/>
              <a:gd name="connsiteX38" fmla="*/ 164699 w 833989"/>
              <a:gd name="connsiteY38" fmla="*/ 147764 h 426560"/>
              <a:gd name="connsiteX39" fmla="*/ 164699 w 833989"/>
              <a:gd name="connsiteY39" fmla="*/ 144468 h 426560"/>
              <a:gd name="connsiteX40" fmla="*/ 165862 w 833989"/>
              <a:gd name="connsiteY40" fmla="*/ 105886 h 426560"/>
              <a:gd name="connsiteX41" fmla="*/ 163536 w 833989"/>
              <a:gd name="connsiteY41" fmla="*/ 103754 h 426560"/>
              <a:gd name="connsiteX42" fmla="*/ 232169 w 833989"/>
              <a:gd name="connsiteY42" fmla="*/ 66917 h 426560"/>
              <a:gd name="connsiteX43" fmla="*/ 234495 w 833989"/>
              <a:gd name="connsiteY43" fmla="*/ 69050 h 426560"/>
              <a:gd name="connsiteX44" fmla="*/ 234495 w 833989"/>
              <a:gd name="connsiteY44" fmla="*/ 70407 h 426560"/>
              <a:gd name="connsiteX45" fmla="*/ 234495 w 833989"/>
              <a:gd name="connsiteY45" fmla="*/ 285611 h 426560"/>
              <a:gd name="connsiteX46" fmla="*/ 237597 w 833989"/>
              <a:gd name="connsiteY46" fmla="*/ 288519 h 426560"/>
              <a:gd name="connsiteX47" fmla="*/ 408985 w 833989"/>
              <a:gd name="connsiteY47" fmla="*/ 288519 h 426560"/>
              <a:gd name="connsiteX48" fmla="*/ 408985 w 833989"/>
              <a:gd name="connsiteY48" fmla="*/ 288713 h 426560"/>
              <a:gd name="connsiteX49" fmla="*/ 580373 w 833989"/>
              <a:gd name="connsiteY49" fmla="*/ 288713 h 426560"/>
              <a:gd name="connsiteX50" fmla="*/ 583475 w 833989"/>
              <a:gd name="connsiteY50" fmla="*/ 289294 h 426560"/>
              <a:gd name="connsiteX51" fmla="*/ 581536 w 833989"/>
              <a:gd name="connsiteY51" fmla="*/ 291621 h 426560"/>
              <a:gd name="connsiteX52" fmla="*/ 552261 w 833989"/>
              <a:gd name="connsiteY52" fmla="*/ 347845 h 426560"/>
              <a:gd name="connsiteX53" fmla="*/ 551679 w 833989"/>
              <a:gd name="connsiteY53" fmla="*/ 357152 h 426560"/>
              <a:gd name="connsiteX54" fmla="*/ 548577 w 833989"/>
              <a:gd name="connsiteY54" fmla="*/ 360060 h 426560"/>
              <a:gd name="connsiteX55" fmla="*/ 540240 w 833989"/>
              <a:gd name="connsiteY55" fmla="*/ 359866 h 426560"/>
              <a:gd name="connsiteX56" fmla="*/ 207740 w 833989"/>
              <a:gd name="connsiteY56" fmla="*/ 359866 h 426560"/>
              <a:gd name="connsiteX57" fmla="*/ 203087 w 833989"/>
              <a:gd name="connsiteY57" fmla="*/ 355213 h 426560"/>
              <a:gd name="connsiteX58" fmla="*/ 169934 w 833989"/>
              <a:gd name="connsiteY58" fmla="*/ 288907 h 426560"/>
              <a:gd name="connsiteX59" fmla="*/ 122822 w 833989"/>
              <a:gd name="connsiteY59" fmla="*/ 271652 h 426560"/>
              <a:gd name="connsiteX60" fmla="*/ 77454 w 833989"/>
              <a:gd name="connsiteY60" fmla="*/ 280376 h 426560"/>
              <a:gd name="connsiteX61" fmla="*/ 32087 w 833989"/>
              <a:gd name="connsiteY61" fmla="*/ 339897 h 426560"/>
              <a:gd name="connsiteX62" fmla="*/ 30148 w 833989"/>
              <a:gd name="connsiteY62" fmla="*/ 355795 h 426560"/>
              <a:gd name="connsiteX63" fmla="*/ 26658 w 833989"/>
              <a:gd name="connsiteY63" fmla="*/ 358897 h 426560"/>
              <a:gd name="connsiteX64" fmla="*/ 16189 w 833989"/>
              <a:gd name="connsiteY64" fmla="*/ 357927 h 426560"/>
              <a:gd name="connsiteX65" fmla="*/ 1066 w 833989"/>
              <a:gd name="connsiteY65" fmla="*/ 341641 h 426560"/>
              <a:gd name="connsiteX66" fmla="*/ 291 w 833989"/>
              <a:gd name="connsiteY66" fmla="*/ 327101 h 426560"/>
              <a:gd name="connsiteX67" fmla="*/ 97 w 833989"/>
              <a:gd name="connsiteY67" fmla="*/ 228223 h 426560"/>
              <a:gd name="connsiteX68" fmla="*/ 2617 w 833989"/>
              <a:gd name="connsiteY68" fmla="*/ 206509 h 426560"/>
              <a:gd name="connsiteX69" fmla="*/ 7658 w 833989"/>
              <a:gd name="connsiteY69" fmla="*/ 194101 h 426560"/>
              <a:gd name="connsiteX70" fmla="*/ 39842 w 833989"/>
              <a:gd name="connsiteY70" fmla="*/ 110539 h 426560"/>
              <a:gd name="connsiteX71" fmla="*/ 47597 w 833989"/>
              <a:gd name="connsiteY71" fmla="*/ 90764 h 426560"/>
              <a:gd name="connsiteX72" fmla="*/ 51087 w 833989"/>
              <a:gd name="connsiteY72" fmla="*/ 84754 h 426560"/>
              <a:gd name="connsiteX73" fmla="*/ 60974 w 833989"/>
              <a:gd name="connsiteY73" fmla="*/ 78937 h 426560"/>
              <a:gd name="connsiteX74" fmla="*/ 81913 w 833989"/>
              <a:gd name="connsiteY74" fmla="*/ 77386 h 426560"/>
              <a:gd name="connsiteX75" fmla="*/ 117975 w 833989"/>
              <a:gd name="connsiteY75" fmla="*/ 74866 h 426560"/>
              <a:gd name="connsiteX76" fmla="*/ 139689 w 833989"/>
              <a:gd name="connsiteY76" fmla="*/ 73315 h 426560"/>
              <a:gd name="connsiteX77" fmla="*/ 177689 w 833989"/>
              <a:gd name="connsiteY77" fmla="*/ 70601 h 426560"/>
              <a:gd name="connsiteX78" fmla="*/ 200179 w 833989"/>
              <a:gd name="connsiteY78" fmla="*/ 69050 h 426560"/>
              <a:gd name="connsiteX79" fmla="*/ 232169 w 833989"/>
              <a:gd name="connsiteY79" fmla="*/ 66917 h 426560"/>
              <a:gd name="connsiteX80" fmla="*/ 271914 w 833989"/>
              <a:gd name="connsiteY80" fmla="*/ 29 h 426560"/>
              <a:gd name="connsiteX81" fmla="*/ 273464 w 833989"/>
              <a:gd name="connsiteY81" fmla="*/ 29 h 426560"/>
              <a:gd name="connsiteX82" fmla="*/ 829506 w 833989"/>
              <a:gd name="connsiteY82" fmla="*/ 29 h 426560"/>
              <a:gd name="connsiteX83" fmla="*/ 833965 w 833989"/>
              <a:gd name="connsiteY83" fmla="*/ 4682 h 426560"/>
              <a:gd name="connsiteX84" fmla="*/ 833965 w 833989"/>
              <a:gd name="connsiteY84" fmla="*/ 265641 h 426560"/>
              <a:gd name="connsiteX85" fmla="*/ 833965 w 833989"/>
              <a:gd name="connsiteY85" fmla="*/ 267193 h 426560"/>
              <a:gd name="connsiteX86" fmla="*/ 831057 w 833989"/>
              <a:gd name="connsiteY86" fmla="*/ 270101 h 426560"/>
              <a:gd name="connsiteX87" fmla="*/ 777741 w 833989"/>
              <a:gd name="connsiteY87" fmla="*/ 270101 h 426560"/>
              <a:gd name="connsiteX88" fmla="*/ 551679 w 833989"/>
              <a:gd name="connsiteY88" fmla="*/ 270101 h 426560"/>
              <a:gd name="connsiteX89" fmla="*/ 274240 w 833989"/>
              <a:gd name="connsiteY89" fmla="*/ 270101 h 426560"/>
              <a:gd name="connsiteX90" fmla="*/ 271914 w 833989"/>
              <a:gd name="connsiteY90" fmla="*/ 270101 h 426560"/>
              <a:gd name="connsiteX91" fmla="*/ 269199 w 833989"/>
              <a:gd name="connsiteY91" fmla="*/ 267774 h 426560"/>
              <a:gd name="connsiteX92" fmla="*/ 269199 w 833989"/>
              <a:gd name="connsiteY92" fmla="*/ 265641 h 426560"/>
              <a:gd name="connsiteX93" fmla="*/ 269199 w 833989"/>
              <a:gd name="connsiteY93" fmla="*/ 4682 h 426560"/>
              <a:gd name="connsiteX94" fmla="*/ 269199 w 833989"/>
              <a:gd name="connsiteY94" fmla="*/ 2743 h 426560"/>
              <a:gd name="connsiteX95" fmla="*/ 271914 w 833989"/>
              <a:gd name="connsiteY95" fmla="*/ 29 h 42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833989" h="426560">
                <a:moveTo>
                  <a:pt x="694373" y="288907"/>
                </a:moveTo>
                <a:cubicBezTo>
                  <a:pt x="717251" y="288907"/>
                  <a:pt x="739934" y="288907"/>
                  <a:pt x="762812" y="288907"/>
                </a:cubicBezTo>
                <a:cubicBezTo>
                  <a:pt x="785302" y="288907"/>
                  <a:pt x="807792" y="288907"/>
                  <a:pt x="830282" y="288907"/>
                </a:cubicBezTo>
                <a:cubicBezTo>
                  <a:pt x="833577" y="288907"/>
                  <a:pt x="833771" y="289101"/>
                  <a:pt x="833577" y="292784"/>
                </a:cubicBezTo>
                <a:cubicBezTo>
                  <a:pt x="833577" y="307325"/>
                  <a:pt x="833577" y="321866"/>
                  <a:pt x="833771" y="336407"/>
                </a:cubicBezTo>
                <a:cubicBezTo>
                  <a:pt x="833965" y="338733"/>
                  <a:pt x="832996" y="339703"/>
                  <a:pt x="830863" y="340478"/>
                </a:cubicBezTo>
                <a:cubicBezTo>
                  <a:pt x="813026" y="346682"/>
                  <a:pt x="795383" y="353081"/>
                  <a:pt x="777547" y="359285"/>
                </a:cubicBezTo>
                <a:cubicBezTo>
                  <a:pt x="776189" y="359866"/>
                  <a:pt x="774832" y="360060"/>
                  <a:pt x="773475" y="360060"/>
                </a:cubicBezTo>
                <a:cubicBezTo>
                  <a:pt x="758353" y="360060"/>
                  <a:pt x="743036" y="360060"/>
                  <a:pt x="727720" y="360060"/>
                </a:cubicBezTo>
                <a:cubicBezTo>
                  <a:pt x="725394" y="360060"/>
                  <a:pt x="724618" y="359478"/>
                  <a:pt x="724618" y="357152"/>
                </a:cubicBezTo>
                <a:cubicBezTo>
                  <a:pt x="724036" y="330591"/>
                  <a:pt x="713761" y="308488"/>
                  <a:pt x="693597" y="291039"/>
                </a:cubicBezTo>
                <a:cubicBezTo>
                  <a:pt x="693016" y="290458"/>
                  <a:pt x="692046" y="290264"/>
                  <a:pt x="692240" y="289488"/>
                </a:cubicBezTo>
                <a:cubicBezTo>
                  <a:pt x="692628" y="288519"/>
                  <a:pt x="693597" y="288907"/>
                  <a:pt x="694373" y="288907"/>
                </a:cubicBezTo>
                <a:close/>
                <a:moveTo>
                  <a:pt x="638148" y="288519"/>
                </a:moveTo>
                <a:cubicBezTo>
                  <a:pt x="676148" y="288519"/>
                  <a:pt x="706975" y="319346"/>
                  <a:pt x="706975" y="357540"/>
                </a:cubicBezTo>
                <a:cubicBezTo>
                  <a:pt x="706975" y="395927"/>
                  <a:pt x="676342" y="426560"/>
                  <a:pt x="637954" y="426560"/>
                </a:cubicBezTo>
                <a:cubicBezTo>
                  <a:pt x="599761" y="426366"/>
                  <a:pt x="568934" y="395540"/>
                  <a:pt x="568934" y="357346"/>
                </a:cubicBezTo>
                <a:cubicBezTo>
                  <a:pt x="568934" y="319346"/>
                  <a:pt x="599954" y="288519"/>
                  <a:pt x="638148" y="288519"/>
                </a:cubicBezTo>
                <a:close/>
                <a:moveTo>
                  <a:pt x="116423" y="288519"/>
                </a:moveTo>
                <a:cubicBezTo>
                  <a:pt x="154423" y="288519"/>
                  <a:pt x="185250" y="319540"/>
                  <a:pt x="185250" y="357733"/>
                </a:cubicBezTo>
                <a:cubicBezTo>
                  <a:pt x="185056" y="395927"/>
                  <a:pt x="154229" y="426560"/>
                  <a:pt x="115842" y="426560"/>
                </a:cubicBezTo>
                <a:cubicBezTo>
                  <a:pt x="77842" y="426366"/>
                  <a:pt x="47209" y="395540"/>
                  <a:pt x="47209" y="357346"/>
                </a:cubicBezTo>
                <a:cubicBezTo>
                  <a:pt x="47209" y="319152"/>
                  <a:pt x="78036" y="288519"/>
                  <a:pt x="116423" y="288519"/>
                </a:cubicBezTo>
                <a:close/>
                <a:moveTo>
                  <a:pt x="163536" y="103754"/>
                </a:moveTo>
                <a:cubicBezTo>
                  <a:pt x="160434" y="103948"/>
                  <a:pt x="157138" y="104141"/>
                  <a:pt x="153842" y="104335"/>
                </a:cubicBezTo>
                <a:cubicBezTo>
                  <a:pt x="138138" y="105305"/>
                  <a:pt x="122628" y="106468"/>
                  <a:pt x="106924" y="107437"/>
                </a:cubicBezTo>
                <a:cubicBezTo>
                  <a:pt x="94709" y="108213"/>
                  <a:pt x="82301" y="109182"/>
                  <a:pt x="69893" y="109764"/>
                </a:cubicBezTo>
                <a:cubicBezTo>
                  <a:pt x="63883" y="110152"/>
                  <a:pt x="60005" y="113060"/>
                  <a:pt x="58260" y="118682"/>
                </a:cubicBezTo>
                <a:cubicBezTo>
                  <a:pt x="57097" y="122366"/>
                  <a:pt x="55934" y="126050"/>
                  <a:pt x="54577" y="129733"/>
                </a:cubicBezTo>
                <a:cubicBezTo>
                  <a:pt x="46434" y="151641"/>
                  <a:pt x="38097" y="173356"/>
                  <a:pt x="29954" y="195264"/>
                </a:cubicBezTo>
                <a:cubicBezTo>
                  <a:pt x="28791" y="198754"/>
                  <a:pt x="27628" y="202050"/>
                  <a:pt x="27822" y="205733"/>
                </a:cubicBezTo>
                <a:cubicBezTo>
                  <a:pt x="27822" y="208641"/>
                  <a:pt x="28985" y="210192"/>
                  <a:pt x="31699" y="211162"/>
                </a:cubicBezTo>
                <a:cubicBezTo>
                  <a:pt x="34026" y="211937"/>
                  <a:pt x="36352" y="211743"/>
                  <a:pt x="37709" y="211743"/>
                </a:cubicBezTo>
                <a:cubicBezTo>
                  <a:pt x="43332" y="211743"/>
                  <a:pt x="47985" y="210968"/>
                  <a:pt x="52638" y="210386"/>
                </a:cubicBezTo>
                <a:cubicBezTo>
                  <a:pt x="64852" y="209029"/>
                  <a:pt x="77260" y="207478"/>
                  <a:pt x="89475" y="206121"/>
                </a:cubicBezTo>
                <a:cubicBezTo>
                  <a:pt x="101301" y="204764"/>
                  <a:pt x="112934" y="203407"/>
                  <a:pt x="124760" y="202050"/>
                </a:cubicBezTo>
                <a:cubicBezTo>
                  <a:pt x="136974" y="200692"/>
                  <a:pt x="149189" y="199141"/>
                  <a:pt x="161403" y="197784"/>
                </a:cubicBezTo>
                <a:cubicBezTo>
                  <a:pt x="163342" y="197590"/>
                  <a:pt x="164117" y="197009"/>
                  <a:pt x="164117" y="194876"/>
                </a:cubicBezTo>
                <a:cubicBezTo>
                  <a:pt x="164311" y="179172"/>
                  <a:pt x="164505" y="163468"/>
                  <a:pt x="164699" y="147764"/>
                </a:cubicBezTo>
                <a:cubicBezTo>
                  <a:pt x="164699" y="146601"/>
                  <a:pt x="164699" y="145631"/>
                  <a:pt x="164699" y="144468"/>
                </a:cubicBezTo>
                <a:cubicBezTo>
                  <a:pt x="164893" y="131672"/>
                  <a:pt x="165281" y="118876"/>
                  <a:pt x="165862" y="105886"/>
                </a:cubicBezTo>
                <a:cubicBezTo>
                  <a:pt x="165862" y="104141"/>
                  <a:pt x="165087" y="103560"/>
                  <a:pt x="163536" y="103754"/>
                </a:cubicBezTo>
                <a:close/>
                <a:moveTo>
                  <a:pt x="232169" y="66917"/>
                </a:moveTo>
                <a:cubicBezTo>
                  <a:pt x="233914" y="66723"/>
                  <a:pt x="234495" y="67305"/>
                  <a:pt x="234495" y="69050"/>
                </a:cubicBezTo>
                <a:cubicBezTo>
                  <a:pt x="234495" y="69437"/>
                  <a:pt x="234495" y="70019"/>
                  <a:pt x="234495" y="70407"/>
                </a:cubicBezTo>
                <a:cubicBezTo>
                  <a:pt x="234495" y="142141"/>
                  <a:pt x="234495" y="213876"/>
                  <a:pt x="234495" y="285611"/>
                </a:cubicBezTo>
                <a:cubicBezTo>
                  <a:pt x="234495" y="288519"/>
                  <a:pt x="234495" y="288519"/>
                  <a:pt x="237597" y="288519"/>
                </a:cubicBezTo>
                <a:cubicBezTo>
                  <a:pt x="294597" y="288519"/>
                  <a:pt x="351791" y="288519"/>
                  <a:pt x="408985" y="288519"/>
                </a:cubicBezTo>
                <a:cubicBezTo>
                  <a:pt x="408985" y="288519"/>
                  <a:pt x="408985" y="288713"/>
                  <a:pt x="408985" y="288713"/>
                </a:cubicBezTo>
                <a:cubicBezTo>
                  <a:pt x="465985" y="288713"/>
                  <a:pt x="523179" y="288713"/>
                  <a:pt x="580373" y="288713"/>
                </a:cubicBezTo>
                <a:cubicBezTo>
                  <a:pt x="581536" y="288713"/>
                  <a:pt x="583087" y="287937"/>
                  <a:pt x="583475" y="289294"/>
                </a:cubicBezTo>
                <a:cubicBezTo>
                  <a:pt x="583863" y="290264"/>
                  <a:pt x="582312" y="290846"/>
                  <a:pt x="581536" y="291621"/>
                </a:cubicBezTo>
                <a:cubicBezTo>
                  <a:pt x="564475" y="306550"/>
                  <a:pt x="554393" y="324968"/>
                  <a:pt x="552261" y="347845"/>
                </a:cubicBezTo>
                <a:cubicBezTo>
                  <a:pt x="551873" y="350948"/>
                  <a:pt x="551873" y="354050"/>
                  <a:pt x="551679" y="357152"/>
                </a:cubicBezTo>
                <a:cubicBezTo>
                  <a:pt x="551485" y="359284"/>
                  <a:pt x="550904" y="360254"/>
                  <a:pt x="548577" y="360060"/>
                </a:cubicBezTo>
                <a:cubicBezTo>
                  <a:pt x="545863" y="359866"/>
                  <a:pt x="542954" y="359866"/>
                  <a:pt x="540240" y="359866"/>
                </a:cubicBezTo>
                <a:cubicBezTo>
                  <a:pt x="429342" y="359866"/>
                  <a:pt x="318638" y="359866"/>
                  <a:pt x="207740" y="359866"/>
                </a:cubicBezTo>
                <a:cubicBezTo>
                  <a:pt x="203281" y="359866"/>
                  <a:pt x="203475" y="359866"/>
                  <a:pt x="203087" y="355213"/>
                </a:cubicBezTo>
                <a:cubicBezTo>
                  <a:pt x="201342" y="328458"/>
                  <a:pt x="191648" y="305580"/>
                  <a:pt x="169934" y="288907"/>
                </a:cubicBezTo>
                <a:cubicBezTo>
                  <a:pt x="156168" y="278243"/>
                  <a:pt x="140271" y="272815"/>
                  <a:pt x="122822" y="271652"/>
                </a:cubicBezTo>
                <a:cubicBezTo>
                  <a:pt x="106924" y="270682"/>
                  <a:pt x="91607" y="273397"/>
                  <a:pt x="77454" y="280376"/>
                </a:cubicBezTo>
                <a:cubicBezTo>
                  <a:pt x="52444" y="292590"/>
                  <a:pt x="37709" y="312947"/>
                  <a:pt x="32087" y="339897"/>
                </a:cubicBezTo>
                <a:cubicBezTo>
                  <a:pt x="31117" y="345131"/>
                  <a:pt x="30342" y="350366"/>
                  <a:pt x="30148" y="355795"/>
                </a:cubicBezTo>
                <a:cubicBezTo>
                  <a:pt x="29954" y="358897"/>
                  <a:pt x="29760" y="358897"/>
                  <a:pt x="26658" y="358897"/>
                </a:cubicBezTo>
                <a:cubicBezTo>
                  <a:pt x="23168" y="358703"/>
                  <a:pt x="19679" y="358509"/>
                  <a:pt x="16189" y="357927"/>
                </a:cubicBezTo>
                <a:cubicBezTo>
                  <a:pt x="6495" y="356182"/>
                  <a:pt x="2230" y="351529"/>
                  <a:pt x="1066" y="341641"/>
                </a:cubicBezTo>
                <a:cubicBezTo>
                  <a:pt x="485" y="336794"/>
                  <a:pt x="291" y="331948"/>
                  <a:pt x="291" y="327101"/>
                </a:cubicBezTo>
                <a:cubicBezTo>
                  <a:pt x="291" y="294141"/>
                  <a:pt x="291" y="261182"/>
                  <a:pt x="97" y="228223"/>
                </a:cubicBezTo>
                <a:cubicBezTo>
                  <a:pt x="-97" y="220856"/>
                  <a:pt x="-291" y="213488"/>
                  <a:pt x="2617" y="206509"/>
                </a:cubicBezTo>
                <a:cubicBezTo>
                  <a:pt x="4362" y="202437"/>
                  <a:pt x="5913" y="198172"/>
                  <a:pt x="7658" y="194101"/>
                </a:cubicBezTo>
                <a:cubicBezTo>
                  <a:pt x="19291" y="166570"/>
                  <a:pt x="29760" y="138652"/>
                  <a:pt x="39842" y="110539"/>
                </a:cubicBezTo>
                <a:cubicBezTo>
                  <a:pt x="42168" y="103754"/>
                  <a:pt x="44689" y="97162"/>
                  <a:pt x="47597" y="90764"/>
                </a:cubicBezTo>
                <a:cubicBezTo>
                  <a:pt x="48566" y="88631"/>
                  <a:pt x="49730" y="86693"/>
                  <a:pt x="51087" y="84754"/>
                </a:cubicBezTo>
                <a:cubicBezTo>
                  <a:pt x="53413" y="81070"/>
                  <a:pt x="56903" y="79325"/>
                  <a:pt x="60974" y="78937"/>
                </a:cubicBezTo>
                <a:cubicBezTo>
                  <a:pt x="67954" y="78356"/>
                  <a:pt x="74934" y="77968"/>
                  <a:pt x="81913" y="77386"/>
                </a:cubicBezTo>
                <a:cubicBezTo>
                  <a:pt x="93934" y="76611"/>
                  <a:pt x="105954" y="75641"/>
                  <a:pt x="117975" y="74866"/>
                </a:cubicBezTo>
                <a:cubicBezTo>
                  <a:pt x="125148" y="74284"/>
                  <a:pt x="132515" y="73896"/>
                  <a:pt x="139689" y="73315"/>
                </a:cubicBezTo>
                <a:cubicBezTo>
                  <a:pt x="152291" y="72345"/>
                  <a:pt x="165087" y="71376"/>
                  <a:pt x="177689" y="70601"/>
                </a:cubicBezTo>
                <a:cubicBezTo>
                  <a:pt x="185250" y="70019"/>
                  <a:pt x="192618" y="69631"/>
                  <a:pt x="200179" y="69050"/>
                </a:cubicBezTo>
                <a:cubicBezTo>
                  <a:pt x="210842" y="68274"/>
                  <a:pt x="221505" y="67692"/>
                  <a:pt x="232169" y="66917"/>
                </a:cubicBezTo>
                <a:close/>
                <a:moveTo>
                  <a:pt x="271914" y="29"/>
                </a:moveTo>
                <a:cubicBezTo>
                  <a:pt x="272301" y="29"/>
                  <a:pt x="272883" y="29"/>
                  <a:pt x="273464" y="29"/>
                </a:cubicBezTo>
                <a:cubicBezTo>
                  <a:pt x="458812" y="29"/>
                  <a:pt x="644159" y="29"/>
                  <a:pt x="829506" y="29"/>
                </a:cubicBezTo>
                <a:cubicBezTo>
                  <a:pt x="833965" y="29"/>
                  <a:pt x="833965" y="29"/>
                  <a:pt x="833965" y="4682"/>
                </a:cubicBezTo>
                <a:cubicBezTo>
                  <a:pt x="833965" y="91539"/>
                  <a:pt x="833965" y="178590"/>
                  <a:pt x="833965" y="265641"/>
                </a:cubicBezTo>
                <a:cubicBezTo>
                  <a:pt x="833965" y="266029"/>
                  <a:pt x="833965" y="266611"/>
                  <a:pt x="833965" y="267193"/>
                </a:cubicBezTo>
                <a:cubicBezTo>
                  <a:pt x="834159" y="269325"/>
                  <a:pt x="833190" y="270101"/>
                  <a:pt x="831057" y="270101"/>
                </a:cubicBezTo>
                <a:cubicBezTo>
                  <a:pt x="813220" y="270101"/>
                  <a:pt x="795577" y="270101"/>
                  <a:pt x="777741" y="270101"/>
                </a:cubicBezTo>
                <a:cubicBezTo>
                  <a:pt x="702516" y="270101"/>
                  <a:pt x="627098" y="270101"/>
                  <a:pt x="551679" y="270101"/>
                </a:cubicBezTo>
                <a:cubicBezTo>
                  <a:pt x="459199" y="270101"/>
                  <a:pt x="366720" y="270101"/>
                  <a:pt x="274240" y="270101"/>
                </a:cubicBezTo>
                <a:cubicBezTo>
                  <a:pt x="273464" y="270101"/>
                  <a:pt x="272689" y="270101"/>
                  <a:pt x="271914" y="270101"/>
                </a:cubicBezTo>
                <a:cubicBezTo>
                  <a:pt x="269975" y="270295"/>
                  <a:pt x="269199" y="269519"/>
                  <a:pt x="269199" y="267774"/>
                </a:cubicBezTo>
                <a:cubicBezTo>
                  <a:pt x="269199" y="266999"/>
                  <a:pt x="269199" y="266417"/>
                  <a:pt x="269199" y="265641"/>
                </a:cubicBezTo>
                <a:cubicBezTo>
                  <a:pt x="269199" y="178784"/>
                  <a:pt x="269199" y="91733"/>
                  <a:pt x="269199" y="4682"/>
                </a:cubicBezTo>
                <a:cubicBezTo>
                  <a:pt x="269199" y="3906"/>
                  <a:pt x="269199" y="3325"/>
                  <a:pt x="269199" y="2743"/>
                </a:cubicBezTo>
                <a:cubicBezTo>
                  <a:pt x="269006" y="611"/>
                  <a:pt x="269975" y="-165"/>
                  <a:pt x="271914" y="29"/>
                </a:cubicBezTo>
                <a:close/>
              </a:path>
            </a:pathLst>
          </a:custGeom>
          <a:solidFill>
            <a:schemeClr val="accent3"/>
          </a:solidFill>
          <a:ln w="89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463" name="TextBox 1462">
            <a:extLst>
              <a:ext uri="{FF2B5EF4-FFF2-40B4-BE49-F238E27FC236}">
                <a16:creationId xmlns:a16="http://schemas.microsoft.com/office/drawing/2014/main" id="{CB471F0E-C67B-4910-9369-BA1E1CAC8AE7}"/>
              </a:ext>
            </a:extLst>
          </p:cNvPr>
          <p:cNvSpPr txBox="1"/>
          <p:nvPr/>
        </p:nvSpPr>
        <p:spPr>
          <a:xfrm>
            <a:off x="6366392" y="2596731"/>
            <a:ext cx="48291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AAF40"/>
      </a:accent1>
      <a:accent2>
        <a:srgbClr val="F07624"/>
      </a:accent2>
      <a:accent3>
        <a:srgbClr val="E62949"/>
      </a:accent3>
      <a:accent4>
        <a:srgbClr val="2A78BD"/>
      </a:accent4>
      <a:accent5>
        <a:srgbClr val="379153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11250</TotalTime>
  <Words>129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51</cp:revision>
  <dcterms:created xsi:type="dcterms:W3CDTF">2018-02-18T19:39:47Z</dcterms:created>
  <dcterms:modified xsi:type="dcterms:W3CDTF">2022-10-27T06:16:51Z</dcterms:modified>
</cp:coreProperties>
</file>