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" name="Group 248">
            <a:extLst>
              <a:ext uri="{FF2B5EF4-FFF2-40B4-BE49-F238E27FC236}">
                <a16:creationId xmlns:a16="http://schemas.microsoft.com/office/drawing/2014/main" id="{B9E34FB1-568C-4325-B854-EE0555D5F244}"/>
              </a:ext>
            </a:extLst>
          </p:cNvPr>
          <p:cNvGrpSpPr/>
          <p:nvPr/>
        </p:nvGrpSpPr>
        <p:grpSpPr>
          <a:xfrm>
            <a:off x="771526" y="1700959"/>
            <a:ext cx="2238374" cy="4471242"/>
            <a:chOff x="8510274" y="165685"/>
            <a:chExt cx="1013243" cy="1832580"/>
          </a:xfrm>
        </p:grpSpPr>
        <p:sp>
          <p:nvSpPr>
            <p:cNvPr id="29" name="Freeform: Shape 249">
              <a:extLst>
                <a:ext uri="{FF2B5EF4-FFF2-40B4-BE49-F238E27FC236}">
                  <a16:creationId xmlns:a16="http://schemas.microsoft.com/office/drawing/2014/main" id="{0913C0E1-49B5-4741-A896-9035DEAB6D0A}"/>
                </a:ext>
              </a:extLst>
            </p:cNvPr>
            <p:cNvSpPr/>
            <p:nvPr/>
          </p:nvSpPr>
          <p:spPr>
            <a:xfrm>
              <a:off x="8511724" y="1352744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50">
              <a:extLst>
                <a:ext uri="{FF2B5EF4-FFF2-40B4-BE49-F238E27FC236}">
                  <a16:creationId xmlns:a16="http://schemas.microsoft.com/office/drawing/2014/main" id="{8D61453D-94AE-408B-A433-9ACD828BBF29}"/>
                </a:ext>
              </a:extLst>
            </p:cNvPr>
            <p:cNvSpPr/>
            <p:nvPr/>
          </p:nvSpPr>
          <p:spPr>
            <a:xfrm>
              <a:off x="8516457" y="543416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Arrow: Pentagon 251">
              <a:extLst>
                <a:ext uri="{FF2B5EF4-FFF2-40B4-BE49-F238E27FC236}">
                  <a16:creationId xmlns:a16="http://schemas.microsoft.com/office/drawing/2014/main" id="{781C054A-9B98-4807-BFD5-1AB05A0527E2}"/>
                </a:ext>
              </a:extLst>
            </p:cNvPr>
            <p:cNvSpPr/>
            <p:nvPr/>
          </p:nvSpPr>
          <p:spPr>
            <a:xfrm rot="5400000">
              <a:off x="8103375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252">
              <a:extLst>
                <a:ext uri="{FF2B5EF4-FFF2-40B4-BE49-F238E27FC236}">
                  <a16:creationId xmlns:a16="http://schemas.microsoft.com/office/drawing/2014/main" id="{104D8DB4-92E8-4466-B646-E4CAC07C648B}"/>
                </a:ext>
              </a:extLst>
            </p:cNvPr>
            <p:cNvSpPr/>
            <p:nvPr/>
          </p:nvSpPr>
          <p:spPr>
            <a:xfrm>
              <a:off x="8510372" y="639111"/>
              <a:ext cx="1013145" cy="314560"/>
            </a:xfrm>
            <a:prstGeom prst="rect">
              <a:avLst/>
            </a:pr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253">
              <a:extLst>
                <a:ext uri="{FF2B5EF4-FFF2-40B4-BE49-F238E27FC236}">
                  <a16:creationId xmlns:a16="http://schemas.microsoft.com/office/drawing/2014/main" id="{F47059CD-FC67-4460-8123-406DBFA8B013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254">
              <a:extLst>
                <a:ext uri="{FF2B5EF4-FFF2-40B4-BE49-F238E27FC236}">
                  <a16:creationId xmlns:a16="http://schemas.microsoft.com/office/drawing/2014/main" id="{16B51128-6326-4D49-A516-82A8DB251E99}"/>
                </a:ext>
              </a:extLst>
            </p:cNvPr>
            <p:cNvSpPr/>
            <p:nvPr/>
          </p:nvSpPr>
          <p:spPr>
            <a:xfrm>
              <a:off x="8510406" y="1045600"/>
              <a:ext cx="1012583" cy="312186"/>
            </a:xfrm>
            <a:prstGeom prst="rect">
              <a:avLst/>
            </a:pr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256">
              <a:extLst>
                <a:ext uri="{FF2B5EF4-FFF2-40B4-BE49-F238E27FC236}">
                  <a16:creationId xmlns:a16="http://schemas.microsoft.com/office/drawing/2014/main" id="{DB275FF9-A587-4632-BA9E-022DA411FDEA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257">
              <a:extLst>
                <a:ext uri="{FF2B5EF4-FFF2-40B4-BE49-F238E27FC236}">
                  <a16:creationId xmlns:a16="http://schemas.microsoft.com/office/drawing/2014/main" id="{802BEC93-25D8-47FE-84CB-FD6B6151148A}"/>
                </a:ext>
              </a:extLst>
            </p:cNvPr>
            <p:cNvSpPr/>
            <p:nvPr/>
          </p:nvSpPr>
          <p:spPr>
            <a:xfrm>
              <a:off x="9441001" y="1353008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258">
              <a:extLst>
                <a:ext uri="{FF2B5EF4-FFF2-40B4-BE49-F238E27FC236}">
                  <a16:creationId xmlns:a16="http://schemas.microsoft.com/office/drawing/2014/main" id="{7FC90155-0E74-48A5-9BB5-AD8AFFB3FA8B}"/>
                </a:ext>
              </a:extLst>
            </p:cNvPr>
            <p:cNvSpPr/>
            <p:nvPr/>
          </p:nvSpPr>
          <p:spPr>
            <a:xfrm>
              <a:off x="9441792" y="949135"/>
              <a:ext cx="78560" cy="59052"/>
            </a:xfrm>
            <a:custGeom>
              <a:avLst/>
              <a:gdLst>
                <a:gd name="connsiteX0" fmla="*/ 672 w 200397"/>
                <a:gd name="connsiteY0" fmla="*/ 150635 h 150634"/>
                <a:gd name="connsiteX1" fmla="*/ 0 w 200397"/>
                <a:gd name="connsiteY1" fmla="*/ 0 h 150634"/>
                <a:gd name="connsiteX2" fmla="*/ 200398 w 200397"/>
                <a:gd name="connsiteY2" fmla="*/ 0 h 150634"/>
                <a:gd name="connsiteX3" fmla="*/ 672 w 200397"/>
                <a:gd name="connsiteY3" fmla="*/ 150635 h 15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397" h="150634">
                  <a:moveTo>
                    <a:pt x="672" y="150635"/>
                  </a:moveTo>
                  <a:cubicBezTo>
                    <a:pt x="672" y="100199"/>
                    <a:pt x="0" y="50436"/>
                    <a:pt x="0" y="0"/>
                  </a:cubicBezTo>
                  <a:cubicBezTo>
                    <a:pt x="66575" y="0"/>
                    <a:pt x="133150" y="0"/>
                    <a:pt x="200398" y="0"/>
                  </a:cubicBezTo>
                  <a:cubicBezTo>
                    <a:pt x="135840" y="53126"/>
                    <a:pt x="68592" y="102217"/>
                    <a:pt x="672" y="15063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250">
              <a:extLst>
                <a:ext uri="{FF2B5EF4-FFF2-40B4-BE49-F238E27FC236}">
                  <a16:creationId xmlns:a16="http://schemas.microsoft.com/office/drawing/2014/main" id="{ECF754D3-4512-4EA1-A17B-DE14DBA39543}"/>
                </a:ext>
              </a:extLst>
            </p:cNvPr>
            <p:cNvSpPr/>
            <p:nvPr/>
          </p:nvSpPr>
          <p:spPr>
            <a:xfrm>
              <a:off x="8518978" y="953670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Group 248">
            <a:extLst>
              <a:ext uri="{FF2B5EF4-FFF2-40B4-BE49-F238E27FC236}">
                <a16:creationId xmlns:a16="http://schemas.microsoft.com/office/drawing/2014/main" id="{A3CF49F8-5AD8-4D56-87B0-9E3DE87D43DE}"/>
              </a:ext>
            </a:extLst>
          </p:cNvPr>
          <p:cNvGrpSpPr/>
          <p:nvPr/>
        </p:nvGrpSpPr>
        <p:grpSpPr>
          <a:xfrm>
            <a:off x="3578226" y="1700958"/>
            <a:ext cx="2238374" cy="4471242"/>
            <a:chOff x="8510274" y="165685"/>
            <a:chExt cx="1013243" cy="1832580"/>
          </a:xfrm>
        </p:grpSpPr>
        <p:sp>
          <p:nvSpPr>
            <p:cNvPr id="40" name="Freeform: Shape 249">
              <a:extLst>
                <a:ext uri="{FF2B5EF4-FFF2-40B4-BE49-F238E27FC236}">
                  <a16:creationId xmlns:a16="http://schemas.microsoft.com/office/drawing/2014/main" id="{25CA2992-6EFA-457A-B71D-ECC7600598CC}"/>
                </a:ext>
              </a:extLst>
            </p:cNvPr>
            <p:cNvSpPr/>
            <p:nvPr/>
          </p:nvSpPr>
          <p:spPr>
            <a:xfrm>
              <a:off x="8511724" y="1352744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50">
              <a:extLst>
                <a:ext uri="{FF2B5EF4-FFF2-40B4-BE49-F238E27FC236}">
                  <a16:creationId xmlns:a16="http://schemas.microsoft.com/office/drawing/2014/main" id="{09E669E5-ED97-40BA-8844-7D4D9A3D3E0C}"/>
                </a:ext>
              </a:extLst>
            </p:cNvPr>
            <p:cNvSpPr/>
            <p:nvPr/>
          </p:nvSpPr>
          <p:spPr>
            <a:xfrm>
              <a:off x="8512515" y="543416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Arrow: Pentagon 251">
              <a:extLst>
                <a:ext uri="{FF2B5EF4-FFF2-40B4-BE49-F238E27FC236}">
                  <a16:creationId xmlns:a16="http://schemas.microsoft.com/office/drawing/2014/main" id="{05005032-5998-417E-A290-612BC8BF71BD}"/>
                </a:ext>
              </a:extLst>
            </p:cNvPr>
            <p:cNvSpPr/>
            <p:nvPr/>
          </p:nvSpPr>
          <p:spPr>
            <a:xfrm rot="5400000">
              <a:off x="8103375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252">
              <a:extLst>
                <a:ext uri="{FF2B5EF4-FFF2-40B4-BE49-F238E27FC236}">
                  <a16:creationId xmlns:a16="http://schemas.microsoft.com/office/drawing/2014/main" id="{52BD1579-CFDF-4E66-9CE4-C7B060986BC4}"/>
                </a:ext>
              </a:extLst>
            </p:cNvPr>
            <p:cNvSpPr/>
            <p:nvPr/>
          </p:nvSpPr>
          <p:spPr>
            <a:xfrm>
              <a:off x="8510372" y="639111"/>
              <a:ext cx="1013145" cy="314560"/>
            </a:xfrm>
            <a:prstGeom prst="rect">
              <a:avLst/>
            </a:pr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3">
              <a:extLst>
                <a:ext uri="{FF2B5EF4-FFF2-40B4-BE49-F238E27FC236}">
                  <a16:creationId xmlns:a16="http://schemas.microsoft.com/office/drawing/2014/main" id="{CDC59A07-4400-46C8-B0E7-F09743D5DDD0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254">
              <a:extLst>
                <a:ext uri="{FF2B5EF4-FFF2-40B4-BE49-F238E27FC236}">
                  <a16:creationId xmlns:a16="http://schemas.microsoft.com/office/drawing/2014/main" id="{34D8DFDD-B371-4B66-B385-291AC76FB331}"/>
                </a:ext>
              </a:extLst>
            </p:cNvPr>
            <p:cNvSpPr/>
            <p:nvPr/>
          </p:nvSpPr>
          <p:spPr>
            <a:xfrm>
              <a:off x="8510406" y="1045600"/>
              <a:ext cx="1012583" cy="312186"/>
            </a:xfrm>
            <a:prstGeom prst="rect">
              <a:avLst/>
            </a:pr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256">
              <a:extLst>
                <a:ext uri="{FF2B5EF4-FFF2-40B4-BE49-F238E27FC236}">
                  <a16:creationId xmlns:a16="http://schemas.microsoft.com/office/drawing/2014/main" id="{64BE0EE9-CF7E-4822-A835-EE4E4705CD59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57">
              <a:extLst>
                <a:ext uri="{FF2B5EF4-FFF2-40B4-BE49-F238E27FC236}">
                  <a16:creationId xmlns:a16="http://schemas.microsoft.com/office/drawing/2014/main" id="{5AC8C6D5-B2B2-487A-8B3C-FEC9580A4590}"/>
                </a:ext>
              </a:extLst>
            </p:cNvPr>
            <p:cNvSpPr/>
            <p:nvPr/>
          </p:nvSpPr>
          <p:spPr>
            <a:xfrm>
              <a:off x="9441001" y="1353008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258">
              <a:extLst>
                <a:ext uri="{FF2B5EF4-FFF2-40B4-BE49-F238E27FC236}">
                  <a16:creationId xmlns:a16="http://schemas.microsoft.com/office/drawing/2014/main" id="{5C1D4E32-4D34-43E6-85E4-3DFF08698CE8}"/>
                </a:ext>
              </a:extLst>
            </p:cNvPr>
            <p:cNvSpPr/>
            <p:nvPr/>
          </p:nvSpPr>
          <p:spPr>
            <a:xfrm>
              <a:off x="9441792" y="946339"/>
              <a:ext cx="78560" cy="59052"/>
            </a:xfrm>
            <a:custGeom>
              <a:avLst/>
              <a:gdLst>
                <a:gd name="connsiteX0" fmla="*/ 672 w 200397"/>
                <a:gd name="connsiteY0" fmla="*/ 150635 h 150634"/>
                <a:gd name="connsiteX1" fmla="*/ 0 w 200397"/>
                <a:gd name="connsiteY1" fmla="*/ 0 h 150634"/>
                <a:gd name="connsiteX2" fmla="*/ 200398 w 200397"/>
                <a:gd name="connsiteY2" fmla="*/ 0 h 150634"/>
                <a:gd name="connsiteX3" fmla="*/ 672 w 200397"/>
                <a:gd name="connsiteY3" fmla="*/ 150635 h 15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397" h="150634">
                  <a:moveTo>
                    <a:pt x="672" y="150635"/>
                  </a:moveTo>
                  <a:cubicBezTo>
                    <a:pt x="672" y="100199"/>
                    <a:pt x="0" y="50436"/>
                    <a:pt x="0" y="0"/>
                  </a:cubicBezTo>
                  <a:cubicBezTo>
                    <a:pt x="66575" y="0"/>
                    <a:pt x="133150" y="0"/>
                    <a:pt x="200398" y="0"/>
                  </a:cubicBezTo>
                  <a:cubicBezTo>
                    <a:pt x="135840" y="53126"/>
                    <a:pt x="68592" y="102217"/>
                    <a:pt x="672" y="15063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250">
              <a:extLst>
                <a:ext uri="{FF2B5EF4-FFF2-40B4-BE49-F238E27FC236}">
                  <a16:creationId xmlns:a16="http://schemas.microsoft.com/office/drawing/2014/main" id="{BA9AEB9A-A349-4479-803D-78ABCF048FD4}"/>
                </a:ext>
              </a:extLst>
            </p:cNvPr>
            <p:cNvSpPr/>
            <p:nvPr/>
          </p:nvSpPr>
          <p:spPr>
            <a:xfrm>
              <a:off x="8512515" y="946339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0" name="Group 248">
            <a:extLst>
              <a:ext uri="{FF2B5EF4-FFF2-40B4-BE49-F238E27FC236}">
                <a16:creationId xmlns:a16="http://schemas.microsoft.com/office/drawing/2014/main" id="{955C9F6D-7D31-4D83-A88E-C5B80C316B2C}"/>
              </a:ext>
            </a:extLst>
          </p:cNvPr>
          <p:cNvGrpSpPr/>
          <p:nvPr/>
        </p:nvGrpSpPr>
        <p:grpSpPr>
          <a:xfrm>
            <a:off x="6384926" y="1700957"/>
            <a:ext cx="2238374" cy="4471242"/>
            <a:chOff x="8510274" y="165685"/>
            <a:chExt cx="1013243" cy="1832580"/>
          </a:xfrm>
        </p:grpSpPr>
        <p:sp>
          <p:nvSpPr>
            <p:cNvPr id="51" name="Freeform: Shape 249">
              <a:extLst>
                <a:ext uri="{FF2B5EF4-FFF2-40B4-BE49-F238E27FC236}">
                  <a16:creationId xmlns:a16="http://schemas.microsoft.com/office/drawing/2014/main" id="{871333A9-0AA8-4E7B-B6AF-0C4B353B629B}"/>
                </a:ext>
              </a:extLst>
            </p:cNvPr>
            <p:cNvSpPr/>
            <p:nvPr/>
          </p:nvSpPr>
          <p:spPr>
            <a:xfrm>
              <a:off x="8515604" y="1352744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250">
              <a:extLst>
                <a:ext uri="{FF2B5EF4-FFF2-40B4-BE49-F238E27FC236}">
                  <a16:creationId xmlns:a16="http://schemas.microsoft.com/office/drawing/2014/main" id="{ED54BC00-DB0C-444E-A773-B8B51F344C4A}"/>
                </a:ext>
              </a:extLst>
            </p:cNvPr>
            <p:cNvSpPr/>
            <p:nvPr/>
          </p:nvSpPr>
          <p:spPr>
            <a:xfrm>
              <a:off x="8516658" y="547182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Arrow: Pentagon 251">
              <a:extLst>
                <a:ext uri="{FF2B5EF4-FFF2-40B4-BE49-F238E27FC236}">
                  <a16:creationId xmlns:a16="http://schemas.microsoft.com/office/drawing/2014/main" id="{384A6F9C-E207-4A9C-AA83-65339DFB339B}"/>
                </a:ext>
              </a:extLst>
            </p:cNvPr>
            <p:cNvSpPr/>
            <p:nvPr/>
          </p:nvSpPr>
          <p:spPr>
            <a:xfrm rot="5400000">
              <a:off x="8103373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252">
              <a:extLst>
                <a:ext uri="{FF2B5EF4-FFF2-40B4-BE49-F238E27FC236}">
                  <a16:creationId xmlns:a16="http://schemas.microsoft.com/office/drawing/2014/main" id="{B24AAC53-FCA5-4400-88D1-0E9D36A5CB55}"/>
                </a:ext>
              </a:extLst>
            </p:cNvPr>
            <p:cNvSpPr/>
            <p:nvPr/>
          </p:nvSpPr>
          <p:spPr>
            <a:xfrm>
              <a:off x="8510372" y="639111"/>
              <a:ext cx="1013145" cy="314560"/>
            </a:xfrm>
            <a:prstGeom prst="rect">
              <a:avLst/>
            </a:pr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7" name="Freeform: Shape 253">
              <a:extLst>
                <a:ext uri="{FF2B5EF4-FFF2-40B4-BE49-F238E27FC236}">
                  <a16:creationId xmlns:a16="http://schemas.microsoft.com/office/drawing/2014/main" id="{2AE8BACD-D596-4A0F-B78A-F85AE985CAC9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254">
              <a:extLst>
                <a:ext uri="{FF2B5EF4-FFF2-40B4-BE49-F238E27FC236}">
                  <a16:creationId xmlns:a16="http://schemas.microsoft.com/office/drawing/2014/main" id="{24D46787-9C14-402F-AF41-F21ABB707BE6}"/>
                </a:ext>
              </a:extLst>
            </p:cNvPr>
            <p:cNvSpPr/>
            <p:nvPr/>
          </p:nvSpPr>
          <p:spPr>
            <a:xfrm>
              <a:off x="8510406" y="1045600"/>
              <a:ext cx="1012583" cy="312186"/>
            </a:xfrm>
            <a:prstGeom prst="rect">
              <a:avLst/>
            </a:pr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Freeform: Shape 256">
              <a:extLst>
                <a:ext uri="{FF2B5EF4-FFF2-40B4-BE49-F238E27FC236}">
                  <a16:creationId xmlns:a16="http://schemas.microsoft.com/office/drawing/2014/main" id="{F6103EE1-3D48-4AD8-97B7-8B966D38314A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257">
              <a:extLst>
                <a:ext uri="{FF2B5EF4-FFF2-40B4-BE49-F238E27FC236}">
                  <a16:creationId xmlns:a16="http://schemas.microsoft.com/office/drawing/2014/main" id="{FD339B21-9DFF-47AF-823D-37E255E036EF}"/>
                </a:ext>
              </a:extLst>
            </p:cNvPr>
            <p:cNvSpPr/>
            <p:nvPr/>
          </p:nvSpPr>
          <p:spPr>
            <a:xfrm>
              <a:off x="9441001" y="1353008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258">
              <a:extLst>
                <a:ext uri="{FF2B5EF4-FFF2-40B4-BE49-F238E27FC236}">
                  <a16:creationId xmlns:a16="http://schemas.microsoft.com/office/drawing/2014/main" id="{2C1F2E34-D427-4E38-84AD-F514AB17BA90}"/>
                </a:ext>
              </a:extLst>
            </p:cNvPr>
            <p:cNvSpPr/>
            <p:nvPr/>
          </p:nvSpPr>
          <p:spPr>
            <a:xfrm>
              <a:off x="9441792" y="949135"/>
              <a:ext cx="78560" cy="59052"/>
            </a:xfrm>
            <a:custGeom>
              <a:avLst/>
              <a:gdLst>
                <a:gd name="connsiteX0" fmla="*/ 672 w 200397"/>
                <a:gd name="connsiteY0" fmla="*/ 150635 h 150634"/>
                <a:gd name="connsiteX1" fmla="*/ 0 w 200397"/>
                <a:gd name="connsiteY1" fmla="*/ 0 h 150634"/>
                <a:gd name="connsiteX2" fmla="*/ 200398 w 200397"/>
                <a:gd name="connsiteY2" fmla="*/ 0 h 150634"/>
                <a:gd name="connsiteX3" fmla="*/ 672 w 200397"/>
                <a:gd name="connsiteY3" fmla="*/ 150635 h 15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397" h="150634">
                  <a:moveTo>
                    <a:pt x="672" y="150635"/>
                  </a:moveTo>
                  <a:cubicBezTo>
                    <a:pt x="672" y="100199"/>
                    <a:pt x="0" y="50436"/>
                    <a:pt x="0" y="0"/>
                  </a:cubicBezTo>
                  <a:cubicBezTo>
                    <a:pt x="66575" y="0"/>
                    <a:pt x="133150" y="0"/>
                    <a:pt x="200398" y="0"/>
                  </a:cubicBezTo>
                  <a:cubicBezTo>
                    <a:pt x="135840" y="53126"/>
                    <a:pt x="68592" y="102217"/>
                    <a:pt x="672" y="15063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250">
              <a:extLst>
                <a:ext uri="{FF2B5EF4-FFF2-40B4-BE49-F238E27FC236}">
                  <a16:creationId xmlns:a16="http://schemas.microsoft.com/office/drawing/2014/main" id="{B55BFC07-6F1A-47A1-8944-2CCBA399B577}"/>
                </a:ext>
              </a:extLst>
            </p:cNvPr>
            <p:cNvSpPr/>
            <p:nvPr/>
          </p:nvSpPr>
          <p:spPr>
            <a:xfrm>
              <a:off x="8516658" y="953671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3" name="Group 248">
            <a:extLst>
              <a:ext uri="{FF2B5EF4-FFF2-40B4-BE49-F238E27FC236}">
                <a16:creationId xmlns:a16="http://schemas.microsoft.com/office/drawing/2014/main" id="{E47673C2-A398-4BC1-96ED-B67C07A60673}"/>
              </a:ext>
            </a:extLst>
          </p:cNvPr>
          <p:cNvGrpSpPr/>
          <p:nvPr/>
        </p:nvGrpSpPr>
        <p:grpSpPr>
          <a:xfrm>
            <a:off x="9191626" y="1700956"/>
            <a:ext cx="2238374" cy="4471242"/>
            <a:chOff x="8510274" y="165685"/>
            <a:chExt cx="1013243" cy="1832580"/>
          </a:xfrm>
        </p:grpSpPr>
        <p:sp>
          <p:nvSpPr>
            <p:cNvPr id="64" name="Freeform: Shape 249">
              <a:extLst>
                <a:ext uri="{FF2B5EF4-FFF2-40B4-BE49-F238E27FC236}">
                  <a16:creationId xmlns:a16="http://schemas.microsoft.com/office/drawing/2014/main" id="{D7A45D4F-DACB-4EE5-8C3F-9727FB8BFF8F}"/>
                </a:ext>
              </a:extLst>
            </p:cNvPr>
            <p:cNvSpPr/>
            <p:nvPr/>
          </p:nvSpPr>
          <p:spPr>
            <a:xfrm>
              <a:off x="8511724" y="1352744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250">
              <a:extLst>
                <a:ext uri="{FF2B5EF4-FFF2-40B4-BE49-F238E27FC236}">
                  <a16:creationId xmlns:a16="http://schemas.microsoft.com/office/drawing/2014/main" id="{FBEC97C3-4A03-45CE-9283-3B340CDBDA53}"/>
                </a:ext>
              </a:extLst>
            </p:cNvPr>
            <p:cNvSpPr/>
            <p:nvPr/>
          </p:nvSpPr>
          <p:spPr>
            <a:xfrm>
              <a:off x="8512515" y="543416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Arrow: Pentagon 251">
              <a:extLst>
                <a:ext uri="{FF2B5EF4-FFF2-40B4-BE49-F238E27FC236}">
                  <a16:creationId xmlns:a16="http://schemas.microsoft.com/office/drawing/2014/main" id="{62546A80-0DA0-4BAF-BD79-E93966125DCB}"/>
                </a:ext>
              </a:extLst>
            </p:cNvPr>
            <p:cNvSpPr/>
            <p:nvPr/>
          </p:nvSpPr>
          <p:spPr>
            <a:xfrm rot="5400000">
              <a:off x="8097466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252">
              <a:extLst>
                <a:ext uri="{FF2B5EF4-FFF2-40B4-BE49-F238E27FC236}">
                  <a16:creationId xmlns:a16="http://schemas.microsoft.com/office/drawing/2014/main" id="{791D2F71-5E69-4A65-ACC5-0CEEED6E506A}"/>
                </a:ext>
              </a:extLst>
            </p:cNvPr>
            <p:cNvSpPr/>
            <p:nvPr/>
          </p:nvSpPr>
          <p:spPr>
            <a:xfrm>
              <a:off x="8510372" y="639111"/>
              <a:ext cx="1013145" cy="314560"/>
            </a:xfrm>
            <a:prstGeom prst="rect">
              <a:avLst/>
            </a:pr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" name="Freeform: Shape 253">
              <a:extLst>
                <a:ext uri="{FF2B5EF4-FFF2-40B4-BE49-F238E27FC236}">
                  <a16:creationId xmlns:a16="http://schemas.microsoft.com/office/drawing/2014/main" id="{3D8DF677-E098-4755-B289-E91529E2D3F5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254">
              <a:extLst>
                <a:ext uri="{FF2B5EF4-FFF2-40B4-BE49-F238E27FC236}">
                  <a16:creationId xmlns:a16="http://schemas.microsoft.com/office/drawing/2014/main" id="{C2E0CB55-FBF0-4ECB-BE35-9AD45D0B6966}"/>
                </a:ext>
              </a:extLst>
            </p:cNvPr>
            <p:cNvSpPr/>
            <p:nvPr/>
          </p:nvSpPr>
          <p:spPr>
            <a:xfrm>
              <a:off x="8510406" y="1045600"/>
              <a:ext cx="1012583" cy="312186"/>
            </a:xfrm>
            <a:prstGeom prst="rect">
              <a:avLst/>
            </a:pr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256">
              <a:extLst>
                <a:ext uri="{FF2B5EF4-FFF2-40B4-BE49-F238E27FC236}">
                  <a16:creationId xmlns:a16="http://schemas.microsoft.com/office/drawing/2014/main" id="{E2F1A194-E2B6-439E-A58C-EDFE204B888A}"/>
                </a:ext>
              </a:extLst>
            </p:cNvPr>
            <p:cNvSpPr/>
            <p:nvPr/>
          </p:nvSpPr>
          <p:spPr>
            <a:xfrm>
              <a:off x="9437323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257">
              <a:extLst>
                <a:ext uri="{FF2B5EF4-FFF2-40B4-BE49-F238E27FC236}">
                  <a16:creationId xmlns:a16="http://schemas.microsoft.com/office/drawing/2014/main" id="{6B2C91FC-6397-4ECD-847D-B19C45E5B35F}"/>
                </a:ext>
              </a:extLst>
            </p:cNvPr>
            <p:cNvSpPr/>
            <p:nvPr/>
          </p:nvSpPr>
          <p:spPr>
            <a:xfrm>
              <a:off x="9437059" y="1353008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258">
              <a:extLst>
                <a:ext uri="{FF2B5EF4-FFF2-40B4-BE49-F238E27FC236}">
                  <a16:creationId xmlns:a16="http://schemas.microsoft.com/office/drawing/2014/main" id="{9B7C96E3-5E6C-413C-9DBE-65C4CE363AD8}"/>
                </a:ext>
              </a:extLst>
            </p:cNvPr>
            <p:cNvSpPr/>
            <p:nvPr/>
          </p:nvSpPr>
          <p:spPr>
            <a:xfrm>
              <a:off x="9437850" y="949135"/>
              <a:ext cx="78560" cy="59052"/>
            </a:xfrm>
            <a:custGeom>
              <a:avLst/>
              <a:gdLst>
                <a:gd name="connsiteX0" fmla="*/ 672 w 200397"/>
                <a:gd name="connsiteY0" fmla="*/ 150635 h 150634"/>
                <a:gd name="connsiteX1" fmla="*/ 0 w 200397"/>
                <a:gd name="connsiteY1" fmla="*/ 0 h 150634"/>
                <a:gd name="connsiteX2" fmla="*/ 200398 w 200397"/>
                <a:gd name="connsiteY2" fmla="*/ 0 h 150634"/>
                <a:gd name="connsiteX3" fmla="*/ 672 w 200397"/>
                <a:gd name="connsiteY3" fmla="*/ 150635 h 150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397" h="150634">
                  <a:moveTo>
                    <a:pt x="672" y="150635"/>
                  </a:moveTo>
                  <a:cubicBezTo>
                    <a:pt x="672" y="100199"/>
                    <a:pt x="0" y="50436"/>
                    <a:pt x="0" y="0"/>
                  </a:cubicBezTo>
                  <a:cubicBezTo>
                    <a:pt x="66575" y="0"/>
                    <a:pt x="133150" y="0"/>
                    <a:pt x="200398" y="0"/>
                  </a:cubicBezTo>
                  <a:cubicBezTo>
                    <a:pt x="135840" y="53126"/>
                    <a:pt x="68592" y="102217"/>
                    <a:pt x="672" y="15063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250">
              <a:extLst>
                <a:ext uri="{FF2B5EF4-FFF2-40B4-BE49-F238E27FC236}">
                  <a16:creationId xmlns:a16="http://schemas.microsoft.com/office/drawing/2014/main" id="{EAF9494D-C112-48C8-81D5-4D6E7DA63A62}"/>
                </a:ext>
              </a:extLst>
            </p:cNvPr>
            <p:cNvSpPr/>
            <p:nvPr/>
          </p:nvSpPr>
          <p:spPr>
            <a:xfrm>
              <a:off x="8512515" y="953671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4" name="Rectangle 58">
            <a:extLst>
              <a:ext uri="{FF2B5EF4-FFF2-40B4-BE49-F238E27FC236}">
                <a16:creationId xmlns:a16="http://schemas.microsoft.com/office/drawing/2014/main" id="{942204DE-17A9-4C84-96A3-DC94ACDF9C86}"/>
              </a:ext>
            </a:extLst>
          </p:cNvPr>
          <p:cNvSpPr/>
          <p:nvPr/>
        </p:nvSpPr>
        <p:spPr>
          <a:xfrm>
            <a:off x="10971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A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75" name="Rectangle 59">
            <a:extLst>
              <a:ext uri="{FF2B5EF4-FFF2-40B4-BE49-F238E27FC236}">
                <a16:creationId xmlns:a16="http://schemas.microsoft.com/office/drawing/2014/main" id="{E8234706-C9C6-4D9C-A72F-3E28137F9B7B}"/>
              </a:ext>
            </a:extLst>
          </p:cNvPr>
          <p:cNvSpPr/>
          <p:nvPr/>
        </p:nvSpPr>
        <p:spPr>
          <a:xfrm>
            <a:off x="39038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B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76" name="Rectangle 60">
            <a:extLst>
              <a:ext uri="{FF2B5EF4-FFF2-40B4-BE49-F238E27FC236}">
                <a16:creationId xmlns:a16="http://schemas.microsoft.com/office/drawing/2014/main" id="{BA685EE8-D3BD-4092-82B8-FA33634FC5FB}"/>
              </a:ext>
            </a:extLst>
          </p:cNvPr>
          <p:cNvSpPr/>
          <p:nvPr/>
        </p:nvSpPr>
        <p:spPr>
          <a:xfrm>
            <a:off x="67105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C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77" name="Rectangle 61">
            <a:extLst>
              <a:ext uri="{FF2B5EF4-FFF2-40B4-BE49-F238E27FC236}">
                <a16:creationId xmlns:a16="http://schemas.microsoft.com/office/drawing/2014/main" id="{9647D2D8-D800-4D55-882C-73737957D1A4}"/>
              </a:ext>
            </a:extLst>
          </p:cNvPr>
          <p:cNvSpPr/>
          <p:nvPr/>
        </p:nvSpPr>
        <p:spPr>
          <a:xfrm>
            <a:off x="95172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D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8FF10E0-03A2-4FC8-85C1-9ECBFACE6A0B}"/>
              </a:ext>
            </a:extLst>
          </p:cNvPr>
          <p:cNvSpPr txBox="1"/>
          <p:nvPr/>
        </p:nvSpPr>
        <p:spPr>
          <a:xfrm>
            <a:off x="871417" y="2965885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2AC3F2E-E6DA-4553-9EF2-E74992EC7ADB}"/>
              </a:ext>
            </a:extLst>
          </p:cNvPr>
          <p:cNvSpPr txBox="1"/>
          <p:nvPr/>
        </p:nvSpPr>
        <p:spPr>
          <a:xfrm>
            <a:off x="3678117" y="2965885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84B032C-5DE0-4533-B9F1-67DD10790AC2}"/>
              </a:ext>
            </a:extLst>
          </p:cNvPr>
          <p:cNvSpPr txBox="1"/>
          <p:nvPr/>
        </p:nvSpPr>
        <p:spPr>
          <a:xfrm>
            <a:off x="6484817" y="2965885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7DB2E53-A85F-4F9E-887A-55515A3F6C55}"/>
              </a:ext>
            </a:extLst>
          </p:cNvPr>
          <p:cNvSpPr txBox="1"/>
          <p:nvPr/>
        </p:nvSpPr>
        <p:spPr>
          <a:xfrm>
            <a:off x="9291517" y="2965885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CC010D4-571F-4473-8AB8-C7DFE68F5E6D}"/>
              </a:ext>
            </a:extLst>
          </p:cNvPr>
          <p:cNvSpPr txBox="1"/>
          <p:nvPr/>
        </p:nvSpPr>
        <p:spPr>
          <a:xfrm>
            <a:off x="851806" y="3961818"/>
            <a:ext cx="207781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BD701F9-059B-4FBA-B06E-9379A57D42B0}"/>
              </a:ext>
            </a:extLst>
          </p:cNvPr>
          <p:cNvSpPr txBox="1"/>
          <p:nvPr/>
        </p:nvSpPr>
        <p:spPr>
          <a:xfrm>
            <a:off x="3658506" y="3961818"/>
            <a:ext cx="207781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589FFC2-0928-41B4-A066-6278F98C2683}"/>
              </a:ext>
            </a:extLst>
          </p:cNvPr>
          <p:cNvSpPr txBox="1"/>
          <p:nvPr/>
        </p:nvSpPr>
        <p:spPr>
          <a:xfrm>
            <a:off x="6465206" y="3961818"/>
            <a:ext cx="207781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BA044D4-4999-4156-8F9B-83D28947D55B}"/>
              </a:ext>
            </a:extLst>
          </p:cNvPr>
          <p:cNvSpPr txBox="1"/>
          <p:nvPr/>
        </p:nvSpPr>
        <p:spPr>
          <a:xfrm>
            <a:off x="9271906" y="3961818"/>
            <a:ext cx="207781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" name="Rounded Rectangle 5">
            <a:extLst>
              <a:ext uri="{FF2B5EF4-FFF2-40B4-BE49-F238E27FC236}">
                <a16:creationId xmlns:a16="http://schemas.microsoft.com/office/drawing/2014/main" id="{A7C04C34-ED7F-4998-9B69-7E19935EECBA}"/>
              </a:ext>
            </a:extLst>
          </p:cNvPr>
          <p:cNvSpPr/>
          <p:nvPr/>
        </p:nvSpPr>
        <p:spPr>
          <a:xfrm flipH="1">
            <a:off x="4457305" y="5080838"/>
            <a:ext cx="492452" cy="4062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87" name="Teardrop 1">
            <a:extLst>
              <a:ext uri="{FF2B5EF4-FFF2-40B4-BE49-F238E27FC236}">
                <a16:creationId xmlns:a16="http://schemas.microsoft.com/office/drawing/2014/main" id="{3AB02BC6-3820-440E-833E-CA59213A1AF5}"/>
              </a:ext>
            </a:extLst>
          </p:cNvPr>
          <p:cNvSpPr/>
          <p:nvPr/>
        </p:nvSpPr>
        <p:spPr>
          <a:xfrm rot="18805991">
            <a:off x="10094290" y="5046239"/>
            <a:ext cx="480455" cy="47544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8" name="Round Same Side Corner Rectangle 11">
            <a:extLst>
              <a:ext uri="{FF2B5EF4-FFF2-40B4-BE49-F238E27FC236}">
                <a16:creationId xmlns:a16="http://schemas.microsoft.com/office/drawing/2014/main" id="{37280166-E712-4306-AFD2-C1E05DF40249}"/>
              </a:ext>
            </a:extLst>
          </p:cNvPr>
          <p:cNvSpPr>
            <a:spLocks noChangeAspect="1"/>
          </p:cNvSpPr>
          <p:nvPr/>
        </p:nvSpPr>
        <p:spPr>
          <a:xfrm rot="9900000">
            <a:off x="7377612" y="5078912"/>
            <a:ext cx="482860" cy="4100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" name="Rounded Rectangle 27">
            <a:extLst>
              <a:ext uri="{FF2B5EF4-FFF2-40B4-BE49-F238E27FC236}">
                <a16:creationId xmlns:a16="http://schemas.microsoft.com/office/drawing/2014/main" id="{8E877557-3583-4004-A326-2A0EC66BC889}"/>
              </a:ext>
            </a:extLst>
          </p:cNvPr>
          <p:cNvSpPr/>
          <p:nvPr/>
        </p:nvSpPr>
        <p:spPr>
          <a:xfrm>
            <a:off x="1679074" y="5116694"/>
            <a:ext cx="435514" cy="33453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96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2022-10-28T04:45:28Z</dcterms:modified>
</cp:coreProperties>
</file>