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58D6B230-1FCC-4F55-A567-9EC242414F36}"/>
              </a:ext>
            </a:extLst>
          </p:cNvPr>
          <p:cNvGrpSpPr/>
          <p:nvPr/>
        </p:nvGrpSpPr>
        <p:grpSpPr>
          <a:xfrm>
            <a:off x="5055407" y="1386848"/>
            <a:ext cx="4452872" cy="5695039"/>
            <a:chOff x="1603892" y="-244307"/>
            <a:chExt cx="6207032" cy="7938537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90BB123D-CAD4-45CA-BFDB-84978DB2BCFC}"/>
                </a:ext>
              </a:extLst>
            </p:cNvPr>
            <p:cNvSpPr/>
            <p:nvPr/>
          </p:nvSpPr>
          <p:spPr>
            <a:xfrm rot="4468197" flipV="1">
              <a:off x="738139" y="621446"/>
              <a:ext cx="7938537" cy="6207032"/>
            </a:xfrm>
            <a:custGeom>
              <a:avLst/>
              <a:gdLst>
                <a:gd name="connsiteX0" fmla="*/ 6779991 w 7938537"/>
                <a:gd name="connsiteY0" fmla="*/ 1550344 h 6207032"/>
                <a:gd name="connsiteX1" fmla="*/ 6783343 w 7938537"/>
                <a:gd name="connsiteY1" fmla="*/ 1562098 h 6207032"/>
                <a:gd name="connsiteX2" fmla="*/ 6780930 w 7938537"/>
                <a:gd name="connsiteY2" fmla="*/ 1553021 h 6207032"/>
                <a:gd name="connsiteX3" fmla="*/ 7314001 w 7938537"/>
                <a:gd name="connsiteY3" fmla="*/ 3866379 h 6207032"/>
                <a:gd name="connsiteX4" fmla="*/ 7314005 w 7938537"/>
                <a:gd name="connsiteY4" fmla="*/ 3865836 h 6207032"/>
                <a:gd name="connsiteX5" fmla="*/ 7327187 w 7938537"/>
                <a:gd name="connsiteY5" fmla="*/ 3878768 h 6207032"/>
                <a:gd name="connsiteX6" fmla="*/ 7334363 w 7938537"/>
                <a:gd name="connsiteY6" fmla="*/ 3888305 h 6207032"/>
                <a:gd name="connsiteX7" fmla="*/ 7544861 w 7938537"/>
                <a:gd name="connsiteY7" fmla="*/ 4797216 h 6207032"/>
                <a:gd name="connsiteX8" fmla="*/ 7544871 w 7938537"/>
                <a:gd name="connsiteY8" fmla="*/ 4794764 h 6207032"/>
                <a:gd name="connsiteX9" fmla="*/ 7555939 w 7938537"/>
                <a:gd name="connsiteY9" fmla="*/ 4809197 h 6207032"/>
                <a:gd name="connsiteX10" fmla="*/ 6557808 w 7938537"/>
                <a:gd name="connsiteY10" fmla="*/ 4627625 h 6207032"/>
                <a:gd name="connsiteX11" fmla="*/ 6557808 w 7938537"/>
                <a:gd name="connsiteY11" fmla="*/ 4627626 h 6207032"/>
                <a:gd name="connsiteX12" fmla="*/ 6557808 w 7938537"/>
                <a:gd name="connsiteY12" fmla="*/ 4627625 h 6207032"/>
                <a:gd name="connsiteX13" fmla="*/ 781752 w 7938537"/>
                <a:gd name="connsiteY13" fmla="*/ 1526871 h 6207032"/>
                <a:gd name="connsiteX14" fmla="*/ 781753 w 7938537"/>
                <a:gd name="connsiteY14" fmla="*/ 1526792 h 6207032"/>
                <a:gd name="connsiteX15" fmla="*/ 785109 w 7938537"/>
                <a:gd name="connsiteY15" fmla="*/ 1524237 h 6207032"/>
                <a:gd name="connsiteX16" fmla="*/ 0 w 7938537"/>
                <a:gd name="connsiteY16" fmla="*/ 2765915 h 6207032"/>
                <a:gd name="connsiteX17" fmla="*/ 758243 w 7938537"/>
                <a:gd name="connsiteY17" fmla="*/ 2993124 h 6207032"/>
                <a:gd name="connsiteX18" fmla="*/ 1064391 w 7938537"/>
                <a:gd name="connsiteY18" fmla="*/ 3088011 h 6207032"/>
                <a:gd name="connsiteX19" fmla="*/ 1072294 w 7938537"/>
                <a:gd name="connsiteY19" fmla="*/ 3072677 h 6207032"/>
                <a:gd name="connsiteX20" fmla="*/ 1075828 w 7938537"/>
                <a:gd name="connsiteY20" fmla="*/ 2585121 h 6207032"/>
                <a:gd name="connsiteX21" fmla="*/ 2046935 w 7938537"/>
                <a:gd name="connsiteY21" fmla="*/ 2002463 h 6207032"/>
                <a:gd name="connsiteX22" fmla="*/ 4862846 w 7938537"/>
                <a:gd name="connsiteY22" fmla="*/ 1254708 h 6207032"/>
                <a:gd name="connsiteX23" fmla="*/ 5877281 w 7938537"/>
                <a:gd name="connsiteY23" fmla="*/ 1308368 h 6207032"/>
                <a:gd name="connsiteX24" fmla="*/ 5883325 w 7938537"/>
                <a:gd name="connsiteY24" fmla="*/ 1310079 h 6207032"/>
                <a:gd name="connsiteX25" fmla="*/ 5873373 w 7938537"/>
                <a:gd name="connsiteY25" fmla="*/ 1317175 h 6207032"/>
                <a:gd name="connsiteX26" fmla="*/ 4666841 w 7938537"/>
                <a:gd name="connsiteY26" fmla="*/ 2150252 h 6207032"/>
                <a:gd name="connsiteX27" fmla="*/ 4073947 w 7938537"/>
                <a:gd name="connsiteY27" fmla="*/ 2718172 h 6207032"/>
                <a:gd name="connsiteX28" fmla="*/ 4203022 w 7938537"/>
                <a:gd name="connsiteY28" fmla="*/ 3652885 h 6207032"/>
                <a:gd name="connsiteX29" fmla="*/ 4205005 w 7938537"/>
                <a:gd name="connsiteY29" fmla="*/ 3661253 h 6207032"/>
                <a:gd name="connsiteX30" fmla="*/ 4205972 w 7938537"/>
                <a:gd name="connsiteY30" fmla="*/ 3668532 h 6207032"/>
                <a:gd name="connsiteX31" fmla="*/ 4208004 w 7938537"/>
                <a:gd name="connsiteY31" fmla="*/ 3673909 h 6207032"/>
                <a:gd name="connsiteX32" fmla="*/ 4209159 w 7938537"/>
                <a:gd name="connsiteY32" fmla="*/ 3678785 h 6207032"/>
                <a:gd name="connsiteX33" fmla="*/ 4211352 w 7938537"/>
                <a:gd name="connsiteY33" fmla="*/ 3687891 h 6207032"/>
                <a:gd name="connsiteX34" fmla="*/ 4210689 w 7938537"/>
                <a:gd name="connsiteY34" fmla="*/ 3684223 h 6207032"/>
                <a:gd name="connsiteX35" fmla="*/ 4210017 w 7938537"/>
                <a:gd name="connsiteY35" fmla="*/ 3679237 h 6207032"/>
                <a:gd name="connsiteX36" fmla="*/ 4225398 w 7938537"/>
                <a:gd name="connsiteY36" fmla="*/ 3719947 h 6207032"/>
                <a:gd name="connsiteX37" fmla="*/ 5609150 w 7938537"/>
                <a:gd name="connsiteY37" fmla="*/ 3890296 h 6207032"/>
                <a:gd name="connsiteX38" fmla="*/ 6380776 w 7938537"/>
                <a:gd name="connsiteY38" fmla="*/ 3850352 h 6207032"/>
                <a:gd name="connsiteX39" fmla="*/ 6474602 w 7938537"/>
                <a:gd name="connsiteY39" fmla="*/ 3849044 h 6207032"/>
                <a:gd name="connsiteX40" fmla="*/ 6452769 w 7938537"/>
                <a:gd name="connsiteY40" fmla="*/ 3856215 h 6207032"/>
                <a:gd name="connsiteX41" fmla="*/ 6411830 w 7938537"/>
                <a:gd name="connsiteY41" fmla="*/ 3952233 h 6207032"/>
                <a:gd name="connsiteX42" fmla="*/ 6556153 w 7938537"/>
                <a:gd name="connsiteY42" fmla="*/ 4620809 h 6207032"/>
                <a:gd name="connsiteX43" fmla="*/ 6557808 w 7938537"/>
                <a:gd name="connsiteY43" fmla="*/ 4627625 h 6207032"/>
                <a:gd name="connsiteX44" fmla="*/ 6568909 w 7938537"/>
                <a:gd name="connsiteY44" fmla="*/ 4661149 h 6207032"/>
                <a:gd name="connsiteX45" fmla="*/ 7352975 w 7938537"/>
                <a:gd name="connsiteY45" fmla="*/ 4837622 h 6207032"/>
                <a:gd name="connsiteX46" fmla="*/ 7803029 w 7938537"/>
                <a:gd name="connsiteY46" fmla="*/ 6207032 h 6207032"/>
                <a:gd name="connsiteX47" fmla="*/ 7938537 w 7938537"/>
                <a:gd name="connsiteY47" fmla="*/ 6169374 h 6207032"/>
                <a:gd name="connsiteX48" fmla="*/ 7625443 w 7938537"/>
                <a:gd name="connsiteY48" fmla="*/ 4942633 h 6207032"/>
                <a:gd name="connsiteX49" fmla="*/ 7605880 w 7938537"/>
                <a:gd name="connsiteY49" fmla="*/ 4889521 h 6207032"/>
                <a:gd name="connsiteX50" fmla="*/ 7606488 w 7938537"/>
                <a:gd name="connsiteY50" fmla="*/ 4890598 h 6207032"/>
                <a:gd name="connsiteX51" fmla="*/ 7610159 w 7938537"/>
                <a:gd name="connsiteY51" fmla="*/ 4897389 h 6207032"/>
                <a:gd name="connsiteX52" fmla="*/ 7430710 w 7938537"/>
                <a:gd name="connsiteY52" fmla="*/ 4266888 h 6207032"/>
                <a:gd name="connsiteX53" fmla="*/ 7313355 w 7938537"/>
                <a:gd name="connsiteY53" fmla="*/ 4159505 h 6207032"/>
                <a:gd name="connsiteX54" fmla="*/ 7307551 w 7938537"/>
                <a:gd name="connsiteY54" fmla="*/ 4163192 h 6207032"/>
                <a:gd name="connsiteX55" fmla="*/ 7326151 w 7938537"/>
                <a:gd name="connsiteY55" fmla="*/ 4143863 h 6207032"/>
                <a:gd name="connsiteX56" fmla="*/ 7374036 w 7938537"/>
                <a:gd name="connsiteY56" fmla="*/ 3962888 h 6207032"/>
                <a:gd name="connsiteX57" fmla="*/ 7344266 w 7938537"/>
                <a:gd name="connsiteY57" fmla="*/ 3901464 h 6207032"/>
                <a:gd name="connsiteX58" fmla="*/ 7358375 w 7938537"/>
                <a:gd name="connsiteY58" fmla="*/ 3920212 h 6207032"/>
                <a:gd name="connsiteX59" fmla="*/ 7380488 w 7938537"/>
                <a:gd name="connsiteY59" fmla="*/ 3961095 h 6207032"/>
                <a:gd name="connsiteX60" fmla="*/ 7181448 w 7938537"/>
                <a:gd name="connsiteY60" fmla="*/ 3244839 h 6207032"/>
                <a:gd name="connsiteX61" fmla="*/ 6575205 w 7938537"/>
                <a:gd name="connsiteY61" fmla="*/ 2989294 h 6207032"/>
                <a:gd name="connsiteX62" fmla="*/ 5087293 w 7938537"/>
                <a:gd name="connsiteY62" fmla="*/ 3037431 h 6207032"/>
                <a:gd name="connsiteX63" fmla="*/ 5079180 w 7938537"/>
                <a:gd name="connsiteY63" fmla="*/ 3037886 h 6207032"/>
                <a:gd name="connsiteX64" fmla="*/ 5119748 w 7938537"/>
                <a:gd name="connsiteY64" fmla="*/ 3013699 h 6207032"/>
                <a:gd name="connsiteX65" fmla="*/ 5385700 w 7938537"/>
                <a:gd name="connsiteY65" fmla="*/ 2861076 h 6207032"/>
                <a:gd name="connsiteX66" fmla="*/ 6176496 w 7938537"/>
                <a:gd name="connsiteY66" fmla="*/ 2404987 h 6207032"/>
                <a:gd name="connsiteX67" fmla="*/ 6797195 w 7938537"/>
                <a:gd name="connsiteY67" fmla="*/ 1656916 h 6207032"/>
                <a:gd name="connsiteX68" fmla="*/ 6786507 w 7938537"/>
                <a:gd name="connsiteY68" fmla="*/ 1599645 h 6207032"/>
                <a:gd name="connsiteX69" fmla="*/ 6786568 w 7938537"/>
                <a:gd name="connsiteY69" fmla="*/ 1591057 h 6207032"/>
                <a:gd name="connsiteX70" fmla="*/ 6778401 w 7938537"/>
                <a:gd name="connsiteY70" fmla="*/ 1545813 h 6207032"/>
                <a:gd name="connsiteX71" fmla="*/ 6779991 w 7938537"/>
                <a:gd name="connsiteY71" fmla="*/ 1550344 h 6207032"/>
                <a:gd name="connsiteX72" fmla="*/ 6777890 w 7938537"/>
                <a:gd name="connsiteY72" fmla="*/ 1542980 h 6207032"/>
                <a:gd name="connsiteX73" fmla="*/ 6770914 w 7938537"/>
                <a:gd name="connsiteY73" fmla="*/ 1504328 h 6207032"/>
                <a:gd name="connsiteX74" fmla="*/ 6754737 w 7938537"/>
                <a:gd name="connsiteY74" fmla="*/ 1461807 h 6207032"/>
                <a:gd name="connsiteX75" fmla="*/ 6513298 w 7938537"/>
                <a:gd name="connsiteY75" fmla="*/ 615337 h 6207032"/>
                <a:gd name="connsiteX76" fmla="*/ 6436205 w 7938537"/>
                <a:gd name="connsiteY76" fmla="*/ 462984 h 6207032"/>
                <a:gd name="connsiteX77" fmla="*/ 6163724 w 7938537"/>
                <a:gd name="connsiteY77" fmla="*/ 232858 h 6207032"/>
                <a:gd name="connsiteX78" fmla="*/ 5330914 w 7938537"/>
                <a:gd name="connsiteY78" fmla="*/ 12469 h 6207032"/>
                <a:gd name="connsiteX79" fmla="*/ 3568921 w 7938537"/>
                <a:gd name="connsiteY79" fmla="*/ 175409 h 6207032"/>
                <a:gd name="connsiteX80" fmla="*/ 1671120 w 7938537"/>
                <a:gd name="connsiteY80" fmla="*/ 925221 h 6207032"/>
                <a:gd name="connsiteX81" fmla="*/ 1169960 w 7938537"/>
                <a:gd name="connsiteY81" fmla="*/ 1237139 h 6207032"/>
                <a:gd name="connsiteX82" fmla="*/ 1075195 w 7938537"/>
                <a:gd name="connsiteY82" fmla="*/ 1302824 h 6207032"/>
                <a:gd name="connsiteX83" fmla="*/ 1075743 w 7938537"/>
                <a:gd name="connsiteY83" fmla="*/ 1294609 h 6207032"/>
                <a:gd name="connsiteX84" fmla="*/ 1079974 w 7938537"/>
                <a:gd name="connsiteY84" fmla="*/ 1249300 h 6207032"/>
                <a:gd name="connsiteX85" fmla="*/ 1064556 w 7938537"/>
                <a:gd name="connsiteY85" fmla="*/ 1218829 h 6207032"/>
                <a:gd name="connsiteX86" fmla="*/ 788582 w 7938537"/>
                <a:gd name="connsiteY86" fmla="*/ 1098944 h 6207032"/>
                <a:gd name="connsiteX87" fmla="*/ 782173 w 7938537"/>
                <a:gd name="connsiteY87" fmla="*/ 1499398 h 6207032"/>
                <a:gd name="connsiteX88" fmla="*/ 782554 w 7938537"/>
                <a:gd name="connsiteY88" fmla="*/ 1474501 h 6207032"/>
                <a:gd name="connsiteX89" fmla="*/ 788520 w 7938537"/>
                <a:gd name="connsiteY89" fmla="*/ 1100976 h 6207032"/>
                <a:gd name="connsiteX0" fmla="*/ 6779991 w 7938537"/>
                <a:gd name="connsiteY0" fmla="*/ 1550344 h 6207032"/>
                <a:gd name="connsiteX1" fmla="*/ 6783343 w 7938537"/>
                <a:gd name="connsiteY1" fmla="*/ 1562098 h 6207032"/>
                <a:gd name="connsiteX2" fmla="*/ 6780930 w 7938537"/>
                <a:gd name="connsiteY2" fmla="*/ 1553021 h 6207032"/>
                <a:gd name="connsiteX3" fmla="*/ 6779991 w 7938537"/>
                <a:gd name="connsiteY3" fmla="*/ 1550344 h 6207032"/>
                <a:gd name="connsiteX4" fmla="*/ 7314001 w 7938537"/>
                <a:gd name="connsiteY4" fmla="*/ 3866379 h 6207032"/>
                <a:gd name="connsiteX5" fmla="*/ 7314005 w 7938537"/>
                <a:gd name="connsiteY5" fmla="*/ 3865836 h 6207032"/>
                <a:gd name="connsiteX6" fmla="*/ 7327187 w 7938537"/>
                <a:gd name="connsiteY6" fmla="*/ 3878768 h 6207032"/>
                <a:gd name="connsiteX7" fmla="*/ 7334363 w 7938537"/>
                <a:gd name="connsiteY7" fmla="*/ 3888305 h 6207032"/>
                <a:gd name="connsiteX8" fmla="*/ 7314001 w 7938537"/>
                <a:gd name="connsiteY8" fmla="*/ 3866379 h 6207032"/>
                <a:gd name="connsiteX9" fmla="*/ 7544861 w 7938537"/>
                <a:gd name="connsiteY9" fmla="*/ 4797216 h 6207032"/>
                <a:gd name="connsiteX10" fmla="*/ 7544871 w 7938537"/>
                <a:gd name="connsiteY10" fmla="*/ 4794764 h 6207032"/>
                <a:gd name="connsiteX11" fmla="*/ 7555939 w 7938537"/>
                <a:gd name="connsiteY11" fmla="*/ 4809197 h 6207032"/>
                <a:gd name="connsiteX12" fmla="*/ 7544861 w 7938537"/>
                <a:gd name="connsiteY12" fmla="*/ 4797216 h 6207032"/>
                <a:gd name="connsiteX13" fmla="*/ 6557808 w 7938537"/>
                <a:gd name="connsiteY13" fmla="*/ 4627625 h 6207032"/>
                <a:gd name="connsiteX14" fmla="*/ 6557808 w 7938537"/>
                <a:gd name="connsiteY14" fmla="*/ 4627626 h 6207032"/>
                <a:gd name="connsiteX15" fmla="*/ 6557808 w 7938537"/>
                <a:gd name="connsiteY15" fmla="*/ 4627625 h 6207032"/>
                <a:gd name="connsiteX16" fmla="*/ 785109 w 7938537"/>
                <a:gd name="connsiteY16" fmla="*/ 1524237 h 6207032"/>
                <a:gd name="connsiteX17" fmla="*/ 781753 w 7938537"/>
                <a:gd name="connsiteY17" fmla="*/ 1526792 h 6207032"/>
                <a:gd name="connsiteX18" fmla="*/ 785109 w 7938537"/>
                <a:gd name="connsiteY18" fmla="*/ 1524237 h 6207032"/>
                <a:gd name="connsiteX19" fmla="*/ 0 w 7938537"/>
                <a:gd name="connsiteY19" fmla="*/ 2765915 h 6207032"/>
                <a:gd name="connsiteX20" fmla="*/ 758243 w 7938537"/>
                <a:gd name="connsiteY20" fmla="*/ 2993124 h 6207032"/>
                <a:gd name="connsiteX21" fmla="*/ 1064391 w 7938537"/>
                <a:gd name="connsiteY21" fmla="*/ 3088011 h 6207032"/>
                <a:gd name="connsiteX22" fmla="*/ 1072294 w 7938537"/>
                <a:gd name="connsiteY22" fmla="*/ 3072677 h 6207032"/>
                <a:gd name="connsiteX23" fmla="*/ 1075828 w 7938537"/>
                <a:gd name="connsiteY23" fmla="*/ 2585121 h 6207032"/>
                <a:gd name="connsiteX24" fmla="*/ 2046935 w 7938537"/>
                <a:gd name="connsiteY24" fmla="*/ 2002463 h 6207032"/>
                <a:gd name="connsiteX25" fmla="*/ 4862846 w 7938537"/>
                <a:gd name="connsiteY25" fmla="*/ 1254708 h 6207032"/>
                <a:gd name="connsiteX26" fmla="*/ 5877281 w 7938537"/>
                <a:gd name="connsiteY26" fmla="*/ 1308368 h 6207032"/>
                <a:gd name="connsiteX27" fmla="*/ 5883325 w 7938537"/>
                <a:gd name="connsiteY27" fmla="*/ 1310079 h 6207032"/>
                <a:gd name="connsiteX28" fmla="*/ 5873373 w 7938537"/>
                <a:gd name="connsiteY28" fmla="*/ 1317175 h 6207032"/>
                <a:gd name="connsiteX29" fmla="*/ 4666841 w 7938537"/>
                <a:gd name="connsiteY29" fmla="*/ 2150252 h 6207032"/>
                <a:gd name="connsiteX30" fmla="*/ 4073947 w 7938537"/>
                <a:gd name="connsiteY30" fmla="*/ 2718172 h 6207032"/>
                <a:gd name="connsiteX31" fmla="*/ 4203022 w 7938537"/>
                <a:gd name="connsiteY31" fmla="*/ 3652885 h 6207032"/>
                <a:gd name="connsiteX32" fmla="*/ 4205005 w 7938537"/>
                <a:gd name="connsiteY32" fmla="*/ 3661253 h 6207032"/>
                <a:gd name="connsiteX33" fmla="*/ 4205972 w 7938537"/>
                <a:gd name="connsiteY33" fmla="*/ 3668532 h 6207032"/>
                <a:gd name="connsiteX34" fmla="*/ 4208004 w 7938537"/>
                <a:gd name="connsiteY34" fmla="*/ 3673909 h 6207032"/>
                <a:gd name="connsiteX35" fmla="*/ 4209159 w 7938537"/>
                <a:gd name="connsiteY35" fmla="*/ 3678785 h 6207032"/>
                <a:gd name="connsiteX36" fmla="*/ 4211352 w 7938537"/>
                <a:gd name="connsiteY36" fmla="*/ 3687891 h 6207032"/>
                <a:gd name="connsiteX37" fmla="*/ 4210689 w 7938537"/>
                <a:gd name="connsiteY37" fmla="*/ 3684223 h 6207032"/>
                <a:gd name="connsiteX38" fmla="*/ 4210017 w 7938537"/>
                <a:gd name="connsiteY38" fmla="*/ 3679237 h 6207032"/>
                <a:gd name="connsiteX39" fmla="*/ 4225398 w 7938537"/>
                <a:gd name="connsiteY39" fmla="*/ 3719947 h 6207032"/>
                <a:gd name="connsiteX40" fmla="*/ 5609150 w 7938537"/>
                <a:gd name="connsiteY40" fmla="*/ 3890296 h 6207032"/>
                <a:gd name="connsiteX41" fmla="*/ 6380776 w 7938537"/>
                <a:gd name="connsiteY41" fmla="*/ 3850352 h 6207032"/>
                <a:gd name="connsiteX42" fmla="*/ 6474602 w 7938537"/>
                <a:gd name="connsiteY42" fmla="*/ 3849044 h 6207032"/>
                <a:gd name="connsiteX43" fmla="*/ 6452769 w 7938537"/>
                <a:gd name="connsiteY43" fmla="*/ 3856215 h 6207032"/>
                <a:gd name="connsiteX44" fmla="*/ 6411830 w 7938537"/>
                <a:gd name="connsiteY44" fmla="*/ 3952233 h 6207032"/>
                <a:gd name="connsiteX45" fmla="*/ 6556153 w 7938537"/>
                <a:gd name="connsiteY45" fmla="*/ 4620809 h 6207032"/>
                <a:gd name="connsiteX46" fmla="*/ 6557808 w 7938537"/>
                <a:gd name="connsiteY46" fmla="*/ 4627625 h 6207032"/>
                <a:gd name="connsiteX47" fmla="*/ 6568909 w 7938537"/>
                <a:gd name="connsiteY47" fmla="*/ 4661149 h 6207032"/>
                <a:gd name="connsiteX48" fmla="*/ 7352975 w 7938537"/>
                <a:gd name="connsiteY48" fmla="*/ 4837622 h 6207032"/>
                <a:gd name="connsiteX49" fmla="*/ 7803029 w 7938537"/>
                <a:gd name="connsiteY49" fmla="*/ 6207032 h 6207032"/>
                <a:gd name="connsiteX50" fmla="*/ 7938537 w 7938537"/>
                <a:gd name="connsiteY50" fmla="*/ 6169374 h 6207032"/>
                <a:gd name="connsiteX51" fmla="*/ 7625443 w 7938537"/>
                <a:gd name="connsiteY51" fmla="*/ 4942633 h 6207032"/>
                <a:gd name="connsiteX52" fmla="*/ 7605880 w 7938537"/>
                <a:gd name="connsiteY52" fmla="*/ 4889521 h 6207032"/>
                <a:gd name="connsiteX53" fmla="*/ 7606488 w 7938537"/>
                <a:gd name="connsiteY53" fmla="*/ 4890598 h 6207032"/>
                <a:gd name="connsiteX54" fmla="*/ 7610159 w 7938537"/>
                <a:gd name="connsiteY54" fmla="*/ 4897389 h 6207032"/>
                <a:gd name="connsiteX55" fmla="*/ 7430710 w 7938537"/>
                <a:gd name="connsiteY55" fmla="*/ 4266888 h 6207032"/>
                <a:gd name="connsiteX56" fmla="*/ 7313355 w 7938537"/>
                <a:gd name="connsiteY56" fmla="*/ 4159505 h 6207032"/>
                <a:gd name="connsiteX57" fmla="*/ 7307551 w 7938537"/>
                <a:gd name="connsiteY57" fmla="*/ 4163192 h 6207032"/>
                <a:gd name="connsiteX58" fmla="*/ 7326151 w 7938537"/>
                <a:gd name="connsiteY58" fmla="*/ 4143863 h 6207032"/>
                <a:gd name="connsiteX59" fmla="*/ 7374036 w 7938537"/>
                <a:gd name="connsiteY59" fmla="*/ 3962888 h 6207032"/>
                <a:gd name="connsiteX60" fmla="*/ 7344266 w 7938537"/>
                <a:gd name="connsiteY60" fmla="*/ 3901464 h 6207032"/>
                <a:gd name="connsiteX61" fmla="*/ 7358375 w 7938537"/>
                <a:gd name="connsiteY61" fmla="*/ 3920212 h 6207032"/>
                <a:gd name="connsiteX62" fmla="*/ 7380488 w 7938537"/>
                <a:gd name="connsiteY62" fmla="*/ 3961095 h 6207032"/>
                <a:gd name="connsiteX63" fmla="*/ 7181448 w 7938537"/>
                <a:gd name="connsiteY63" fmla="*/ 3244839 h 6207032"/>
                <a:gd name="connsiteX64" fmla="*/ 6575205 w 7938537"/>
                <a:gd name="connsiteY64" fmla="*/ 2989294 h 6207032"/>
                <a:gd name="connsiteX65" fmla="*/ 5087293 w 7938537"/>
                <a:gd name="connsiteY65" fmla="*/ 3037431 h 6207032"/>
                <a:gd name="connsiteX66" fmla="*/ 5079180 w 7938537"/>
                <a:gd name="connsiteY66" fmla="*/ 3037886 h 6207032"/>
                <a:gd name="connsiteX67" fmla="*/ 5119748 w 7938537"/>
                <a:gd name="connsiteY67" fmla="*/ 3013699 h 6207032"/>
                <a:gd name="connsiteX68" fmla="*/ 5385700 w 7938537"/>
                <a:gd name="connsiteY68" fmla="*/ 2861076 h 6207032"/>
                <a:gd name="connsiteX69" fmla="*/ 6176496 w 7938537"/>
                <a:gd name="connsiteY69" fmla="*/ 2404987 h 6207032"/>
                <a:gd name="connsiteX70" fmla="*/ 6797195 w 7938537"/>
                <a:gd name="connsiteY70" fmla="*/ 1656916 h 6207032"/>
                <a:gd name="connsiteX71" fmla="*/ 6786507 w 7938537"/>
                <a:gd name="connsiteY71" fmla="*/ 1599645 h 6207032"/>
                <a:gd name="connsiteX72" fmla="*/ 6786568 w 7938537"/>
                <a:gd name="connsiteY72" fmla="*/ 1591057 h 6207032"/>
                <a:gd name="connsiteX73" fmla="*/ 6778401 w 7938537"/>
                <a:gd name="connsiteY73" fmla="*/ 1545813 h 6207032"/>
                <a:gd name="connsiteX74" fmla="*/ 6779991 w 7938537"/>
                <a:gd name="connsiteY74" fmla="*/ 1550344 h 6207032"/>
                <a:gd name="connsiteX75" fmla="*/ 6777890 w 7938537"/>
                <a:gd name="connsiteY75" fmla="*/ 1542980 h 6207032"/>
                <a:gd name="connsiteX76" fmla="*/ 6770914 w 7938537"/>
                <a:gd name="connsiteY76" fmla="*/ 1504328 h 6207032"/>
                <a:gd name="connsiteX77" fmla="*/ 6754737 w 7938537"/>
                <a:gd name="connsiteY77" fmla="*/ 1461807 h 6207032"/>
                <a:gd name="connsiteX78" fmla="*/ 6513298 w 7938537"/>
                <a:gd name="connsiteY78" fmla="*/ 615337 h 6207032"/>
                <a:gd name="connsiteX79" fmla="*/ 6436205 w 7938537"/>
                <a:gd name="connsiteY79" fmla="*/ 462984 h 6207032"/>
                <a:gd name="connsiteX80" fmla="*/ 6163724 w 7938537"/>
                <a:gd name="connsiteY80" fmla="*/ 232858 h 6207032"/>
                <a:gd name="connsiteX81" fmla="*/ 5330914 w 7938537"/>
                <a:gd name="connsiteY81" fmla="*/ 12469 h 6207032"/>
                <a:gd name="connsiteX82" fmla="*/ 3568921 w 7938537"/>
                <a:gd name="connsiteY82" fmla="*/ 175409 h 6207032"/>
                <a:gd name="connsiteX83" fmla="*/ 1671120 w 7938537"/>
                <a:gd name="connsiteY83" fmla="*/ 925221 h 6207032"/>
                <a:gd name="connsiteX84" fmla="*/ 1169960 w 7938537"/>
                <a:gd name="connsiteY84" fmla="*/ 1237139 h 6207032"/>
                <a:gd name="connsiteX85" fmla="*/ 1075195 w 7938537"/>
                <a:gd name="connsiteY85" fmla="*/ 1302824 h 6207032"/>
                <a:gd name="connsiteX86" fmla="*/ 1075743 w 7938537"/>
                <a:gd name="connsiteY86" fmla="*/ 1294609 h 6207032"/>
                <a:gd name="connsiteX87" fmla="*/ 1079974 w 7938537"/>
                <a:gd name="connsiteY87" fmla="*/ 1249300 h 6207032"/>
                <a:gd name="connsiteX88" fmla="*/ 1064556 w 7938537"/>
                <a:gd name="connsiteY88" fmla="*/ 1218829 h 6207032"/>
                <a:gd name="connsiteX89" fmla="*/ 788582 w 7938537"/>
                <a:gd name="connsiteY89" fmla="*/ 1098944 h 6207032"/>
                <a:gd name="connsiteX90" fmla="*/ 782173 w 7938537"/>
                <a:gd name="connsiteY90" fmla="*/ 1499398 h 6207032"/>
                <a:gd name="connsiteX91" fmla="*/ 782554 w 7938537"/>
                <a:gd name="connsiteY91" fmla="*/ 1474501 h 6207032"/>
                <a:gd name="connsiteX92" fmla="*/ 788520 w 7938537"/>
                <a:gd name="connsiteY92" fmla="*/ 1100976 h 6207032"/>
                <a:gd name="connsiteX93" fmla="*/ 0 w 7938537"/>
                <a:gd name="connsiteY93" fmla="*/ 2765915 h 6207032"/>
                <a:gd name="connsiteX0" fmla="*/ 6779991 w 7938537"/>
                <a:gd name="connsiteY0" fmla="*/ 1550344 h 6207032"/>
                <a:gd name="connsiteX1" fmla="*/ 6783343 w 7938537"/>
                <a:gd name="connsiteY1" fmla="*/ 1562098 h 6207032"/>
                <a:gd name="connsiteX2" fmla="*/ 6780930 w 7938537"/>
                <a:gd name="connsiteY2" fmla="*/ 1553021 h 6207032"/>
                <a:gd name="connsiteX3" fmla="*/ 6779991 w 7938537"/>
                <a:gd name="connsiteY3" fmla="*/ 1550344 h 6207032"/>
                <a:gd name="connsiteX4" fmla="*/ 7314001 w 7938537"/>
                <a:gd name="connsiteY4" fmla="*/ 3866379 h 6207032"/>
                <a:gd name="connsiteX5" fmla="*/ 7314005 w 7938537"/>
                <a:gd name="connsiteY5" fmla="*/ 3865836 h 6207032"/>
                <a:gd name="connsiteX6" fmla="*/ 7327187 w 7938537"/>
                <a:gd name="connsiteY6" fmla="*/ 3878768 h 6207032"/>
                <a:gd name="connsiteX7" fmla="*/ 7334363 w 7938537"/>
                <a:gd name="connsiteY7" fmla="*/ 3888305 h 6207032"/>
                <a:gd name="connsiteX8" fmla="*/ 7314001 w 7938537"/>
                <a:gd name="connsiteY8" fmla="*/ 3866379 h 6207032"/>
                <a:gd name="connsiteX9" fmla="*/ 7544861 w 7938537"/>
                <a:gd name="connsiteY9" fmla="*/ 4797216 h 6207032"/>
                <a:gd name="connsiteX10" fmla="*/ 7544871 w 7938537"/>
                <a:gd name="connsiteY10" fmla="*/ 4794764 h 6207032"/>
                <a:gd name="connsiteX11" fmla="*/ 7555939 w 7938537"/>
                <a:gd name="connsiteY11" fmla="*/ 4809197 h 6207032"/>
                <a:gd name="connsiteX12" fmla="*/ 7544861 w 7938537"/>
                <a:gd name="connsiteY12" fmla="*/ 4797216 h 6207032"/>
                <a:gd name="connsiteX13" fmla="*/ 6557808 w 7938537"/>
                <a:gd name="connsiteY13" fmla="*/ 4627625 h 6207032"/>
                <a:gd name="connsiteX14" fmla="*/ 6557808 w 7938537"/>
                <a:gd name="connsiteY14" fmla="*/ 4627626 h 6207032"/>
                <a:gd name="connsiteX15" fmla="*/ 6557808 w 7938537"/>
                <a:gd name="connsiteY15" fmla="*/ 4627625 h 6207032"/>
                <a:gd name="connsiteX16" fmla="*/ 785109 w 7938537"/>
                <a:gd name="connsiteY16" fmla="*/ 1524237 h 6207032"/>
                <a:gd name="connsiteX17" fmla="*/ 781753 w 7938537"/>
                <a:gd name="connsiteY17" fmla="*/ 1526792 h 6207032"/>
                <a:gd name="connsiteX18" fmla="*/ 785109 w 7938537"/>
                <a:gd name="connsiteY18" fmla="*/ 1524237 h 6207032"/>
                <a:gd name="connsiteX19" fmla="*/ 0 w 7938537"/>
                <a:gd name="connsiteY19" fmla="*/ 2765915 h 6207032"/>
                <a:gd name="connsiteX20" fmla="*/ 758243 w 7938537"/>
                <a:gd name="connsiteY20" fmla="*/ 2993124 h 6207032"/>
                <a:gd name="connsiteX21" fmla="*/ 1064391 w 7938537"/>
                <a:gd name="connsiteY21" fmla="*/ 3088011 h 6207032"/>
                <a:gd name="connsiteX22" fmla="*/ 1072294 w 7938537"/>
                <a:gd name="connsiteY22" fmla="*/ 3072677 h 6207032"/>
                <a:gd name="connsiteX23" fmla="*/ 1075828 w 7938537"/>
                <a:gd name="connsiteY23" fmla="*/ 2585121 h 6207032"/>
                <a:gd name="connsiteX24" fmla="*/ 2046935 w 7938537"/>
                <a:gd name="connsiteY24" fmla="*/ 2002463 h 6207032"/>
                <a:gd name="connsiteX25" fmla="*/ 4862846 w 7938537"/>
                <a:gd name="connsiteY25" fmla="*/ 1254708 h 6207032"/>
                <a:gd name="connsiteX26" fmla="*/ 5877281 w 7938537"/>
                <a:gd name="connsiteY26" fmla="*/ 1308368 h 6207032"/>
                <a:gd name="connsiteX27" fmla="*/ 5883325 w 7938537"/>
                <a:gd name="connsiteY27" fmla="*/ 1310079 h 6207032"/>
                <a:gd name="connsiteX28" fmla="*/ 5873373 w 7938537"/>
                <a:gd name="connsiteY28" fmla="*/ 1317175 h 6207032"/>
                <a:gd name="connsiteX29" fmla="*/ 4666841 w 7938537"/>
                <a:gd name="connsiteY29" fmla="*/ 2150252 h 6207032"/>
                <a:gd name="connsiteX30" fmla="*/ 4073947 w 7938537"/>
                <a:gd name="connsiteY30" fmla="*/ 2718172 h 6207032"/>
                <a:gd name="connsiteX31" fmla="*/ 4203022 w 7938537"/>
                <a:gd name="connsiteY31" fmla="*/ 3652885 h 6207032"/>
                <a:gd name="connsiteX32" fmla="*/ 4205005 w 7938537"/>
                <a:gd name="connsiteY32" fmla="*/ 3661253 h 6207032"/>
                <a:gd name="connsiteX33" fmla="*/ 4205972 w 7938537"/>
                <a:gd name="connsiteY33" fmla="*/ 3668532 h 6207032"/>
                <a:gd name="connsiteX34" fmla="*/ 4208004 w 7938537"/>
                <a:gd name="connsiteY34" fmla="*/ 3673909 h 6207032"/>
                <a:gd name="connsiteX35" fmla="*/ 4209159 w 7938537"/>
                <a:gd name="connsiteY35" fmla="*/ 3678785 h 6207032"/>
                <a:gd name="connsiteX36" fmla="*/ 4211352 w 7938537"/>
                <a:gd name="connsiteY36" fmla="*/ 3687891 h 6207032"/>
                <a:gd name="connsiteX37" fmla="*/ 4210689 w 7938537"/>
                <a:gd name="connsiteY37" fmla="*/ 3684223 h 6207032"/>
                <a:gd name="connsiteX38" fmla="*/ 4210017 w 7938537"/>
                <a:gd name="connsiteY38" fmla="*/ 3679237 h 6207032"/>
                <a:gd name="connsiteX39" fmla="*/ 4225398 w 7938537"/>
                <a:gd name="connsiteY39" fmla="*/ 3719947 h 6207032"/>
                <a:gd name="connsiteX40" fmla="*/ 5609150 w 7938537"/>
                <a:gd name="connsiteY40" fmla="*/ 3890296 h 6207032"/>
                <a:gd name="connsiteX41" fmla="*/ 6380776 w 7938537"/>
                <a:gd name="connsiteY41" fmla="*/ 3850352 h 6207032"/>
                <a:gd name="connsiteX42" fmla="*/ 6474602 w 7938537"/>
                <a:gd name="connsiteY42" fmla="*/ 3849044 h 6207032"/>
                <a:gd name="connsiteX43" fmla="*/ 6452769 w 7938537"/>
                <a:gd name="connsiteY43" fmla="*/ 3856215 h 6207032"/>
                <a:gd name="connsiteX44" fmla="*/ 6411830 w 7938537"/>
                <a:gd name="connsiteY44" fmla="*/ 3952233 h 6207032"/>
                <a:gd name="connsiteX45" fmla="*/ 6556153 w 7938537"/>
                <a:gd name="connsiteY45" fmla="*/ 4620809 h 6207032"/>
                <a:gd name="connsiteX46" fmla="*/ 6557808 w 7938537"/>
                <a:gd name="connsiteY46" fmla="*/ 4627625 h 6207032"/>
                <a:gd name="connsiteX47" fmla="*/ 6568909 w 7938537"/>
                <a:gd name="connsiteY47" fmla="*/ 4661149 h 6207032"/>
                <a:gd name="connsiteX48" fmla="*/ 7352975 w 7938537"/>
                <a:gd name="connsiteY48" fmla="*/ 4837622 h 6207032"/>
                <a:gd name="connsiteX49" fmla="*/ 7803029 w 7938537"/>
                <a:gd name="connsiteY49" fmla="*/ 6207032 h 6207032"/>
                <a:gd name="connsiteX50" fmla="*/ 7938537 w 7938537"/>
                <a:gd name="connsiteY50" fmla="*/ 6169374 h 6207032"/>
                <a:gd name="connsiteX51" fmla="*/ 7625443 w 7938537"/>
                <a:gd name="connsiteY51" fmla="*/ 4942633 h 6207032"/>
                <a:gd name="connsiteX52" fmla="*/ 7605880 w 7938537"/>
                <a:gd name="connsiteY52" fmla="*/ 4889521 h 6207032"/>
                <a:gd name="connsiteX53" fmla="*/ 7606488 w 7938537"/>
                <a:gd name="connsiteY53" fmla="*/ 4890598 h 6207032"/>
                <a:gd name="connsiteX54" fmla="*/ 7610159 w 7938537"/>
                <a:gd name="connsiteY54" fmla="*/ 4897389 h 6207032"/>
                <a:gd name="connsiteX55" fmla="*/ 7430710 w 7938537"/>
                <a:gd name="connsiteY55" fmla="*/ 4266888 h 6207032"/>
                <a:gd name="connsiteX56" fmla="*/ 7313355 w 7938537"/>
                <a:gd name="connsiteY56" fmla="*/ 4159505 h 6207032"/>
                <a:gd name="connsiteX57" fmla="*/ 7307551 w 7938537"/>
                <a:gd name="connsiteY57" fmla="*/ 4163192 h 6207032"/>
                <a:gd name="connsiteX58" fmla="*/ 7326151 w 7938537"/>
                <a:gd name="connsiteY58" fmla="*/ 4143863 h 6207032"/>
                <a:gd name="connsiteX59" fmla="*/ 7374036 w 7938537"/>
                <a:gd name="connsiteY59" fmla="*/ 3962888 h 6207032"/>
                <a:gd name="connsiteX60" fmla="*/ 7344266 w 7938537"/>
                <a:gd name="connsiteY60" fmla="*/ 3901464 h 6207032"/>
                <a:gd name="connsiteX61" fmla="*/ 7358375 w 7938537"/>
                <a:gd name="connsiteY61" fmla="*/ 3920212 h 6207032"/>
                <a:gd name="connsiteX62" fmla="*/ 7380488 w 7938537"/>
                <a:gd name="connsiteY62" fmla="*/ 3961095 h 6207032"/>
                <a:gd name="connsiteX63" fmla="*/ 7181448 w 7938537"/>
                <a:gd name="connsiteY63" fmla="*/ 3244839 h 6207032"/>
                <a:gd name="connsiteX64" fmla="*/ 6575205 w 7938537"/>
                <a:gd name="connsiteY64" fmla="*/ 2989294 h 6207032"/>
                <a:gd name="connsiteX65" fmla="*/ 5087293 w 7938537"/>
                <a:gd name="connsiteY65" fmla="*/ 3037431 h 6207032"/>
                <a:gd name="connsiteX66" fmla="*/ 5079180 w 7938537"/>
                <a:gd name="connsiteY66" fmla="*/ 3037886 h 6207032"/>
                <a:gd name="connsiteX67" fmla="*/ 5119748 w 7938537"/>
                <a:gd name="connsiteY67" fmla="*/ 3013699 h 6207032"/>
                <a:gd name="connsiteX68" fmla="*/ 5385700 w 7938537"/>
                <a:gd name="connsiteY68" fmla="*/ 2861076 h 6207032"/>
                <a:gd name="connsiteX69" fmla="*/ 6176496 w 7938537"/>
                <a:gd name="connsiteY69" fmla="*/ 2404987 h 6207032"/>
                <a:gd name="connsiteX70" fmla="*/ 6797195 w 7938537"/>
                <a:gd name="connsiteY70" fmla="*/ 1656916 h 6207032"/>
                <a:gd name="connsiteX71" fmla="*/ 6786507 w 7938537"/>
                <a:gd name="connsiteY71" fmla="*/ 1599645 h 6207032"/>
                <a:gd name="connsiteX72" fmla="*/ 6786568 w 7938537"/>
                <a:gd name="connsiteY72" fmla="*/ 1591057 h 6207032"/>
                <a:gd name="connsiteX73" fmla="*/ 6778401 w 7938537"/>
                <a:gd name="connsiteY73" fmla="*/ 1545813 h 6207032"/>
                <a:gd name="connsiteX74" fmla="*/ 6779991 w 7938537"/>
                <a:gd name="connsiteY74" fmla="*/ 1550344 h 6207032"/>
                <a:gd name="connsiteX75" fmla="*/ 6777890 w 7938537"/>
                <a:gd name="connsiteY75" fmla="*/ 1542980 h 6207032"/>
                <a:gd name="connsiteX76" fmla="*/ 6770914 w 7938537"/>
                <a:gd name="connsiteY76" fmla="*/ 1504328 h 6207032"/>
                <a:gd name="connsiteX77" fmla="*/ 6754737 w 7938537"/>
                <a:gd name="connsiteY77" fmla="*/ 1461807 h 6207032"/>
                <a:gd name="connsiteX78" fmla="*/ 6513298 w 7938537"/>
                <a:gd name="connsiteY78" fmla="*/ 615337 h 6207032"/>
                <a:gd name="connsiteX79" fmla="*/ 6436205 w 7938537"/>
                <a:gd name="connsiteY79" fmla="*/ 462984 h 6207032"/>
                <a:gd name="connsiteX80" fmla="*/ 6163724 w 7938537"/>
                <a:gd name="connsiteY80" fmla="*/ 232858 h 6207032"/>
                <a:gd name="connsiteX81" fmla="*/ 5330914 w 7938537"/>
                <a:gd name="connsiteY81" fmla="*/ 12469 h 6207032"/>
                <a:gd name="connsiteX82" fmla="*/ 3568921 w 7938537"/>
                <a:gd name="connsiteY82" fmla="*/ 175409 h 6207032"/>
                <a:gd name="connsiteX83" fmla="*/ 1671120 w 7938537"/>
                <a:gd name="connsiteY83" fmla="*/ 925221 h 6207032"/>
                <a:gd name="connsiteX84" fmla="*/ 1169960 w 7938537"/>
                <a:gd name="connsiteY84" fmla="*/ 1237139 h 6207032"/>
                <a:gd name="connsiteX85" fmla="*/ 1075195 w 7938537"/>
                <a:gd name="connsiteY85" fmla="*/ 1302824 h 6207032"/>
                <a:gd name="connsiteX86" fmla="*/ 1075743 w 7938537"/>
                <a:gd name="connsiteY86" fmla="*/ 1294609 h 6207032"/>
                <a:gd name="connsiteX87" fmla="*/ 1079974 w 7938537"/>
                <a:gd name="connsiteY87" fmla="*/ 1249300 h 6207032"/>
                <a:gd name="connsiteX88" fmla="*/ 1064556 w 7938537"/>
                <a:gd name="connsiteY88" fmla="*/ 1218829 h 6207032"/>
                <a:gd name="connsiteX89" fmla="*/ 788582 w 7938537"/>
                <a:gd name="connsiteY89" fmla="*/ 1098944 h 6207032"/>
                <a:gd name="connsiteX90" fmla="*/ 782173 w 7938537"/>
                <a:gd name="connsiteY90" fmla="*/ 1499398 h 6207032"/>
                <a:gd name="connsiteX91" fmla="*/ 788520 w 7938537"/>
                <a:gd name="connsiteY91" fmla="*/ 1100976 h 6207032"/>
                <a:gd name="connsiteX92" fmla="*/ 0 w 7938537"/>
                <a:gd name="connsiteY92" fmla="*/ 2765915 h 6207032"/>
                <a:gd name="connsiteX0" fmla="*/ 6779991 w 7938537"/>
                <a:gd name="connsiteY0" fmla="*/ 1550344 h 6207032"/>
                <a:gd name="connsiteX1" fmla="*/ 6783343 w 7938537"/>
                <a:gd name="connsiteY1" fmla="*/ 1562098 h 6207032"/>
                <a:gd name="connsiteX2" fmla="*/ 6780930 w 7938537"/>
                <a:gd name="connsiteY2" fmla="*/ 1553021 h 6207032"/>
                <a:gd name="connsiteX3" fmla="*/ 6779991 w 7938537"/>
                <a:gd name="connsiteY3" fmla="*/ 1550344 h 6207032"/>
                <a:gd name="connsiteX4" fmla="*/ 7314001 w 7938537"/>
                <a:gd name="connsiteY4" fmla="*/ 3866379 h 6207032"/>
                <a:gd name="connsiteX5" fmla="*/ 7314005 w 7938537"/>
                <a:gd name="connsiteY5" fmla="*/ 3865836 h 6207032"/>
                <a:gd name="connsiteX6" fmla="*/ 7327187 w 7938537"/>
                <a:gd name="connsiteY6" fmla="*/ 3878768 h 6207032"/>
                <a:gd name="connsiteX7" fmla="*/ 7334363 w 7938537"/>
                <a:gd name="connsiteY7" fmla="*/ 3888305 h 6207032"/>
                <a:gd name="connsiteX8" fmla="*/ 7314001 w 7938537"/>
                <a:gd name="connsiteY8" fmla="*/ 3866379 h 6207032"/>
                <a:gd name="connsiteX9" fmla="*/ 7544861 w 7938537"/>
                <a:gd name="connsiteY9" fmla="*/ 4797216 h 6207032"/>
                <a:gd name="connsiteX10" fmla="*/ 7544871 w 7938537"/>
                <a:gd name="connsiteY10" fmla="*/ 4794764 h 6207032"/>
                <a:gd name="connsiteX11" fmla="*/ 7555939 w 7938537"/>
                <a:gd name="connsiteY11" fmla="*/ 4809197 h 6207032"/>
                <a:gd name="connsiteX12" fmla="*/ 7544861 w 7938537"/>
                <a:gd name="connsiteY12" fmla="*/ 4797216 h 6207032"/>
                <a:gd name="connsiteX13" fmla="*/ 6557808 w 7938537"/>
                <a:gd name="connsiteY13" fmla="*/ 4627625 h 6207032"/>
                <a:gd name="connsiteX14" fmla="*/ 6557808 w 7938537"/>
                <a:gd name="connsiteY14" fmla="*/ 4627626 h 6207032"/>
                <a:gd name="connsiteX15" fmla="*/ 6557808 w 7938537"/>
                <a:gd name="connsiteY15" fmla="*/ 4627625 h 6207032"/>
                <a:gd name="connsiteX16" fmla="*/ 785109 w 7938537"/>
                <a:gd name="connsiteY16" fmla="*/ 1524237 h 6207032"/>
                <a:gd name="connsiteX17" fmla="*/ 781753 w 7938537"/>
                <a:gd name="connsiteY17" fmla="*/ 1526792 h 6207032"/>
                <a:gd name="connsiteX18" fmla="*/ 785109 w 7938537"/>
                <a:gd name="connsiteY18" fmla="*/ 1524237 h 6207032"/>
                <a:gd name="connsiteX19" fmla="*/ 0 w 7938537"/>
                <a:gd name="connsiteY19" fmla="*/ 2765915 h 6207032"/>
                <a:gd name="connsiteX20" fmla="*/ 758243 w 7938537"/>
                <a:gd name="connsiteY20" fmla="*/ 2993124 h 6207032"/>
                <a:gd name="connsiteX21" fmla="*/ 1064391 w 7938537"/>
                <a:gd name="connsiteY21" fmla="*/ 3088011 h 6207032"/>
                <a:gd name="connsiteX22" fmla="*/ 1072294 w 7938537"/>
                <a:gd name="connsiteY22" fmla="*/ 3072677 h 6207032"/>
                <a:gd name="connsiteX23" fmla="*/ 1075828 w 7938537"/>
                <a:gd name="connsiteY23" fmla="*/ 2585121 h 6207032"/>
                <a:gd name="connsiteX24" fmla="*/ 2046935 w 7938537"/>
                <a:gd name="connsiteY24" fmla="*/ 2002463 h 6207032"/>
                <a:gd name="connsiteX25" fmla="*/ 4862846 w 7938537"/>
                <a:gd name="connsiteY25" fmla="*/ 1254708 h 6207032"/>
                <a:gd name="connsiteX26" fmla="*/ 5877281 w 7938537"/>
                <a:gd name="connsiteY26" fmla="*/ 1308368 h 6207032"/>
                <a:gd name="connsiteX27" fmla="*/ 5883325 w 7938537"/>
                <a:gd name="connsiteY27" fmla="*/ 1310079 h 6207032"/>
                <a:gd name="connsiteX28" fmla="*/ 5873373 w 7938537"/>
                <a:gd name="connsiteY28" fmla="*/ 1317175 h 6207032"/>
                <a:gd name="connsiteX29" fmla="*/ 4666841 w 7938537"/>
                <a:gd name="connsiteY29" fmla="*/ 2150252 h 6207032"/>
                <a:gd name="connsiteX30" fmla="*/ 4073947 w 7938537"/>
                <a:gd name="connsiteY30" fmla="*/ 2718172 h 6207032"/>
                <a:gd name="connsiteX31" fmla="*/ 4203022 w 7938537"/>
                <a:gd name="connsiteY31" fmla="*/ 3652885 h 6207032"/>
                <a:gd name="connsiteX32" fmla="*/ 4205005 w 7938537"/>
                <a:gd name="connsiteY32" fmla="*/ 3661253 h 6207032"/>
                <a:gd name="connsiteX33" fmla="*/ 4205972 w 7938537"/>
                <a:gd name="connsiteY33" fmla="*/ 3668532 h 6207032"/>
                <a:gd name="connsiteX34" fmla="*/ 4208004 w 7938537"/>
                <a:gd name="connsiteY34" fmla="*/ 3673909 h 6207032"/>
                <a:gd name="connsiteX35" fmla="*/ 4209159 w 7938537"/>
                <a:gd name="connsiteY35" fmla="*/ 3678785 h 6207032"/>
                <a:gd name="connsiteX36" fmla="*/ 4211352 w 7938537"/>
                <a:gd name="connsiteY36" fmla="*/ 3687891 h 6207032"/>
                <a:gd name="connsiteX37" fmla="*/ 4210689 w 7938537"/>
                <a:gd name="connsiteY37" fmla="*/ 3684223 h 6207032"/>
                <a:gd name="connsiteX38" fmla="*/ 4210017 w 7938537"/>
                <a:gd name="connsiteY38" fmla="*/ 3679237 h 6207032"/>
                <a:gd name="connsiteX39" fmla="*/ 4225398 w 7938537"/>
                <a:gd name="connsiteY39" fmla="*/ 3719947 h 6207032"/>
                <a:gd name="connsiteX40" fmla="*/ 5609150 w 7938537"/>
                <a:gd name="connsiteY40" fmla="*/ 3890296 h 6207032"/>
                <a:gd name="connsiteX41" fmla="*/ 6380776 w 7938537"/>
                <a:gd name="connsiteY41" fmla="*/ 3850352 h 6207032"/>
                <a:gd name="connsiteX42" fmla="*/ 6474602 w 7938537"/>
                <a:gd name="connsiteY42" fmla="*/ 3849044 h 6207032"/>
                <a:gd name="connsiteX43" fmla="*/ 6452769 w 7938537"/>
                <a:gd name="connsiteY43" fmla="*/ 3856215 h 6207032"/>
                <a:gd name="connsiteX44" fmla="*/ 6411830 w 7938537"/>
                <a:gd name="connsiteY44" fmla="*/ 3952233 h 6207032"/>
                <a:gd name="connsiteX45" fmla="*/ 6556153 w 7938537"/>
                <a:gd name="connsiteY45" fmla="*/ 4620809 h 6207032"/>
                <a:gd name="connsiteX46" fmla="*/ 6557808 w 7938537"/>
                <a:gd name="connsiteY46" fmla="*/ 4627625 h 6207032"/>
                <a:gd name="connsiteX47" fmla="*/ 6568909 w 7938537"/>
                <a:gd name="connsiteY47" fmla="*/ 4661149 h 6207032"/>
                <a:gd name="connsiteX48" fmla="*/ 7352975 w 7938537"/>
                <a:gd name="connsiteY48" fmla="*/ 4837622 h 6207032"/>
                <a:gd name="connsiteX49" fmla="*/ 7803029 w 7938537"/>
                <a:gd name="connsiteY49" fmla="*/ 6207032 h 6207032"/>
                <a:gd name="connsiteX50" fmla="*/ 7938537 w 7938537"/>
                <a:gd name="connsiteY50" fmla="*/ 6169374 h 6207032"/>
                <a:gd name="connsiteX51" fmla="*/ 7625443 w 7938537"/>
                <a:gd name="connsiteY51" fmla="*/ 4942633 h 6207032"/>
                <a:gd name="connsiteX52" fmla="*/ 7605880 w 7938537"/>
                <a:gd name="connsiteY52" fmla="*/ 4889521 h 6207032"/>
                <a:gd name="connsiteX53" fmla="*/ 7606488 w 7938537"/>
                <a:gd name="connsiteY53" fmla="*/ 4890598 h 6207032"/>
                <a:gd name="connsiteX54" fmla="*/ 7610159 w 7938537"/>
                <a:gd name="connsiteY54" fmla="*/ 4897389 h 6207032"/>
                <a:gd name="connsiteX55" fmla="*/ 7430710 w 7938537"/>
                <a:gd name="connsiteY55" fmla="*/ 4266888 h 6207032"/>
                <a:gd name="connsiteX56" fmla="*/ 7313355 w 7938537"/>
                <a:gd name="connsiteY56" fmla="*/ 4159505 h 6207032"/>
                <a:gd name="connsiteX57" fmla="*/ 7307551 w 7938537"/>
                <a:gd name="connsiteY57" fmla="*/ 4163192 h 6207032"/>
                <a:gd name="connsiteX58" fmla="*/ 7326151 w 7938537"/>
                <a:gd name="connsiteY58" fmla="*/ 4143863 h 6207032"/>
                <a:gd name="connsiteX59" fmla="*/ 7374036 w 7938537"/>
                <a:gd name="connsiteY59" fmla="*/ 3962888 h 6207032"/>
                <a:gd name="connsiteX60" fmla="*/ 7344266 w 7938537"/>
                <a:gd name="connsiteY60" fmla="*/ 3901464 h 6207032"/>
                <a:gd name="connsiteX61" fmla="*/ 7358375 w 7938537"/>
                <a:gd name="connsiteY61" fmla="*/ 3920212 h 6207032"/>
                <a:gd name="connsiteX62" fmla="*/ 7380488 w 7938537"/>
                <a:gd name="connsiteY62" fmla="*/ 3961095 h 6207032"/>
                <a:gd name="connsiteX63" fmla="*/ 7181448 w 7938537"/>
                <a:gd name="connsiteY63" fmla="*/ 3244839 h 6207032"/>
                <a:gd name="connsiteX64" fmla="*/ 6575205 w 7938537"/>
                <a:gd name="connsiteY64" fmla="*/ 2989294 h 6207032"/>
                <a:gd name="connsiteX65" fmla="*/ 5087293 w 7938537"/>
                <a:gd name="connsiteY65" fmla="*/ 3037431 h 6207032"/>
                <a:gd name="connsiteX66" fmla="*/ 5079180 w 7938537"/>
                <a:gd name="connsiteY66" fmla="*/ 3037886 h 6207032"/>
                <a:gd name="connsiteX67" fmla="*/ 5119748 w 7938537"/>
                <a:gd name="connsiteY67" fmla="*/ 3013699 h 6207032"/>
                <a:gd name="connsiteX68" fmla="*/ 5385700 w 7938537"/>
                <a:gd name="connsiteY68" fmla="*/ 2861076 h 6207032"/>
                <a:gd name="connsiteX69" fmla="*/ 6176496 w 7938537"/>
                <a:gd name="connsiteY69" fmla="*/ 2404987 h 6207032"/>
                <a:gd name="connsiteX70" fmla="*/ 6797195 w 7938537"/>
                <a:gd name="connsiteY70" fmla="*/ 1656916 h 6207032"/>
                <a:gd name="connsiteX71" fmla="*/ 6786507 w 7938537"/>
                <a:gd name="connsiteY71" fmla="*/ 1599645 h 6207032"/>
                <a:gd name="connsiteX72" fmla="*/ 6786568 w 7938537"/>
                <a:gd name="connsiteY72" fmla="*/ 1591057 h 6207032"/>
                <a:gd name="connsiteX73" fmla="*/ 6778401 w 7938537"/>
                <a:gd name="connsiteY73" fmla="*/ 1545813 h 6207032"/>
                <a:gd name="connsiteX74" fmla="*/ 6779991 w 7938537"/>
                <a:gd name="connsiteY74" fmla="*/ 1550344 h 6207032"/>
                <a:gd name="connsiteX75" fmla="*/ 6777890 w 7938537"/>
                <a:gd name="connsiteY75" fmla="*/ 1542980 h 6207032"/>
                <a:gd name="connsiteX76" fmla="*/ 6770914 w 7938537"/>
                <a:gd name="connsiteY76" fmla="*/ 1504328 h 6207032"/>
                <a:gd name="connsiteX77" fmla="*/ 6754737 w 7938537"/>
                <a:gd name="connsiteY77" fmla="*/ 1461807 h 6207032"/>
                <a:gd name="connsiteX78" fmla="*/ 6513298 w 7938537"/>
                <a:gd name="connsiteY78" fmla="*/ 615337 h 6207032"/>
                <a:gd name="connsiteX79" fmla="*/ 6436205 w 7938537"/>
                <a:gd name="connsiteY79" fmla="*/ 462984 h 6207032"/>
                <a:gd name="connsiteX80" fmla="*/ 6163724 w 7938537"/>
                <a:gd name="connsiteY80" fmla="*/ 232858 h 6207032"/>
                <a:gd name="connsiteX81" fmla="*/ 5330914 w 7938537"/>
                <a:gd name="connsiteY81" fmla="*/ 12469 h 6207032"/>
                <a:gd name="connsiteX82" fmla="*/ 3568921 w 7938537"/>
                <a:gd name="connsiteY82" fmla="*/ 175409 h 6207032"/>
                <a:gd name="connsiteX83" fmla="*/ 1671120 w 7938537"/>
                <a:gd name="connsiteY83" fmla="*/ 925221 h 6207032"/>
                <a:gd name="connsiteX84" fmla="*/ 1169960 w 7938537"/>
                <a:gd name="connsiteY84" fmla="*/ 1237139 h 6207032"/>
                <a:gd name="connsiteX85" fmla="*/ 1075195 w 7938537"/>
                <a:gd name="connsiteY85" fmla="*/ 1302824 h 6207032"/>
                <a:gd name="connsiteX86" fmla="*/ 1075743 w 7938537"/>
                <a:gd name="connsiteY86" fmla="*/ 1294609 h 6207032"/>
                <a:gd name="connsiteX87" fmla="*/ 1079974 w 7938537"/>
                <a:gd name="connsiteY87" fmla="*/ 1249300 h 6207032"/>
                <a:gd name="connsiteX88" fmla="*/ 1064556 w 7938537"/>
                <a:gd name="connsiteY88" fmla="*/ 1218829 h 6207032"/>
                <a:gd name="connsiteX89" fmla="*/ 788582 w 7938537"/>
                <a:gd name="connsiteY89" fmla="*/ 1098944 h 6207032"/>
                <a:gd name="connsiteX90" fmla="*/ 788520 w 7938537"/>
                <a:gd name="connsiteY90" fmla="*/ 1100976 h 6207032"/>
                <a:gd name="connsiteX91" fmla="*/ 0 w 7938537"/>
                <a:gd name="connsiteY91" fmla="*/ 2765915 h 6207032"/>
                <a:gd name="connsiteX0" fmla="*/ 6779991 w 7938537"/>
                <a:gd name="connsiteY0" fmla="*/ 1550344 h 6207032"/>
                <a:gd name="connsiteX1" fmla="*/ 6783343 w 7938537"/>
                <a:gd name="connsiteY1" fmla="*/ 1562098 h 6207032"/>
                <a:gd name="connsiteX2" fmla="*/ 6780930 w 7938537"/>
                <a:gd name="connsiteY2" fmla="*/ 1553021 h 6207032"/>
                <a:gd name="connsiteX3" fmla="*/ 6779991 w 7938537"/>
                <a:gd name="connsiteY3" fmla="*/ 1550344 h 6207032"/>
                <a:gd name="connsiteX4" fmla="*/ 7314001 w 7938537"/>
                <a:gd name="connsiteY4" fmla="*/ 3866379 h 6207032"/>
                <a:gd name="connsiteX5" fmla="*/ 7314005 w 7938537"/>
                <a:gd name="connsiteY5" fmla="*/ 3865836 h 6207032"/>
                <a:gd name="connsiteX6" fmla="*/ 7327187 w 7938537"/>
                <a:gd name="connsiteY6" fmla="*/ 3878768 h 6207032"/>
                <a:gd name="connsiteX7" fmla="*/ 7334363 w 7938537"/>
                <a:gd name="connsiteY7" fmla="*/ 3888305 h 6207032"/>
                <a:gd name="connsiteX8" fmla="*/ 7314001 w 7938537"/>
                <a:gd name="connsiteY8" fmla="*/ 3866379 h 6207032"/>
                <a:gd name="connsiteX9" fmla="*/ 7544861 w 7938537"/>
                <a:gd name="connsiteY9" fmla="*/ 4797216 h 6207032"/>
                <a:gd name="connsiteX10" fmla="*/ 7544871 w 7938537"/>
                <a:gd name="connsiteY10" fmla="*/ 4794764 h 6207032"/>
                <a:gd name="connsiteX11" fmla="*/ 7555939 w 7938537"/>
                <a:gd name="connsiteY11" fmla="*/ 4809197 h 6207032"/>
                <a:gd name="connsiteX12" fmla="*/ 7544861 w 7938537"/>
                <a:gd name="connsiteY12" fmla="*/ 4797216 h 6207032"/>
                <a:gd name="connsiteX13" fmla="*/ 6557808 w 7938537"/>
                <a:gd name="connsiteY13" fmla="*/ 4627625 h 6207032"/>
                <a:gd name="connsiteX14" fmla="*/ 6557808 w 7938537"/>
                <a:gd name="connsiteY14" fmla="*/ 4627626 h 6207032"/>
                <a:gd name="connsiteX15" fmla="*/ 6557808 w 7938537"/>
                <a:gd name="connsiteY15" fmla="*/ 4627625 h 6207032"/>
                <a:gd name="connsiteX16" fmla="*/ 0 w 7938537"/>
                <a:gd name="connsiteY16" fmla="*/ 2765915 h 6207032"/>
                <a:gd name="connsiteX17" fmla="*/ 758243 w 7938537"/>
                <a:gd name="connsiteY17" fmla="*/ 2993124 h 6207032"/>
                <a:gd name="connsiteX18" fmla="*/ 1064391 w 7938537"/>
                <a:gd name="connsiteY18" fmla="*/ 3088011 h 6207032"/>
                <a:gd name="connsiteX19" fmla="*/ 1072294 w 7938537"/>
                <a:gd name="connsiteY19" fmla="*/ 3072677 h 6207032"/>
                <a:gd name="connsiteX20" fmla="*/ 1075828 w 7938537"/>
                <a:gd name="connsiteY20" fmla="*/ 2585121 h 6207032"/>
                <a:gd name="connsiteX21" fmla="*/ 2046935 w 7938537"/>
                <a:gd name="connsiteY21" fmla="*/ 2002463 h 6207032"/>
                <a:gd name="connsiteX22" fmla="*/ 4862846 w 7938537"/>
                <a:gd name="connsiteY22" fmla="*/ 1254708 h 6207032"/>
                <a:gd name="connsiteX23" fmla="*/ 5877281 w 7938537"/>
                <a:gd name="connsiteY23" fmla="*/ 1308368 h 6207032"/>
                <a:gd name="connsiteX24" fmla="*/ 5883325 w 7938537"/>
                <a:gd name="connsiteY24" fmla="*/ 1310079 h 6207032"/>
                <a:gd name="connsiteX25" fmla="*/ 5873373 w 7938537"/>
                <a:gd name="connsiteY25" fmla="*/ 1317175 h 6207032"/>
                <a:gd name="connsiteX26" fmla="*/ 4666841 w 7938537"/>
                <a:gd name="connsiteY26" fmla="*/ 2150252 h 6207032"/>
                <a:gd name="connsiteX27" fmla="*/ 4073947 w 7938537"/>
                <a:gd name="connsiteY27" fmla="*/ 2718172 h 6207032"/>
                <a:gd name="connsiteX28" fmla="*/ 4203022 w 7938537"/>
                <a:gd name="connsiteY28" fmla="*/ 3652885 h 6207032"/>
                <a:gd name="connsiteX29" fmla="*/ 4205005 w 7938537"/>
                <a:gd name="connsiteY29" fmla="*/ 3661253 h 6207032"/>
                <a:gd name="connsiteX30" fmla="*/ 4205972 w 7938537"/>
                <a:gd name="connsiteY30" fmla="*/ 3668532 h 6207032"/>
                <a:gd name="connsiteX31" fmla="*/ 4208004 w 7938537"/>
                <a:gd name="connsiteY31" fmla="*/ 3673909 h 6207032"/>
                <a:gd name="connsiteX32" fmla="*/ 4209159 w 7938537"/>
                <a:gd name="connsiteY32" fmla="*/ 3678785 h 6207032"/>
                <a:gd name="connsiteX33" fmla="*/ 4211352 w 7938537"/>
                <a:gd name="connsiteY33" fmla="*/ 3687891 h 6207032"/>
                <a:gd name="connsiteX34" fmla="*/ 4210689 w 7938537"/>
                <a:gd name="connsiteY34" fmla="*/ 3684223 h 6207032"/>
                <a:gd name="connsiteX35" fmla="*/ 4210017 w 7938537"/>
                <a:gd name="connsiteY35" fmla="*/ 3679237 h 6207032"/>
                <a:gd name="connsiteX36" fmla="*/ 4225398 w 7938537"/>
                <a:gd name="connsiteY36" fmla="*/ 3719947 h 6207032"/>
                <a:gd name="connsiteX37" fmla="*/ 5609150 w 7938537"/>
                <a:gd name="connsiteY37" fmla="*/ 3890296 h 6207032"/>
                <a:gd name="connsiteX38" fmla="*/ 6380776 w 7938537"/>
                <a:gd name="connsiteY38" fmla="*/ 3850352 h 6207032"/>
                <a:gd name="connsiteX39" fmla="*/ 6474602 w 7938537"/>
                <a:gd name="connsiteY39" fmla="*/ 3849044 h 6207032"/>
                <a:gd name="connsiteX40" fmla="*/ 6452769 w 7938537"/>
                <a:gd name="connsiteY40" fmla="*/ 3856215 h 6207032"/>
                <a:gd name="connsiteX41" fmla="*/ 6411830 w 7938537"/>
                <a:gd name="connsiteY41" fmla="*/ 3952233 h 6207032"/>
                <a:gd name="connsiteX42" fmla="*/ 6556153 w 7938537"/>
                <a:gd name="connsiteY42" fmla="*/ 4620809 h 6207032"/>
                <a:gd name="connsiteX43" fmla="*/ 6557808 w 7938537"/>
                <a:gd name="connsiteY43" fmla="*/ 4627625 h 6207032"/>
                <a:gd name="connsiteX44" fmla="*/ 6568909 w 7938537"/>
                <a:gd name="connsiteY44" fmla="*/ 4661149 h 6207032"/>
                <a:gd name="connsiteX45" fmla="*/ 7352975 w 7938537"/>
                <a:gd name="connsiteY45" fmla="*/ 4837622 h 6207032"/>
                <a:gd name="connsiteX46" fmla="*/ 7803029 w 7938537"/>
                <a:gd name="connsiteY46" fmla="*/ 6207032 h 6207032"/>
                <a:gd name="connsiteX47" fmla="*/ 7938537 w 7938537"/>
                <a:gd name="connsiteY47" fmla="*/ 6169374 h 6207032"/>
                <a:gd name="connsiteX48" fmla="*/ 7625443 w 7938537"/>
                <a:gd name="connsiteY48" fmla="*/ 4942633 h 6207032"/>
                <a:gd name="connsiteX49" fmla="*/ 7605880 w 7938537"/>
                <a:gd name="connsiteY49" fmla="*/ 4889521 h 6207032"/>
                <a:gd name="connsiteX50" fmla="*/ 7606488 w 7938537"/>
                <a:gd name="connsiteY50" fmla="*/ 4890598 h 6207032"/>
                <a:gd name="connsiteX51" fmla="*/ 7610159 w 7938537"/>
                <a:gd name="connsiteY51" fmla="*/ 4897389 h 6207032"/>
                <a:gd name="connsiteX52" fmla="*/ 7430710 w 7938537"/>
                <a:gd name="connsiteY52" fmla="*/ 4266888 h 6207032"/>
                <a:gd name="connsiteX53" fmla="*/ 7313355 w 7938537"/>
                <a:gd name="connsiteY53" fmla="*/ 4159505 h 6207032"/>
                <a:gd name="connsiteX54" fmla="*/ 7307551 w 7938537"/>
                <a:gd name="connsiteY54" fmla="*/ 4163192 h 6207032"/>
                <a:gd name="connsiteX55" fmla="*/ 7326151 w 7938537"/>
                <a:gd name="connsiteY55" fmla="*/ 4143863 h 6207032"/>
                <a:gd name="connsiteX56" fmla="*/ 7374036 w 7938537"/>
                <a:gd name="connsiteY56" fmla="*/ 3962888 h 6207032"/>
                <a:gd name="connsiteX57" fmla="*/ 7344266 w 7938537"/>
                <a:gd name="connsiteY57" fmla="*/ 3901464 h 6207032"/>
                <a:gd name="connsiteX58" fmla="*/ 7358375 w 7938537"/>
                <a:gd name="connsiteY58" fmla="*/ 3920212 h 6207032"/>
                <a:gd name="connsiteX59" fmla="*/ 7380488 w 7938537"/>
                <a:gd name="connsiteY59" fmla="*/ 3961095 h 6207032"/>
                <a:gd name="connsiteX60" fmla="*/ 7181448 w 7938537"/>
                <a:gd name="connsiteY60" fmla="*/ 3244839 h 6207032"/>
                <a:gd name="connsiteX61" fmla="*/ 6575205 w 7938537"/>
                <a:gd name="connsiteY61" fmla="*/ 2989294 h 6207032"/>
                <a:gd name="connsiteX62" fmla="*/ 5087293 w 7938537"/>
                <a:gd name="connsiteY62" fmla="*/ 3037431 h 6207032"/>
                <a:gd name="connsiteX63" fmla="*/ 5079180 w 7938537"/>
                <a:gd name="connsiteY63" fmla="*/ 3037886 h 6207032"/>
                <a:gd name="connsiteX64" fmla="*/ 5119748 w 7938537"/>
                <a:gd name="connsiteY64" fmla="*/ 3013699 h 6207032"/>
                <a:gd name="connsiteX65" fmla="*/ 5385700 w 7938537"/>
                <a:gd name="connsiteY65" fmla="*/ 2861076 h 6207032"/>
                <a:gd name="connsiteX66" fmla="*/ 6176496 w 7938537"/>
                <a:gd name="connsiteY66" fmla="*/ 2404987 h 6207032"/>
                <a:gd name="connsiteX67" fmla="*/ 6797195 w 7938537"/>
                <a:gd name="connsiteY67" fmla="*/ 1656916 h 6207032"/>
                <a:gd name="connsiteX68" fmla="*/ 6786507 w 7938537"/>
                <a:gd name="connsiteY68" fmla="*/ 1599645 h 6207032"/>
                <a:gd name="connsiteX69" fmla="*/ 6786568 w 7938537"/>
                <a:gd name="connsiteY69" fmla="*/ 1591057 h 6207032"/>
                <a:gd name="connsiteX70" fmla="*/ 6778401 w 7938537"/>
                <a:gd name="connsiteY70" fmla="*/ 1545813 h 6207032"/>
                <a:gd name="connsiteX71" fmla="*/ 6779991 w 7938537"/>
                <a:gd name="connsiteY71" fmla="*/ 1550344 h 6207032"/>
                <a:gd name="connsiteX72" fmla="*/ 6777890 w 7938537"/>
                <a:gd name="connsiteY72" fmla="*/ 1542980 h 6207032"/>
                <a:gd name="connsiteX73" fmla="*/ 6770914 w 7938537"/>
                <a:gd name="connsiteY73" fmla="*/ 1504328 h 6207032"/>
                <a:gd name="connsiteX74" fmla="*/ 6754737 w 7938537"/>
                <a:gd name="connsiteY74" fmla="*/ 1461807 h 6207032"/>
                <a:gd name="connsiteX75" fmla="*/ 6513298 w 7938537"/>
                <a:gd name="connsiteY75" fmla="*/ 615337 h 6207032"/>
                <a:gd name="connsiteX76" fmla="*/ 6436205 w 7938537"/>
                <a:gd name="connsiteY76" fmla="*/ 462984 h 6207032"/>
                <a:gd name="connsiteX77" fmla="*/ 6163724 w 7938537"/>
                <a:gd name="connsiteY77" fmla="*/ 232858 h 6207032"/>
                <a:gd name="connsiteX78" fmla="*/ 5330914 w 7938537"/>
                <a:gd name="connsiteY78" fmla="*/ 12469 h 6207032"/>
                <a:gd name="connsiteX79" fmla="*/ 3568921 w 7938537"/>
                <a:gd name="connsiteY79" fmla="*/ 175409 h 6207032"/>
                <a:gd name="connsiteX80" fmla="*/ 1671120 w 7938537"/>
                <a:gd name="connsiteY80" fmla="*/ 925221 h 6207032"/>
                <a:gd name="connsiteX81" fmla="*/ 1169960 w 7938537"/>
                <a:gd name="connsiteY81" fmla="*/ 1237139 h 6207032"/>
                <a:gd name="connsiteX82" fmla="*/ 1075195 w 7938537"/>
                <a:gd name="connsiteY82" fmla="*/ 1302824 h 6207032"/>
                <a:gd name="connsiteX83" fmla="*/ 1075743 w 7938537"/>
                <a:gd name="connsiteY83" fmla="*/ 1294609 h 6207032"/>
                <a:gd name="connsiteX84" fmla="*/ 1079974 w 7938537"/>
                <a:gd name="connsiteY84" fmla="*/ 1249300 h 6207032"/>
                <a:gd name="connsiteX85" fmla="*/ 1064556 w 7938537"/>
                <a:gd name="connsiteY85" fmla="*/ 1218829 h 6207032"/>
                <a:gd name="connsiteX86" fmla="*/ 788582 w 7938537"/>
                <a:gd name="connsiteY86" fmla="*/ 1098944 h 6207032"/>
                <a:gd name="connsiteX87" fmla="*/ 788520 w 7938537"/>
                <a:gd name="connsiteY87" fmla="*/ 1100976 h 6207032"/>
                <a:gd name="connsiteX88" fmla="*/ 0 w 7938537"/>
                <a:gd name="connsiteY88" fmla="*/ 2765915 h 620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7938537" h="6207032">
                  <a:moveTo>
                    <a:pt x="6779991" y="1550344"/>
                  </a:moveTo>
                  <a:lnTo>
                    <a:pt x="6783343" y="1562098"/>
                  </a:lnTo>
                  <a:cubicBezTo>
                    <a:pt x="6783343" y="1562098"/>
                    <a:pt x="6782677" y="1558917"/>
                    <a:pt x="6780930" y="1553021"/>
                  </a:cubicBezTo>
                  <a:lnTo>
                    <a:pt x="6779991" y="1550344"/>
                  </a:lnTo>
                  <a:close/>
                  <a:moveTo>
                    <a:pt x="7314001" y="3866379"/>
                  </a:moveTo>
                  <a:cubicBezTo>
                    <a:pt x="7314002" y="3866198"/>
                    <a:pt x="7314004" y="3866017"/>
                    <a:pt x="7314005" y="3865836"/>
                  </a:cubicBezTo>
                  <a:lnTo>
                    <a:pt x="7327187" y="3878768"/>
                  </a:lnTo>
                  <a:lnTo>
                    <a:pt x="7334363" y="3888305"/>
                  </a:lnTo>
                  <a:lnTo>
                    <a:pt x="7314001" y="3866379"/>
                  </a:lnTo>
                  <a:close/>
                  <a:moveTo>
                    <a:pt x="7544861" y="4797216"/>
                  </a:moveTo>
                  <a:cubicBezTo>
                    <a:pt x="7544864" y="4796399"/>
                    <a:pt x="7544868" y="4795581"/>
                    <a:pt x="7544871" y="4794764"/>
                  </a:cubicBezTo>
                  <a:lnTo>
                    <a:pt x="7555939" y="4809197"/>
                  </a:lnTo>
                  <a:lnTo>
                    <a:pt x="7544861" y="4797216"/>
                  </a:lnTo>
                  <a:close/>
                  <a:moveTo>
                    <a:pt x="6557808" y="4627625"/>
                  </a:moveTo>
                  <a:lnTo>
                    <a:pt x="6557808" y="4627626"/>
                  </a:lnTo>
                  <a:lnTo>
                    <a:pt x="6557808" y="4627625"/>
                  </a:lnTo>
                  <a:close/>
                  <a:moveTo>
                    <a:pt x="0" y="2765915"/>
                  </a:moveTo>
                  <a:lnTo>
                    <a:pt x="758243" y="2993124"/>
                  </a:lnTo>
                  <a:lnTo>
                    <a:pt x="1064391" y="3088011"/>
                  </a:lnTo>
                  <a:cubicBezTo>
                    <a:pt x="1070991" y="3090000"/>
                    <a:pt x="1072262" y="3079567"/>
                    <a:pt x="1072294" y="3072677"/>
                  </a:cubicBezTo>
                  <a:cubicBezTo>
                    <a:pt x="1072809" y="2995238"/>
                    <a:pt x="1061850" y="2609859"/>
                    <a:pt x="1075828" y="2585121"/>
                  </a:cubicBezTo>
                  <a:cubicBezTo>
                    <a:pt x="1089807" y="2560384"/>
                    <a:pt x="1659371" y="2177659"/>
                    <a:pt x="2046935" y="2002463"/>
                  </a:cubicBezTo>
                  <a:cubicBezTo>
                    <a:pt x="3244972" y="1461011"/>
                    <a:pt x="4349924" y="1300971"/>
                    <a:pt x="4862846" y="1254708"/>
                  </a:cubicBezTo>
                  <a:cubicBezTo>
                    <a:pt x="5284121" y="1216709"/>
                    <a:pt x="5623589" y="1244895"/>
                    <a:pt x="5877281" y="1308368"/>
                  </a:cubicBezTo>
                  <a:lnTo>
                    <a:pt x="5883325" y="1310079"/>
                  </a:lnTo>
                  <a:lnTo>
                    <a:pt x="5873373" y="1317175"/>
                  </a:lnTo>
                  <a:cubicBezTo>
                    <a:pt x="5773662" y="1388247"/>
                    <a:pt x="4966615" y="1962682"/>
                    <a:pt x="4666841" y="2150252"/>
                  </a:cubicBezTo>
                  <a:cubicBezTo>
                    <a:pt x="4347083" y="2350327"/>
                    <a:pt x="4133082" y="2555767"/>
                    <a:pt x="4073947" y="2718172"/>
                  </a:cubicBezTo>
                  <a:cubicBezTo>
                    <a:pt x="4022204" y="2860276"/>
                    <a:pt x="4166212" y="3496140"/>
                    <a:pt x="4203022" y="3652885"/>
                  </a:cubicBezTo>
                  <a:lnTo>
                    <a:pt x="4205005" y="3661253"/>
                  </a:lnTo>
                  <a:lnTo>
                    <a:pt x="4205972" y="3668532"/>
                  </a:lnTo>
                  <a:lnTo>
                    <a:pt x="4208004" y="3673909"/>
                  </a:lnTo>
                  <a:lnTo>
                    <a:pt x="4209159" y="3678785"/>
                  </a:lnTo>
                  <a:cubicBezTo>
                    <a:pt x="4210585" y="3684738"/>
                    <a:pt x="4211352" y="3687891"/>
                    <a:pt x="4211352" y="3687891"/>
                  </a:cubicBezTo>
                  <a:cubicBezTo>
                    <a:pt x="4211352" y="3687891"/>
                    <a:pt x="4211085" y="3686635"/>
                    <a:pt x="4210689" y="3684223"/>
                  </a:cubicBezTo>
                  <a:lnTo>
                    <a:pt x="4210017" y="3679237"/>
                  </a:lnTo>
                  <a:lnTo>
                    <a:pt x="4225398" y="3719947"/>
                  </a:lnTo>
                  <a:cubicBezTo>
                    <a:pt x="4355435" y="3958883"/>
                    <a:pt x="4968902" y="3931365"/>
                    <a:pt x="5609150" y="3890296"/>
                  </a:cubicBezTo>
                  <a:cubicBezTo>
                    <a:pt x="5865250" y="3873869"/>
                    <a:pt x="6137531" y="3855876"/>
                    <a:pt x="6380776" y="3850352"/>
                  </a:cubicBezTo>
                  <a:lnTo>
                    <a:pt x="6474602" y="3849044"/>
                  </a:lnTo>
                  <a:lnTo>
                    <a:pt x="6452769" y="3856215"/>
                  </a:lnTo>
                  <a:cubicBezTo>
                    <a:pt x="6431038" y="3869257"/>
                    <a:pt x="6412900" y="3899803"/>
                    <a:pt x="6411830" y="3952233"/>
                  </a:cubicBezTo>
                  <a:cubicBezTo>
                    <a:pt x="6410492" y="4017772"/>
                    <a:pt x="6539964" y="4554033"/>
                    <a:pt x="6556153" y="4620809"/>
                  </a:cubicBezTo>
                  <a:lnTo>
                    <a:pt x="6557808" y="4627625"/>
                  </a:lnTo>
                  <a:lnTo>
                    <a:pt x="6568909" y="4661149"/>
                  </a:lnTo>
                  <a:cubicBezTo>
                    <a:pt x="6641301" y="4812195"/>
                    <a:pt x="6963099" y="4724400"/>
                    <a:pt x="7352975" y="4837622"/>
                  </a:cubicBezTo>
                  <a:cubicBezTo>
                    <a:pt x="7520222" y="4886166"/>
                    <a:pt x="7662811" y="5752472"/>
                    <a:pt x="7803029" y="6207032"/>
                  </a:cubicBezTo>
                  <a:lnTo>
                    <a:pt x="7938537" y="6169374"/>
                  </a:lnTo>
                  <a:cubicBezTo>
                    <a:pt x="7938537" y="6169374"/>
                    <a:pt x="7645257" y="5013935"/>
                    <a:pt x="7625443" y="4942633"/>
                  </a:cubicBezTo>
                  <a:lnTo>
                    <a:pt x="7605880" y="4889521"/>
                  </a:lnTo>
                  <a:lnTo>
                    <a:pt x="7606488" y="4890598"/>
                  </a:lnTo>
                  <a:cubicBezTo>
                    <a:pt x="7608869" y="4894937"/>
                    <a:pt x="7610159" y="4897389"/>
                    <a:pt x="7610159" y="4897389"/>
                  </a:cubicBezTo>
                  <a:cubicBezTo>
                    <a:pt x="7610159" y="4897389"/>
                    <a:pt x="7452228" y="4344320"/>
                    <a:pt x="7430710" y="4266888"/>
                  </a:cubicBezTo>
                  <a:cubicBezTo>
                    <a:pt x="7409192" y="4189455"/>
                    <a:pt x="7313355" y="4159505"/>
                    <a:pt x="7313355" y="4159505"/>
                  </a:cubicBezTo>
                  <a:lnTo>
                    <a:pt x="7307551" y="4163192"/>
                  </a:lnTo>
                  <a:lnTo>
                    <a:pt x="7326151" y="4143863"/>
                  </a:lnTo>
                  <a:cubicBezTo>
                    <a:pt x="7368136" y="4089612"/>
                    <a:pt x="7394120" y="4026783"/>
                    <a:pt x="7374036" y="3962888"/>
                  </a:cubicBezTo>
                  <a:lnTo>
                    <a:pt x="7344266" y="3901464"/>
                  </a:lnTo>
                  <a:lnTo>
                    <a:pt x="7358375" y="3920212"/>
                  </a:lnTo>
                  <a:cubicBezTo>
                    <a:pt x="7374168" y="3944605"/>
                    <a:pt x="7380488" y="3961095"/>
                    <a:pt x="7380488" y="3961095"/>
                  </a:cubicBezTo>
                  <a:cubicBezTo>
                    <a:pt x="7380488" y="3961095"/>
                    <a:pt x="7248869" y="3462439"/>
                    <a:pt x="7181448" y="3244839"/>
                  </a:cubicBezTo>
                  <a:cubicBezTo>
                    <a:pt x="7114029" y="3027239"/>
                    <a:pt x="6851966" y="3009700"/>
                    <a:pt x="6575205" y="2989294"/>
                  </a:cubicBezTo>
                  <a:cubicBezTo>
                    <a:pt x="6315741" y="2970163"/>
                    <a:pt x="5222886" y="3029891"/>
                    <a:pt x="5087293" y="3037431"/>
                  </a:cubicBezTo>
                  <a:lnTo>
                    <a:pt x="5079180" y="3037886"/>
                  </a:lnTo>
                  <a:lnTo>
                    <a:pt x="5119748" y="3013699"/>
                  </a:lnTo>
                  <a:cubicBezTo>
                    <a:pt x="5199611" y="2966748"/>
                    <a:pt x="5288016" y="2916026"/>
                    <a:pt x="5385700" y="2861076"/>
                  </a:cubicBezTo>
                  <a:cubicBezTo>
                    <a:pt x="5814727" y="2619724"/>
                    <a:pt x="6008371" y="2500364"/>
                    <a:pt x="6176496" y="2404987"/>
                  </a:cubicBezTo>
                  <a:cubicBezTo>
                    <a:pt x="6334113" y="2315570"/>
                    <a:pt x="6818890" y="1964118"/>
                    <a:pt x="6797195" y="1656916"/>
                  </a:cubicBezTo>
                  <a:lnTo>
                    <a:pt x="6786507" y="1599645"/>
                  </a:lnTo>
                  <a:cubicBezTo>
                    <a:pt x="6786527" y="1596782"/>
                    <a:pt x="6786548" y="1593920"/>
                    <a:pt x="6786568" y="1591057"/>
                  </a:cubicBezTo>
                  <a:lnTo>
                    <a:pt x="6778401" y="1545813"/>
                  </a:lnTo>
                  <a:lnTo>
                    <a:pt x="6779991" y="1550344"/>
                  </a:lnTo>
                  <a:lnTo>
                    <a:pt x="6777890" y="1542980"/>
                  </a:lnTo>
                  <a:lnTo>
                    <a:pt x="6770914" y="1504328"/>
                  </a:lnTo>
                  <a:lnTo>
                    <a:pt x="6754737" y="1461807"/>
                  </a:lnTo>
                  <a:lnTo>
                    <a:pt x="6513298" y="615337"/>
                  </a:lnTo>
                  <a:cubicBezTo>
                    <a:pt x="6513298" y="615337"/>
                    <a:pt x="6479948" y="520339"/>
                    <a:pt x="6436205" y="462984"/>
                  </a:cubicBezTo>
                  <a:cubicBezTo>
                    <a:pt x="6374327" y="381892"/>
                    <a:pt x="6230372" y="261326"/>
                    <a:pt x="6163724" y="232858"/>
                  </a:cubicBezTo>
                  <a:cubicBezTo>
                    <a:pt x="6124287" y="216013"/>
                    <a:pt x="5887495" y="57783"/>
                    <a:pt x="5330914" y="12469"/>
                  </a:cubicBezTo>
                  <a:cubicBezTo>
                    <a:pt x="4847298" y="-26915"/>
                    <a:pt x="4232206" y="26887"/>
                    <a:pt x="3568921" y="175409"/>
                  </a:cubicBezTo>
                  <a:cubicBezTo>
                    <a:pt x="2796739" y="348284"/>
                    <a:pt x="1985083" y="740312"/>
                    <a:pt x="1671120" y="925221"/>
                  </a:cubicBezTo>
                  <a:cubicBezTo>
                    <a:pt x="1444879" y="1058471"/>
                    <a:pt x="1287446" y="1157937"/>
                    <a:pt x="1169960" y="1237139"/>
                  </a:cubicBezTo>
                  <a:lnTo>
                    <a:pt x="1075195" y="1302824"/>
                  </a:lnTo>
                  <a:cubicBezTo>
                    <a:pt x="1075378" y="1300086"/>
                    <a:pt x="1075560" y="1297347"/>
                    <a:pt x="1075743" y="1294609"/>
                  </a:cubicBezTo>
                  <a:cubicBezTo>
                    <a:pt x="1076751" y="1285580"/>
                    <a:pt x="1078365" y="1281027"/>
                    <a:pt x="1079974" y="1249300"/>
                  </a:cubicBezTo>
                  <a:cubicBezTo>
                    <a:pt x="1080755" y="1234346"/>
                    <a:pt x="1082066" y="1226058"/>
                    <a:pt x="1064556" y="1218829"/>
                  </a:cubicBezTo>
                  <a:cubicBezTo>
                    <a:pt x="993930" y="1189798"/>
                    <a:pt x="788582" y="1098944"/>
                    <a:pt x="788582" y="1098944"/>
                  </a:cubicBezTo>
                  <a:cubicBezTo>
                    <a:pt x="788561" y="1099621"/>
                    <a:pt x="788541" y="1100299"/>
                    <a:pt x="788520" y="1100976"/>
                  </a:cubicBezTo>
                  <a:lnTo>
                    <a:pt x="0" y="27659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8100000" scaled="1"/>
            </a:gradFill>
            <a:ln w="669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36155BB7-EE1C-4FF7-8A6E-FA2CF2E4AF44}"/>
                </a:ext>
              </a:extLst>
            </p:cNvPr>
            <p:cNvGrpSpPr/>
            <p:nvPr/>
          </p:nvGrpSpPr>
          <p:grpSpPr>
            <a:xfrm>
              <a:off x="1765252" y="-17092"/>
              <a:ext cx="5637934" cy="6858133"/>
              <a:chOff x="1765252" y="-17092"/>
              <a:chExt cx="5637934" cy="6858133"/>
            </a:xfrm>
          </p:grpSpPr>
          <p:sp>
            <p:nvSpPr>
              <p:cNvPr id="9" name="자유형: 도형 8">
                <a:extLst>
                  <a:ext uri="{FF2B5EF4-FFF2-40B4-BE49-F238E27FC236}">
                    <a16:creationId xmlns:a16="http://schemas.microsoft.com/office/drawing/2014/main" id="{DBDDDDEA-AD95-4FFC-9414-6C75F0550CD5}"/>
                  </a:ext>
                </a:extLst>
              </p:cNvPr>
              <p:cNvSpPr/>
              <p:nvPr/>
            </p:nvSpPr>
            <p:spPr>
              <a:xfrm>
                <a:off x="1765252" y="-17092"/>
                <a:ext cx="2203040" cy="6858133"/>
              </a:xfrm>
              <a:custGeom>
                <a:avLst/>
                <a:gdLst>
                  <a:gd name="connsiteX0" fmla="*/ 1546708 w 2203040"/>
                  <a:gd name="connsiteY0" fmla="*/ 0 h 6858133"/>
                  <a:gd name="connsiteX1" fmla="*/ 153677 w 2203040"/>
                  <a:gd name="connsiteY1" fmla="*/ 1205508 h 6858133"/>
                  <a:gd name="connsiteX2" fmla="*/ 562210 w 2203040"/>
                  <a:gd name="connsiteY2" fmla="*/ 1084957 h 6858133"/>
                  <a:gd name="connsiteX3" fmla="*/ 220649 w 2203040"/>
                  <a:gd name="connsiteY3" fmla="*/ 2102942 h 6858133"/>
                  <a:gd name="connsiteX4" fmla="*/ 6337 w 2203040"/>
                  <a:gd name="connsiteY4" fmla="*/ 4132213 h 6858133"/>
                  <a:gd name="connsiteX5" fmla="*/ 321108 w 2203040"/>
                  <a:gd name="connsiteY5" fmla="*/ 5873502 h 6858133"/>
                  <a:gd name="connsiteX6" fmla="*/ 756431 w 2203040"/>
                  <a:gd name="connsiteY6" fmla="*/ 6616899 h 6858133"/>
                  <a:gd name="connsiteX7" fmla="*/ 1051110 w 2203040"/>
                  <a:gd name="connsiteY7" fmla="*/ 6817817 h 6858133"/>
                  <a:gd name="connsiteX8" fmla="*/ 1218542 w 2203040"/>
                  <a:gd name="connsiteY8" fmla="*/ 6851303 h 6858133"/>
                  <a:gd name="connsiteX9" fmla="*/ 2203040 w 2203040"/>
                  <a:gd name="connsiteY9" fmla="*/ 6858000 h 6858133"/>
                  <a:gd name="connsiteX10" fmla="*/ 1754323 w 2203040"/>
                  <a:gd name="connsiteY10" fmla="*/ 6630293 h 6858133"/>
                  <a:gd name="connsiteX11" fmla="*/ 1124780 w 2203040"/>
                  <a:gd name="connsiteY11" fmla="*/ 5009555 h 6858133"/>
                  <a:gd name="connsiteX12" fmla="*/ 1084597 w 2203040"/>
                  <a:gd name="connsiteY12" fmla="*/ 2323951 h 6858133"/>
                  <a:gd name="connsiteX13" fmla="*/ 1466341 w 2203040"/>
                  <a:gd name="connsiteY13" fmla="*/ 850553 h 6858133"/>
                  <a:gd name="connsiteX14" fmla="*/ 1506524 w 2203040"/>
                  <a:gd name="connsiteY14" fmla="*/ 803672 h 6858133"/>
                  <a:gd name="connsiteX15" fmla="*/ 1968636 w 2203040"/>
                  <a:gd name="connsiteY15" fmla="*/ 669727 h 6858133"/>
                  <a:gd name="connsiteX16" fmla="*/ 1546708 w 2203040"/>
                  <a:gd name="connsiteY16" fmla="*/ 0 h 6858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03040" h="6858133">
                    <a:moveTo>
                      <a:pt x="1546708" y="0"/>
                    </a:moveTo>
                    <a:lnTo>
                      <a:pt x="153677" y="1205508"/>
                    </a:lnTo>
                    <a:cubicBezTo>
                      <a:pt x="153677" y="1205508"/>
                      <a:pt x="448356" y="1118443"/>
                      <a:pt x="562210" y="1084957"/>
                    </a:cubicBezTo>
                    <a:cubicBezTo>
                      <a:pt x="481843" y="1285875"/>
                      <a:pt x="401476" y="1426518"/>
                      <a:pt x="220649" y="2102942"/>
                    </a:cubicBezTo>
                    <a:cubicBezTo>
                      <a:pt x="126553" y="2454950"/>
                      <a:pt x="-33847" y="3341936"/>
                      <a:pt x="6337" y="4132213"/>
                    </a:cubicBezTo>
                    <a:cubicBezTo>
                      <a:pt x="40828" y="4811048"/>
                      <a:pt x="153677" y="5418088"/>
                      <a:pt x="321108" y="5873502"/>
                    </a:cubicBezTo>
                    <a:cubicBezTo>
                      <a:pt x="513789" y="6397630"/>
                      <a:pt x="729642" y="6583412"/>
                      <a:pt x="756431" y="6616899"/>
                    </a:cubicBezTo>
                    <a:cubicBezTo>
                      <a:pt x="801704" y="6673491"/>
                      <a:pt x="956411" y="6779910"/>
                      <a:pt x="1051110" y="6817817"/>
                    </a:cubicBezTo>
                    <a:cubicBezTo>
                      <a:pt x="1118083" y="6844606"/>
                      <a:pt x="1218542" y="6851303"/>
                      <a:pt x="1218542" y="6851303"/>
                    </a:cubicBezTo>
                    <a:lnTo>
                      <a:pt x="2203040" y="6858000"/>
                    </a:lnTo>
                    <a:cubicBezTo>
                      <a:pt x="2203040" y="6858000"/>
                      <a:pt x="1995425" y="6871395"/>
                      <a:pt x="1754323" y="6630293"/>
                    </a:cubicBezTo>
                    <a:cubicBezTo>
                      <a:pt x="1536662" y="6412632"/>
                      <a:pt x="1319001" y="6094512"/>
                      <a:pt x="1124780" y="5009555"/>
                    </a:cubicBezTo>
                    <a:cubicBezTo>
                      <a:pt x="965787" y="4121363"/>
                      <a:pt x="1001952" y="2845266"/>
                      <a:pt x="1084597" y="2323951"/>
                    </a:cubicBezTo>
                    <a:cubicBezTo>
                      <a:pt x="1171661" y="1774775"/>
                      <a:pt x="1260266" y="1365773"/>
                      <a:pt x="1466341" y="850553"/>
                    </a:cubicBezTo>
                    <a:cubicBezTo>
                      <a:pt x="1479735" y="817066"/>
                      <a:pt x="1477659" y="811776"/>
                      <a:pt x="1506524" y="803672"/>
                    </a:cubicBezTo>
                    <a:cubicBezTo>
                      <a:pt x="1673956" y="756791"/>
                      <a:pt x="1968636" y="669727"/>
                      <a:pt x="1968636" y="669727"/>
                    </a:cubicBezTo>
                    <a:lnTo>
                      <a:pt x="1546708" y="0"/>
                    </a:lnTo>
                    <a:close/>
                  </a:path>
                </a:pathLst>
              </a:custGeom>
              <a:gradFill flip="none" rotWithShape="1">
                <a:gsLst>
                  <a:gs pos="77000">
                    <a:schemeClr val="accent1"/>
                  </a:gs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  <a:tileRect/>
              </a:gradFill>
              <a:ln w="66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" name="자유형: 도형 9">
                <a:extLst>
                  <a:ext uri="{FF2B5EF4-FFF2-40B4-BE49-F238E27FC236}">
                    <a16:creationId xmlns:a16="http://schemas.microsoft.com/office/drawing/2014/main" id="{1886741E-D251-45E0-ADDA-A5281B94A2B3}"/>
                  </a:ext>
                </a:extLst>
              </p:cNvPr>
              <p:cNvSpPr/>
              <p:nvPr/>
            </p:nvSpPr>
            <p:spPr>
              <a:xfrm>
                <a:off x="3484415" y="3793652"/>
                <a:ext cx="1843422" cy="2665109"/>
              </a:xfrm>
              <a:custGeom>
                <a:avLst/>
                <a:gdLst>
                  <a:gd name="connsiteX0" fmla="*/ 0 w 1843422"/>
                  <a:gd name="connsiteY0" fmla="*/ 2247803 h 2665109"/>
                  <a:gd name="connsiteX1" fmla="*/ 483877 w 1843422"/>
                  <a:gd name="connsiteY1" fmla="*/ 850553 h 2665109"/>
                  <a:gd name="connsiteX2" fmla="*/ 872319 w 1843422"/>
                  <a:gd name="connsiteY2" fmla="*/ 127248 h 2665109"/>
                  <a:gd name="connsiteX3" fmla="*/ 1843423 w 1843422"/>
                  <a:gd name="connsiteY3" fmla="*/ 0 h 2665109"/>
                  <a:gd name="connsiteX4" fmla="*/ 1408100 w 1843422"/>
                  <a:gd name="connsiteY4" fmla="*/ 502295 h 2665109"/>
                  <a:gd name="connsiteX5" fmla="*/ 545224 w 1843422"/>
                  <a:gd name="connsiteY5" fmla="*/ 2665110 h 2665109"/>
                  <a:gd name="connsiteX6" fmla="*/ 0 w 1843422"/>
                  <a:gd name="connsiteY6" fmla="*/ 2247803 h 2665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43422" h="2665109">
                    <a:moveTo>
                      <a:pt x="0" y="2247803"/>
                    </a:moveTo>
                    <a:cubicBezTo>
                      <a:pt x="0" y="2247803"/>
                      <a:pt x="376721" y="1212205"/>
                      <a:pt x="483877" y="850553"/>
                    </a:cubicBezTo>
                    <a:cubicBezTo>
                      <a:pt x="591034" y="488900"/>
                      <a:pt x="731676" y="227707"/>
                      <a:pt x="872319" y="127248"/>
                    </a:cubicBezTo>
                    <a:cubicBezTo>
                      <a:pt x="1012961" y="26789"/>
                      <a:pt x="1843423" y="0"/>
                      <a:pt x="1843423" y="0"/>
                    </a:cubicBezTo>
                    <a:cubicBezTo>
                      <a:pt x="1843423" y="0"/>
                      <a:pt x="1515256" y="20092"/>
                      <a:pt x="1408100" y="502295"/>
                    </a:cubicBezTo>
                    <a:cubicBezTo>
                      <a:pt x="1323781" y="881829"/>
                      <a:pt x="1019659" y="2665512"/>
                      <a:pt x="545224" y="2665110"/>
                    </a:cubicBezTo>
                    <a:cubicBezTo>
                      <a:pt x="121354" y="2664775"/>
                      <a:pt x="0" y="2247803"/>
                      <a:pt x="0" y="2247803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n w="66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1" name="자유형: 도형 10">
                <a:extLst>
                  <a:ext uri="{FF2B5EF4-FFF2-40B4-BE49-F238E27FC236}">
                    <a16:creationId xmlns:a16="http://schemas.microsoft.com/office/drawing/2014/main" id="{B21C49A2-8745-499C-8BD5-0D901FF6F6D6}"/>
                  </a:ext>
                </a:extLst>
              </p:cNvPr>
              <p:cNvSpPr/>
              <p:nvPr/>
            </p:nvSpPr>
            <p:spPr>
              <a:xfrm>
                <a:off x="4932698" y="4048125"/>
                <a:ext cx="1506884" cy="2728786"/>
              </a:xfrm>
              <a:custGeom>
                <a:avLst/>
                <a:gdLst>
                  <a:gd name="connsiteX0" fmla="*/ 0 w 1506884"/>
                  <a:gd name="connsiteY0" fmla="*/ 750117 h 2728786"/>
                  <a:gd name="connsiteX1" fmla="*/ 354955 w 1506884"/>
                  <a:gd name="connsiteY1" fmla="*/ 2210121 h 2728786"/>
                  <a:gd name="connsiteX2" fmla="*/ 763488 w 1506884"/>
                  <a:gd name="connsiteY2" fmla="*/ 2725810 h 2728786"/>
                  <a:gd name="connsiteX3" fmla="*/ 1506885 w 1506884"/>
                  <a:gd name="connsiteY3" fmla="*/ 2725810 h 2728786"/>
                  <a:gd name="connsiteX4" fmla="*/ 1138535 w 1506884"/>
                  <a:gd name="connsiteY4" fmla="*/ 2303883 h 2728786"/>
                  <a:gd name="connsiteX5" fmla="*/ 701873 w 1506884"/>
                  <a:gd name="connsiteY5" fmla="*/ 559178 h 2728786"/>
                  <a:gd name="connsiteX6" fmla="*/ 421928 w 1506884"/>
                  <a:gd name="connsiteY6" fmla="*/ 23 h 2728786"/>
                  <a:gd name="connsiteX7" fmla="*/ 0 w 1506884"/>
                  <a:gd name="connsiteY7" fmla="*/ 750117 h 2728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884" h="2728786">
                    <a:moveTo>
                      <a:pt x="0" y="750117"/>
                    </a:moveTo>
                    <a:cubicBezTo>
                      <a:pt x="0" y="750117"/>
                      <a:pt x="261193" y="1948927"/>
                      <a:pt x="354955" y="2210121"/>
                    </a:cubicBezTo>
                    <a:cubicBezTo>
                      <a:pt x="448717" y="2471314"/>
                      <a:pt x="535781" y="2719113"/>
                      <a:pt x="763488" y="2725810"/>
                    </a:cubicBezTo>
                    <a:cubicBezTo>
                      <a:pt x="991195" y="2732508"/>
                      <a:pt x="1506885" y="2725810"/>
                      <a:pt x="1506885" y="2725810"/>
                    </a:cubicBezTo>
                    <a:cubicBezTo>
                      <a:pt x="1506885" y="2725810"/>
                      <a:pt x="1225600" y="2699021"/>
                      <a:pt x="1138535" y="2303883"/>
                    </a:cubicBezTo>
                    <a:cubicBezTo>
                      <a:pt x="1063057" y="1961183"/>
                      <a:pt x="734020" y="689640"/>
                      <a:pt x="701873" y="559178"/>
                    </a:cubicBezTo>
                    <a:cubicBezTo>
                      <a:pt x="669727" y="428715"/>
                      <a:pt x="577371" y="2836"/>
                      <a:pt x="421928" y="23"/>
                    </a:cubicBezTo>
                    <a:cubicBezTo>
                      <a:pt x="156113" y="-4799"/>
                      <a:pt x="0" y="750117"/>
                      <a:pt x="0" y="750117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n w="66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" name="자유형: 도형 11">
                <a:extLst>
                  <a:ext uri="{FF2B5EF4-FFF2-40B4-BE49-F238E27FC236}">
                    <a16:creationId xmlns:a16="http://schemas.microsoft.com/office/drawing/2014/main" id="{31224D04-7446-4033-A552-13C069E12744}"/>
                  </a:ext>
                </a:extLst>
              </p:cNvPr>
              <p:cNvSpPr/>
              <p:nvPr/>
            </p:nvSpPr>
            <p:spPr>
              <a:xfrm>
                <a:off x="6088171" y="5802831"/>
                <a:ext cx="773340" cy="737196"/>
              </a:xfrm>
              <a:custGeom>
                <a:avLst/>
                <a:gdLst>
                  <a:gd name="connsiteX0" fmla="*/ 878 w 773340"/>
                  <a:gd name="connsiteY0" fmla="*/ 128922 h 737196"/>
                  <a:gd name="connsiteX1" fmla="*/ 83522 w 773340"/>
                  <a:gd name="connsiteY1" fmla="*/ 40184 h 737196"/>
                  <a:gd name="connsiteX2" fmla="*/ 773341 w 773340"/>
                  <a:gd name="connsiteY2" fmla="*/ 0 h 737196"/>
                  <a:gd name="connsiteX3" fmla="*/ 595930 w 773340"/>
                  <a:gd name="connsiteY3" fmla="*/ 311490 h 737196"/>
                  <a:gd name="connsiteX4" fmla="*/ 317926 w 773340"/>
                  <a:gd name="connsiteY4" fmla="*/ 736699 h 737196"/>
                  <a:gd name="connsiteX5" fmla="*/ 878 w 773340"/>
                  <a:gd name="connsiteY5" fmla="*/ 128922 h 737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3340" h="737196">
                    <a:moveTo>
                      <a:pt x="878" y="128922"/>
                    </a:moveTo>
                    <a:cubicBezTo>
                      <a:pt x="-4815" y="99186"/>
                      <a:pt x="16550" y="60275"/>
                      <a:pt x="83522" y="40184"/>
                    </a:cubicBezTo>
                    <a:cubicBezTo>
                      <a:pt x="150495" y="20092"/>
                      <a:pt x="773341" y="0"/>
                      <a:pt x="773341" y="0"/>
                    </a:cubicBezTo>
                    <a:cubicBezTo>
                      <a:pt x="773341" y="0"/>
                      <a:pt x="673082" y="107223"/>
                      <a:pt x="595930" y="311490"/>
                    </a:cubicBezTo>
                    <a:cubicBezTo>
                      <a:pt x="518844" y="515689"/>
                      <a:pt x="471964" y="716607"/>
                      <a:pt x="317926" y="736699"/>
                    </a:cubicBezTo>
                    <a:cubicBezTo>
                      <a:pt x="214855" y="750161"/>
                      <a:pt x="70128" y="488900"/>
                      <a:pt x="878" y="128922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n w="669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3" name="자유형: 도형 12">
                <a:extLst>
                  <a:ext uri="{FF2B5EF4-FFF2-40B4-BE49-F238E27FC236}">
                    <a16:creationId xmlns:a16="http://schemas.microsoft.com/office/drawing/2014/main" id="{A92FA1F4-88AD-4D28-B3A8-2C2C4AF1D8F4}"/>
                  </a:ext>
                </a:extLst>
              </p:cNvPr>
              <p:cNvSpPr/>
              <p:nvPr/>
            </p:nvSpPr>
            <p:spPr>
              <a:xfrm>
                <a:off x="6612775" y="5956817"/>
                <a:ext cx="790411" cy="787716"/>
              </a:xfrm>
              <a:custGeom>
                <a:avLst/>
                <a:gdLst>
                  <a:gd name="connsiteX0" fmla="*/ 0 w 790411"/>
                  <a:gd name="connsiteY0" fmla="*/ 699313 h 787716"/>
                  <a:gd name="connsiteX1" fmla="*/ 134883 w 790411"/>
                  <a:gd name="connsiteY1" fmla="*/ 783632 h 787716"/>
                  <a:gd name="connsiteX2" fmla="*/ 790411 w 790411"/>
                  <a:gd name="connsiteY2" fmla="*/ 787717 h 787716"/>
                  <a:gd name="connsiteX3" fmla="*/ 576903 w 790411"/>
                  <a:gd name="connsiteY3" fmla="*/ 696567 h 787716"/>
                  <a:gd name="connsiteX4" fmla="*/ 288920 w 790411"/>
                  <a:gd name="connsiteY4" fmla="*/ 51 h 787716"/>
                  <a:gd name="connsiteX5" fmla="*/ 0 w 790411"/>
                  <a:gd name="connsiteY5" fmla="*/ 699313 h 78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0411" h="787716">
                    <a:moveTo>
                      <a:pt x="0" y="699313"/>
                    </a:moveTo>
                    <a:cubicBezTo>
                      <a:pt x="0" y="699313"/>
                      <a:pt x="54516" y="783632"/>
                      <a:pt x="134883" y="783632"/>
                    </a:cubicBezTo>
                    <a:cubicBezTo>
                      <a:pt x="215250" y="783632"/>
                      <a:pt x="790411" y="787717"/>
                      <a:pt x="790411" y="787717"/>
                    </a:cubicBezTo>
                    <a:cubicBezTo>
                      <a:pt x="790411" y="787717"/>
                      <a:pt x="617086" y="750145"/>
                      <a:pt x="576903" y="696567"/>
                    </a:cubicBezTo>
                    <a:cubicBezTo>
                      <a:pt x="536719" y="642989"/>
                      <a:pt x="369287" y="-6646"/>
                      <a:pt x="288920" y="51"/>
                    </a:cubicBezTo>
                    <a:cubicBezTo>
                      <a:pt x="208553" y="6749"/>
                      <a:pt x="0" y="699313"/>
                      <a:pt x="0" y="699313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n w="669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4" name="Group 1">
            <a:extLst>
              <a:ext uri="{FF2B5EF4-FFF2-40B4-BE49-F238E27FC236}">
                <a16:creationId xmlns:a16="http://schemas.microsoft.com/office/drawing/2014/main" id="{189B1462-258C-4DF8-B3AA-78254935879E}"/>
              </a:ext>
            </a:extLst>
          </p:cNvPr>
          <p:cNvGrpSpPr/>
          <p:nvPr/>
        </p:nvGrpSpPr>
        <p:grpSpPr>
          <a:xfrm>
            <a:off x="6868918" y="2654264"/>
            <a:ext cx="1080051" cy="1452483"/>
            <a:chOff x="5823708" y="3105088"/>
            <a:chExt cx="1330902" cy="1789834"/>
          </a:xfrm>
        </p:grpSpPr>
        <p:sp>
          <p:nvSpPr>
            <p:cNvPr id="15" name="Graphic 22">
              <a:extLst>
                <a:ext uri="{FF2B5EF4-FFF2-40B4-BE49-F238E27FC236}">
                  <a16:creationId xmlns:a16="http://schemas.microsoft.com/office/drawing/2014/main" id="{525425E8-0AB9-4EFC-A5E1-3827A7BA96BD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Oval 3">
              <a:extLst>
                <a:ext uri="{FF2B5EF4-FFF2-40B4-BE49-F238E27FC236}">
                  <a16:creationId xmlns:a16="http://schemas.microsoft.com/office/drawing/2014/main" id="{CA35C957-6AC3-4A91-92AF-AFA75A6A9D30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7">
            <a:extLst>
              <a:ext uri="{FF2B5EF4-FFF2-40B4-BE49-F238E27FC236}">
                <a16:creationId xmlns:a16="http://schemas.microsoft.com/office/drawing/2014/main" id="{101009F0-846E-4BC4-8F08-3AB50A665EFB}"/>
              </a:ext>
            </a:extLst>
          </p:cNvPr>
          <p:cNvGrpSpPr/>
          <p:nvPr/>
        </p:nvGrpSpPr>
        <p:grpSpPr>
          <a:xfrm>
            <a:off x="9384144" y="4828300"/>
            <a:ext cx="1080051" cy="1452483"/>
            <a:chOff x="5823708" y="3105088"/>
            <a:chExt cx="1330902" cy="1789834"/>
          </a:xfrm>
        </p:grpSpPr>
        <p:sp>
          <p:nvSpPr>
            <p:cNvPr id="18" name="Graphic 22">
              <a:extLst>
                <a:ext uri="{FF2B5EF4-FFF2-40B4-BE49-F238E27FC236}">
                  <a16:creationId xmlns:a16="http://schemas.microsoft.com/office/drawing/2014/main" id="{7BB34F03-2941-4B47-9821-03877271F42F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C4874BA3-7BA4-4EA9-91AC-E8F968CB364E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3">
            <a:extLst>
              <a:ext uri="{FF2B5EF4-FFF2-40B4-BE49-F238E27FC236}">
                <a16:creationId xmlns:a16="http://schemas.microsoft.com/office/drawing/2014/main" id="{E2DE1BF2-C3A7-47C6-8135-485B5650A1B6}"/>
              </a:ext>
            </a:extLst>
          </p:cNvPr>
          <p:cNvGrpSpPr/>
          <p:nvPr/>
        </p:nvGrpSpPr>
        <p:grpSpPr>
          <a:xfrm>
            <a:off x="8126531" y="3741282"/>
            <a:ext cx="1080051" cy="1452483"/>
            <a:chOff x="5823708" y="3105088"/>
            <a:chExt cx="1330902" cy="1789834"/>
          </a:xfrm>
        </p:grpSpPr>
        <p:sp>
          <p:nvSpPr>
            <p:cNvPr id="21" name="Graphic 22">
              <a:extLst>
                <a:ext uri="{FF2B5EF4-FFF2-40B4-BE49-F238E27FC236}">
                  <a16:creationId xmlns:a16="http://schemas.microsoft.com/office/drawing/2014/main" id="{D3662D4C-3F2E-4B3A-B006-BD4DAFD6F4C9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Oval 15">
              <a:extLst>
                <a:ext uri="{FF2B5EF4-FFF2-40B4-BE49-F238E27FC236}">
                  <a16:creationId xmlns:a16="http://schemas.microsoft.com/office/drawing/2014/main" id="{6ACBDED9-1987-41C0-BAC6-673AAB9380BD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Isosceles Triangle 51">
            <a:extLst>
              <a:ext uri="{FF2B5EF4-FFF2-40B4-BE49-F238E27FC236}">
                <a16:creationId xmlns:a16="http://schemas.microsoft.com/office/drawing/2014/main" id="{A6DD913E-8F1E-41D6-A795-ECDCB0A60D91}"/>
              </a:ext>
            </a:extLst>
          </p:cNvPr>
          <p:cNvSpPr/>
          <p:nvPr/>
        </p:nvSpPr>
        <p:spPr>
          <a:xfrm>
            <a:off x="7265803" y="3072872"/>
            <a:ext cx="303320" cy="2224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" name="Rounded Rectangle 27">
            <a:extLst>
              <a:ext uri="{FF2B5EF4-FFF2-40B4-BE49-F238E27FC236}">
                <a16:creationId xmlns:a16="http://schemas.microsoft.com/office/drawing/2014/main" id="{CC99E6CB-821E-4FB4-AEF9-1C78786BEDD7}"/>
              </a:ext>
            </a:extLst>
          </p:cNvPr>
          <p:cNvSpPr/>
          <p:nvPr/>
        </p:nvSpPr>
        <p:spPr>
          <a:xfrm>
            <a:off x="8302962" y="2008919"/>
            <a:ext cx="315482" cy="2423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" name="Round Same Side Corner Rectangle 36">
            <a:extLst>
              <a:ext uri="{FF2B5EF4-FFF2-40B4-BE49-F238E27FC236}">
                <a16:creationId xmlns:a16="http://schemas.microsoft.com/office/drawing/2014/main" id="{E2B276BF-2416-474F-846B-52079714A64F}"/>
              </a:ext>
            </a:extLst>
          </p:cNvPr>
          <p:cNvSpPr/>
          <p:nvPr/>
        </p:nvSpPr>
        <p:spPr>
          <a:xfrm>
            <a:off x="9769455" y="5207202"/>
            <a:ext cx="325903" cy="25766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DDBE6436-FDCD-411A-92DC-B1FF5498F6BD}"/>
              </a:ext>
            </a:extLst>
          </p:cNvPr>
          <p:cNvSpPr/>
          <p:nvPr/>
        </p:nvSpPr>
        <p:spPr>
          <a:xfrm>
            <a:off x="8486227" y="4108346"/>
            <a:ext cx="323283" cy="30262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8" name="Group 40">
            <a:extLst>
              <a:ext uri="{FF2B5EF4-FFF2-40B4-BE49-F238E27FC236}">
                <a16:creationId xmlns:a16="http://schemas.microsoft.com/office/drawing/2014/main" id="{02C31B64-40A4-475B-9C6E-942BCF809641}"/>
              </a:ext>
            </a:extLst>
          </p:cNvPr>
          <p:cNvGrpSpPr/>
          <p:nvPr/>
        </p:nvGrpSpPr>
        <p:grpSpPr>
          <a:xfrm flipH="1">
            <a:off x="9675996" y="3937178"/>
            <a:ext cx="1800774" cy="891933"/>
            <a:chOff x="803640" y="3334260"/>
            <a:chExt cx="2059657" cy="89193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50255B-5F96-4976-8DF2-CAC8431CA85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951C6D-C558-48D5-AA1C-BCFE3B04F905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40">
            <a:extLst>
              <a:ext uri="{FF2B5EF4-FFF2-40B4-BE49-F238E27FC236}">
                <a16:creationId xmlns:a16="http://schemas.microsoft.com/office/drawing/2014/main" id="{B98EB879-318D-4C64-B174-BAB55C6420DD}"/>
              </a:ext>
            </a:extLst>
          </p:cNvPr>
          <p:cNvGrpSpPr/>
          <p:nvPr/>
        </p:nvGrpSpPr>
        <p:grpSpPr>
          <a:xfrm flipH="1">
            <a:off x="7194290" y="1756858"/>
            <a:ext cx="2460319" cy="891933"/>
            <a:chOff x="803640" y="3334260"/>
            <a:chExt cx="2059657" cy="89193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9B30A48-91A1-41B4-A997-F4AC6C80DA30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0D58E5B-731F-4716-90AD-E2839ED03FBA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40">
            <a:extLst>
              <a:ext uri="{FF2B5EF4-FFF2-40B4-BE49-F238E27FC236}">
                <a16:creationId xmlns:a16="http://schemas.microsoft.com/office/drawing/2014/main" id="{15EBE48B-E7A4-4C32-95DE-0B01A25F444D}"/>
              </a:ext>
            </a:extLst>
          </p:cNvPr>
          <p:cNvGrpSpPr/>
          <p:nvPr/>
        </p:nvGrpSpPr>
        <p:grpSpPr>
          <a:xfrm flipH="1">
            <a:off x="8435143" y="2847018"/>
            <a:ext cx="2460319" cy="891933"/>
            <a:chOff x="803640" y="3334260"/>
            <a:chExt cx="2059657" cy="89193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5E391DD-99D3-4253-B0D1-B10E45D566E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6E5F382-50FC-49F5-80A5-504FED111A2E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0D52E998-1735-46BF-B3F3-264BB2B1F971}"/>
              </a:ext>
            </a:extLst>
          </p:cNvPr>
          <p:cNvSpPr txBox="1"/>
          <p:nvPr/>
        </p:nvSpPr>
        <p:spPr>
          <a:xfrm>
            <a:off x="5169419" y="442667"/>
            <a:ext cx="331680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11721</TotalTime>
  <Words>83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97</cp:revision>
  <dcterms:created xsi:type="dcterms:W3CDTF">2018-02-18T19:39:47Z</dcterms:created>
  <dcterms:modified xsi:type="dcterms:W3CDTF">2022-10-28T07:42:55Z</dcterms:modified>
</cp:coreProperties>
</file>