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8" d="100"/>
          <a:sy n="98" d="100"/>
        </p:scale>
        <p:origin x="1980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5A6-4D0A-8A4F-BB56A5D9F0A8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5A6-4D0A-8A4F-BB56A5D9F0A8}"/>
              </c:ext>
            </c:extLst>
          </c:dPt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85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5A6-4D0A-8A4F-BB56A5D9F0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249866496"/>
        <c:axId val="249876480"/>
      </c:barChart>
      <c:catAx>
        <c:axId val="24986649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249876480"/>
        <c:crosses val="autoZero"/>
        <c:auto val="1"/>
        <c:lblAlgn val="ctr"/>
        <c:lblOffset val="100"/>
        <c:noMultiLvlLbl val="0"/>
      </c:catAx>
      <c:valAx>
        <c:axId val="249876480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2498664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B637-4C2D-B5FD-1187B237F959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B637-4C2D-B5FD-1187B237F959}"/>
              </c:ext>
            </c:extLst>
          </c:dPt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</c:v>
                </c:pt>
                <c:pt idx="1">
                  <c:v>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637-4C2D-B5FD-1187B237F9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249866496"/>
        <c:axId val="249876480"/>
      </c:barChart>
      <c:catAx>
        <c:axId val="24986649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249876480"/>
        <c:crosses val="autoZero"/>
        <c:auto val="1"/>
        <c:lblAlgn val="ctr"/>
        <c:lblOffset val="100"/>
        <c:noMultiLvlLbl val="0"/>
      </c:catAx>
      <c:valAx>
        <c:axId val="249876480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2498664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FB3-4C7D-8884-3DE2AF87492E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FB3-4C7D-8884-3DE2AF87492E}"/>
              </c:ext>
            </c:extLst>
          </c:dPt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FB3-4C7D-8884-3DE2AF8749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249866496"/>
        <c:axId val="249876480"/>
      </c:barChart>
      <c:catAx>
        <c:axId val="24986649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249876480"/>
        <c:crosses val="autoZero"/>
        <c:auto val="1"/>
        <c:lblAlgn val="ctr"/>
        <c:lblOffset val="100"/>
        <c:noMultiLvlLbl val="0"/>
      </c:catAx>
      <c:valAx>
        <c:axId val="249876480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2498664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4DA-4535-9EEC-310C34E4EA6B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4DA-4535-9EEC-310C34E4EA6B}"/>
              </c:ext>
            </c:extLst>
          </c:dPt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50</c:v>
                </c:pt>
                <c:pt idx="1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4DA-4535-9EEC-310C34E4EA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249866496"/>
        <c:axId val="249876480"/>
      </c:barChart>
      <c:catAx>
        <c:axId val="24986649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249876480"/>
        <c:crosses val="autoZero"/>
        <c:auto val="1"/>
        <c:lblAlgn val="ctr"/>
        <c:lblOffset val="100"/>
        <c:noMultiLvlLbl val="0"/>
      </c:catAx>
      <c:valAx>
        <c:axId val="249876480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2498664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995" name="그룹 994">
            <a:extLst>
              <a:ext uri="{FF2B5EF4-FFF2-40B4-BE49-F238E27FC236}">
                <a16:creationId xmlns:a16="http://schemas.microsoft.com/office/drawing/2014/main" id="{3DF4A5C7-E714-4598-963B-364209E4C3E8}"/>
              </a:ext>
            </a:extLst>
          </p:cNvPr>
          <p:cNvGrpSpPr/>
          <p:nvPr/>
        </p:nvGrpSpPr>
        <p:grpSpPr>
          <a:xfrm>
            <a:off x="762995" y="1821971"/>
            <a:ext cx="3060000" cy="4272604"/>
            <a:chOff x="762995" y="1821971"/>
            <a:chExt cx="3060000" cy="4272604"/>
          </a:xfrm>
        </p:grpSpPr>
        <p:sp>
          <p:nvSpPr>
            <p:cNvPr id="996" name="Rectangle 2">
              <a:extLst>
                <a:ext uri="{FF2B5EF4-FFF2-40B4-BE49-F238E27FC236}">
                  <a16:creationId xmlns:a16="http://schemas.microsoft.com/office/drawing/2014/main" id="{9881C54A-786D-43A3-B046-220AD0B2ABB3}"/>
                </a:ext>
              </a:extLst>
            </p:cNvPr>
            <p:cNvSpPr/>
            <p:nvPr/>
          </p:nvSpPr>
          <p:spPr>
            <a:xfrm>
              <a:off x="762995" y="2387633"/>
              <a:ext cx="3060000" cy="37069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5875">
              <a:gradFill>
                <a:gsLst>
                  <a:gs pos="0">
                    <a:schemeClr val="bg1"/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997" name="Rectangle 13">
              <a:extLst>
                <a:ext uri="{FF2B5EF4-FFF2-40B4-BE49-F238E27FC236}">
                  <a16:creationId xmlns:a16="http://schemas.microsoft.com/office/drawing/2014/main" id="{0FB0A171-43DF-4631-B8FD-75078889233C}"/>
                </a:ext>
              </a:extLst>
            </p:cNvPr>
            <p:cNvSpPr/>
            <p:nvPr/>
          </p:nvSpPr>
          <p:spPr>
            <a:xfrm>
              <a:off x="762995" y="1821971"/>
              <a:ext cx="3060000" cy="576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sp>
        <p:nvSpPr>
          <p:cNvPr id="998" name="TextBox 997">
            <a:extLst>
              <a:ext uri="{FF2B5EF4-FFF2-40B4-BE49-F238E27FC236}">
                <a16:creationId xmlns:a16="http://schemas.microsoft.com/office/drawing/2014/main" id="{E44FAE63-7461-49DC-8F3C-10BA3B4F5474}"/>
              </a:ext>
            </a:extLst>
          </p:cNvPr>
          <p:cNvSpPr txBox="1"/>
          <p:nvPr/>
        </p:nvSpPr>
        <p:spPr>
          <a:xfrm>
            <a:off x="902900" y="1960685"/>
            <a:ext cx="24183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999" name="그룹 998">
            <a:extLst>
              <a:ext uri="{FF2B5EF4-FFF2-40B4-BE49-F238E27FC236}">
                <a16:creationId xmlns:a16="http://schemas.microsoft.com/office/drawing/2014/main" id="{87DD455A-C0C0-4E8B-AD46-B2A394756D66}"/>
              </a:ext>
            </a:extLst>
          </p:cNvPr>
          <p:cNvGrpSpPr/>
          <p:nvPr/>
        </p:nvGrpSpPr>
        <p:grpSpPr>
          <a:xfrm>
            <a:off x="8369005" y="1821971"/>
            <a:ext cx="3060000" cy="4272604"/>
            <a:chOff x="8369005" y="1821971"/>
            <a:chExt cx="3060000" cy="4272604"/>
          </a:xfrm>
        </p:grpSpPr>
        <p:sp>
          <p:nvSpPr>
            <p:cNvPr id="1000" name="Rectangle 1">
              <a:extLst>
                <a:ext uri="{FF2B5EF4-FFF2-40B4-BE49-F238E27FC236}">
                  <a16:creationId xmlns:a16="http://schemas.microsoft.com/office/drawing/2014/main" id="{7A045EAE-494C-4FD8-B9F8-EA54F59BD6A3}"/>
                </a:ext>
              </a:extLst>
            </p:cNvPr>
            <p:cNvSpPr/>
            <p:nvPr/>
          </p:nvSpPr>
          <p:spPr>
            <a:xfrm>
              <a:off x="8369005" y="2387633"/>
              <a:ext cx="3060000" cy="37069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5875">
              <a:gradFill>
                <a:gsLst>
                  <a:gs pos="0">
                    <a:schemeClr val="bg1"/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001" name="Rectangle 14">
              <a:extLst>
                <a:ext uri="{FF2B5EF4-FFF2-40B4-BE49-F238E27FC236}">
                  <a16:creationId xmlns:a16="http://schemas.microsoft.com/office/drawing/2014/main" id="{202CB484-DB33-4A72-8FA7-3ABAB38F2CC5}"/>
                </a:ext>
              </a:extLst>
            </p:cNvPr>
            <p:cNvSpPr/>
            <p:nvPr/>
          </p:nvSpPr>
          <p:spPr>
            <a:xfrm>
              <a:off x="8369005" y="1821971"/>
              <a:ext cx="3060000" cy="576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graphicFrame>
        <p:nvGraphicFramePr>
          <p:cNvPr id="1002" name="Chart 5">
            <a:extLst>
              <a:ext uri="{FF2B5EF4-FFF2-40B4-BE49-F238E27FC236}">
                <a16:creationId xmlns:a16="http://schemas.microsoft.com/office/drawing/2014/main" id="{FD76C5F1-6CDE-4B0B-B15B-8173DA997B99}"/>
              </a:ext>
            </a:extLst>
          </p:cNvPr>
          <p:cNvGraphicFramePr>
            <a:graphicFrameLocks/>
          </p:cNvGraphicFramePr>
          <p:nvPr/>
        </p:nvGraphicFramePr>
        <p:xfrm>
          <a:off x="2292148" y="2471823"/>
          <a:ext cx="1372181" cy="32641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03" name="Chart 5">
            <a:extLst>
              <a:ext uri="{FF2B5EF4-FFF2-40B4-BE49-F238E27FC236}">
                <a16:creationId xmlns:a16="http://schemas.microsoft.com/office/drawing/2014/main" id="{8EE2C472-F982-45ED-A15F-592A5EE0C1A8}"/>
              </a:ext>
            </a:extLst>
          </p:cNvPr>
          <p:cNvGraphicFramePr>
            <a:graphicFrameLocks/>
          </p:cNvGraphicFramePr>
          <p:nvPr/>
        </p:nvGraphicFramePr>
        <p:xfrm>
          <a:off x="8521656" y="2471823"/>
          <a:ext cx="1372181" cy="32641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04" name="Chart 5">
            <a:extLst>
              <a:ext uri="{FF2B5EF4-FFF2-40B4-BE49-F238E27FC236}">
                <a16:creationId xmlns:a16="http://schemas.microsoft.com/office/drawing/2014/main" id="{2E8B8BE5-03D7-4984-A04B-033BD7D8BB19}"/>
              </a:ext>
            </a:extLst>
          </p:cNvPr>
          <p:cNvGraphicFramePr>
            <a:graphicFrameLocks/>
          </p:cNvGraphicFramePr>
          <p:nvPr/>
        </p:nvGraphicFramePr>
        <p:xfrm>
          <a:off x="9858484" y="2471823"/>
          <a:ext cx="1372181" cy="32641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05" name="Chart 5">
            <a:extLst>
              <a:ext uri="{FF2B5EF4-FFF2-40B4-BE49-F238E27FC236}">
                <a16:creationId xmlns:a16="http://schemas.microsoft.com/office/drawing/2014/main" id="{577FBC31-59F3-49C3-8CAC-F0281FCC21D1}"/>
              </a:ext>
            </a:extLst>
          </p:cNvPr>
          <p:cNvGraphicFramePr>
            <a:graphicFrameLocks/>
          </p:cNvGraphicFramePr>
          <p:nvPr/>
        </p:nvGraphicFramePr>
        <p:xfrm>
          <a:off x="901446" y="2471823"/>
          <a:ext cx="1372181" cy="32641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006" name="TextBox 1005">
            <a:extLst>
              <a:ext uri="{FF2B5EF4-FFF2-40B4-BE49-F238E27FC236}">
                <a16:creationId xmlns:a16="http://schemas.microsoft.com/office/drawing/2014/main" id="{AE54495A-9EDB-4008-BAA8-10724FEA4B1A}"/>
              </a:ext>
            </a:extLst>
          </p:cNvPr>
          <p:cNvSpPr txBox="1"/>
          <p:nvPr/>
        </p:nvSpPr>
        <p:spPr>
          <a:xfrm>
            <a:off x="924256" y="5669643"/>
            <a:ext cx="1368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Content</a:t>
            </a:r>
            <a:endParaRPr lang="ko-KR" altLang="en-US" sz="14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1007" name="TextBox 1006">
            <a:extLst>
              <a:ext uri="{FF2B5EF4-FFF2-40B4-BE49-F238E27FC236}">
                <a16:creationId xmlns:a16="http://schemas.microsoft.com/office/drawing/2014/main" id="{3F313419-A17D-46F5-8389-659F34A53C1B}"/>
              </a:ext>
            </a:extLst>
          </p:cNvPr>
          <p:cNvSpPr txBox="1"/>
          <p:nvPr/>
        </p:nvSpPr>
        <p:spPr>
          <a:xfrm>
            <a:off x="2293735" y="5669643"/>
            <a:ext cx="1368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Text Here</a:t>
            </a:r>
            <a:endParaRPr lang="ko-KR" altLang="en-US" sz="14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1008" name="TextBox 1007">
            <a:extLst>
              <a:ext uri="{FF2B5EF4-FFF2-40B4-BE49-F238E27FC236}">
                <a16:creationId xmlns:a16="http://schemas.microsoft.com/office/drawing/2014/main" id="{E3A0CF97-11E3-403E-93D2-6342B2BEEEB4}"/>
              </a:ext>
            </a:extLst>
          </p:cNvPr>
          <p:cNvSpPr txBox="1"/>
          <p:nvPr/>
        </p:nvSpPr>
        <p:spPr>
          <a:xfrm>
            <a:off x="8526447" y="5669643"/>
            <a:ext cx="1368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Content Here</a:t>
            </a:r>
            <a:endParaRPr lang="ko-KR" altLang="en-US" sz="14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1009" name="TextBox 1008">
            <a:extLst>
              <a:ext uri="{FF2B5EF4-FFF2-40B4-BE49-F238E27FC236}">
                <a16:creationId xmlns:a16="http://schemas.microsoft.com/office/drawing/2014/main" id="{A0F82727-722A-4CDC-8D32-61E114C77857}"/>
              </a:ext>
            </a:extLst>
          </p:cNvPr>
          <p:cNvSpPr txBox="1"/>
          <p:nvPr/>
        </p:nvSpPr>
        <p:spPr>
          <a:xfrm>
            <a:off x="9903563" y="5669643"/>
            <a:ext cx="1368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Text Here</a:t>
            </a:r>
            <a:endParaRPr lang="ko-KR" altLang="en-US" sz="14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1010" name="TextBox 1009">
            <a:extLst>
              <a:ext uri="{FF2B5EF4-FFF2-40B4-BE49-F238E27FC236}">
                <a16:creationId xmlns:a16="http://schemas.microsoft.com/office/drawing/2014/main" id="{4ED2DE15-5F72-4C79-AB7E-BE02BF7A510E}"/>
              </a:ext>
            </a:extLst>
          </p:cNvPr>
          <p:cNvSpPr txBox="1"/>
          <p:nvPr/>
        </p:nvSpPr>
        <p:spPr>
          <a:xfrm>
            <a:off x="8509853" y="1956085"/>
            <a:ext cx="2434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11" name="TextBox 14">
            <a:extLst>
              <a:ext uri="{FF2B5EF4-FFF2-40B4-BE49-F238E27FC236}">
                <a16:creationId xmlns:a16="http://schemas.microsoft.com/office/drawing/2014/main" id="{50EA812A-977E-4F3E-B2EA-5C9297A7BD79}"/>
              </a:ext>
            </a:extLst>
          </p:cNvPr>
          <p:cNvSpPr txBox="1"/>
          <p:nvPr/>
        </p:nvSpPr>
        <p:spPr>
          <a:xfrm>
            <a:off x="1030823" y="3787310"/>
            <a:ext cx="57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50%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12" name="TextBox 14">
            <a:extLst>
              <a:ext uri="{FF2B5EF4-FFF2-40B4-BE49-F238E27FC236}">
                <a16:creationId xmlns:a16="http://schemas.microsoft.com/office/drawing/2014/main" id="{F7737889-9FFD-4922-AA1F-1DB4526E935C}"/>
              </a:ext>
            </a:extLst>
          </p:cNvPr>
          <p:cNvSpPr txBox="1"/>
          <p:nvPr/>
        </p:nvSpPr>
        <p:spPr>
          <a:xfrm>
            <a:off x="1586828" y="2844891"/>
            <a:ext cx="57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90%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13" name="TextBox 14">
            <a:extLst>
              <a:ext uri="{FF2B5EF4-FFF2-40B4-BE49-F238E27FC236}">
                <a16:creationId xmlns:a16="http://schemas.microsoft.com/office/drawing/2014/main" id="{056B607D-BE86-46A6-8B98-54E1DC3BA90E}"/>
              </a:ext>
            </a:extLst>
          </p:cNvPr>
          <p:cNvSpPr txBox="1"/>
          <p:nvPr/>
        </p:nvSpPr>
        <p:spPr>
          <a:xfrm>
            <a:off x="2973886" y="4978019"/>
            <a:ext cx="57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20%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14" name="TextBox 14">
            <a:extLst>
              <a:ext uri="{FF2B5EF4-FFF2-40B4-BE49-F238E27FC236}">
                <a16:creationId xmlns:a16="http://schemas.microsoft.com/office/drawing/2014/main" id="{159EF056-E313-4EED-9735-3497F1B7DF38}"/>
              </a:ext>
            </a:extLst>
          </p:cNvPr>
          <p:cNvSpPr txBox="1"/>
          <p:nvPr/>
        </p:nvSpPr>
        <p:spPr>
          <a:xfrm>
            <a:off x="2425294" y="2843592"/>
            <a:ext cx="57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85%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15" name="TextBox 14">
            <a:extLst>
              <a:ext uri="{FF2B5EF4-FFF2-40B4-BE49-F238E27FC236}">
                <a16:creationId xmlns:a16="http://schemas.microsoft.com/office/drawing/2014/main" id="{19823A6F-E769-48B0-93B6-8A5843596590}"/>
              </a:ext>
            </a:extLst>
          </p:cNvPr>
          <p:cNvSpPr txBox="1"/>
          <p:nvPr/>
        </p:nvSpPr>
        <p:spPr>
          <a:xfrm>
            <a:off x="10544147" y="4499072"/>
            <a:ext cx="57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35%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16" name="TextBox 14">
            <a:extLst>
              <a:ext uri="{FF2B5EF4-FFF2-40B4-BE49-F238E27FC236}">
                <a16:creationId xmlns:a16="http://schemas.microsoft.com/office/drawing/2014/main" id="{0DA5EC8D-1AF6-4B26-AB8F-8BE20E97157A}"/>
              </a:ext>
            </a:extLst>
          </p:cNvPr>
          <p:cNvSpPr txBox="1"/>
          <p:nvPr/>
        </p:nvSpPr>
        <p:spPr>
          <a:xfrm>
            <a:off x="10004229" y="2857660"/>
            <a:ext cx="57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85%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17" name="TextBox 14">
            <a:extLst>
              <a:ext uri="{FF2B5EF4-FFF2-40B4-BE49-F238E27FC236}">
                <a16:creationId xmlns:a16="http://schemas.microsoft.com/office/drawing/2014/main" id="{6D9CD28A-9358-4F24-8207-6E03A8491539}"/>
              </a:ext>
            </a:extLst>
          </p:cNvPr>
          <p:cNvSpPr txBox="1"/>
          <p:nvPr/>
        </p:nvSpPr>
        <p:spPr>
          <a:xfrm>
            <a:off x="9198399" y="2870326"/>
            <a:ext cx="57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80%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18" name="TextBox 14">
            <a:extLst>
              <a:ext uri="{FF2B5EF4-FFF2-40B4-BE49-F238E27FC236}">
                <a16:creationId xmlns:a16="http://schemas.microsoft.com/office/drawing/2014/main" id="{F394924C-C9D8-4B07-B251-09F675B39F20}"/>
              </a:ext>
            </a:extLst>
          </p:cNvPr>
          <p:cNvSpPr txBox="1"/>
          <p:nvPr/>
        </p:nvSpPr>
        <p:spPr>
          <a:xfrm>
            <a:off x="8655135" y="3508173"/>
            <a:ext cx="57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65%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019" name="Group 6">
            <a:extLst>
              <a:ext uri="{FF2B5EF4-FFF2-40B4-BE49-F238E27FC236}">
                <a16:creationId xmlns:a16="http://schemas.microsoft.com/office/drawing/2014/main" id="{918F980D-BA05-4916-B7CE-1D1C2539F129}"/>
              </a:ext>
            </a:extLst>
          </p:cNvPr>
          <p:cNvGrpSpPr/>
          <p:nvPr/>
        </p:nvGrpSpPr>
        <p:grpSpPr>
          <a:xfrm>
            <a:off x="4508446" y="2654487"/>
            <a:ext cx="3175108" cy="2626527"/>
            <a:chOff x="3419871" y="1527634"/>
            <a:chExt cx="3564145" cy="2203862"/>
          </a:xfrm>
        </p:grpSpPr>
        <p:sp>
          <p:nvSpPr>
            <p:cNvPr id="1020" name="Right Arrow 7">
              <a:extLst>
                <a:ext uri="{FF2B5EF4-FFF2-40B4-BE49-F238E27FC236}">
                  <a16:creationId xmlns:a16="http://schemas.microsoft.com/office/drawing/2014/main" id="{C8D78091-229F-46C2-929F-15B9D29019E7}"/>
                </a:ext>
              </a:extLst>
            </p:cNvPr>
            <p:cNvSpPr/>
            <p:nvPr/>
          </p:nvSpPr>
          <p:spPr>
            <a:xfrm>
              <a:off x="4582636" y="1527634"/>
              <a:ext cx="2401380" cy="1368152"/>
            </a:xfrm>
            <a:prstGeom prst="rightArrow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021" name="Right Arrow 8">
              <a:extLst>
                <a:ext uri="{FF2B5EF4-FFF2-40B4-BE49-F238E27FC236}">
                  <a16:creationId xmlns:a16="http://schemas.microsoft.com/office/drawing/2014/main" id="{D1C1DC03-D5B7-43AE-848F-8758FC5DDF99}"/>
                </a:ext>
              </a:extLst>
            </p:cNvPr>
            <p:cNvSpPr/>
            <p:nvPr/>
          </p:nvSpPr>
          <p:spPr>
            <a:xfrm rot="10800000">
              <a:off x="3419871" y="2363344"/>
              <a:ext cx="2401380" cy="1368152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sp>
        <p:nvSpPr>
          <p:cNvPr id="1022" name="TextBox 1021">
            <a:extLst>
              <a:ext uri="{FF2B5EF4-FFF2-40B4-BE49-F238E27FC236}">
                <a16:creationId xmlns:a16="http://schemas.microsoft.com/office/drawing/2014/main" id="{DA7E1AC5-EC06-42BF-82DF-A83BBE0C9F61}"/>
              </a:ext>
            </a:extLst>
          </p:cNvPr>
          <p:cNvSpPr txBox="1"/>
          <p:nvPr/>
        </p:nvSpPr>
        <p:spPr>
          <a:xfrm>
            <a:off x="5768106" y="3174634"/>
            <a:ext cx="1478260" cy="584775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Content</a:t>
            </a:r>
          </a:p>
          <a:p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Here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23" name="TextBox 1022">
            <a:extLst>
              <a:ext uri="{FF2B5EF4-FFF2-40B4-BE49-F238E27FC236}">
                <a16:creationId xmlns:a16="http://schemas.microsoft.com/office/drawing/2014/main" id="{49AFCA7D-4CCF-4712-BADE-EDF0172D3FF9}"/>
              </a:ext>
            </a:extLst>
          </p:cNvPr>
          <p:cNvSpPr txBox="1"/>
          <p:nvPr/>
        </p:nvSpPr>
        <p:spPr>
          <a:xfrm>
            <a:off x="4873359" y="4168051"/>
            <a:ext cx="1546350" cy="584775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Content</a:t>
            </a:r>
          </a:p>
          <a:p>
            <a:pPr algn="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Here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024" name="그룹 1023">
            <a:extLst>
              <a:ext uri="{FF2B5EF4-FFF2-40B4-BE49-F238E27FC236}">
                <a16:creationId xmlns:a16="http://schemas.microsoft.com/office/drawing/2014/main" id="{093FED80-DF71-402A-B428-056CB8324134}"/>
              </a:ext>
            </a:extLst>
          </p:cNvPr>
          <p:cNvGrpSpPr/>
          <p:nvPr/>
        </p:nvGrpSpPr>
        <p:grpSpPr>
          <a:xfrm>
            <a:off x="4124322" y="1767805"/>
            <a:ext cx="3295937" cy="893380"/>
            <a:chOff x="4216060" y="1686328"/>
            <a:chExt cx="3295937" cy="893380"/>
          </a:xfrm>
        </p:grpSpPr>
        <p:sp>
          <p:nvSpPr>
            <p:cNvPr id="1025" name="TextBox 1024">
              <a:extLst>
                <a:ext uri="{FF2B5EF4-FFF2-40B4-BE49-F238E27FC236}">
                  <a16:creationId xmlns:a16="http://schemas.microsoft.com/office/drawing/2014/main" id="{8D9CB5B8-426B-4D60-94B8-0CE2861651C8}"/>
                </a:ext>
              </a:extLst>
            </p:cNvPr>
            <p:cNvSpPr txBox="1"/>
            <p:nvPr/>
          </p:nvSpPr>
          <p:spPr>
            <a:xfrm>
              <a:off x="4216060" y="1933377"/>
              <a:ext cx="329593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I hope and I believe that this Template will your Time.</a:t>
              </a:r>
            </a:p>
          </p:txBody>
        </p:sp>
        <p:sp>
          <p:nvSpPr>
            <p:cNvPr id="1026" name="TextBox 1025">
              <a:extLst>
                <a:ext uri="{FF2B5EF4-FFF2-40B4-BE49-F238E27FC236}">
                  <a16:creationId xmlns:a16="http://schemas.microsoft.com/office/drawing/2014/main" id="{9EA842E4-612D-467B-A146-59FE8B0C0656}"/>
                </a:ext>
              </a:extLst>
            </p:cNvPr>
            <p:cNvSpPr txBox="1"/>
            <p:nvPr/>
          </p:nvSpPr>
          <p:spPr>
            <a:xfrm>
              <a:off x="4216060" y="1686328"/>
              <a:ext cx="3295937" cy="307777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27" name="그룹 1026">
            <a:extLst>
              <a:ext uri="{FF2B5EF4-FFF2-40B4-BE49-F238E27FC236}">
                <a16:creationId xmlns:a16="http://schemas.microsoft.com/office/drawing/2014/main" id="{6CE86664-8953-4A4F-8645-326130C2017B}"/>
              </a:ext>
            </a:extLst>
          </p:cNvPr>
          <p:cNvGrpSpPr/>
          <p:nvPr/>
        </p:nvGrpSpPr>
        <p:grpSpPr>
          <a:xfrm>
            <a:off x="4771741" y="5253149"/>
            <a:ext cx="3295937" cy="893380"/>
            <a:chOff x="4216060" y="1686328"/>
            <a:chExt cx="3295937" cy="893380"/>
          </a:xfrm>
        </p:grpSpPr>
        <p:sp>
          <p:nvSpPr>
            <p:cNvPr id="1028" name="TextBox 1027">
              <a:extLst>
                <a:ext uri="{FF2B5EF4-FFF2-40B4-BE49-F238E27FC236}">
                  <a16:creationId xmlns:a16="http://schemas.microsoft.com/office/drawing/2014/main" id="{7DE74A41-2B25-4155-AF12-72FF02DFCC61}"/>
                </a:ext>
              </a:extLst>
            </p:cNvPr>
            <p:cNvSpPr txBox="1"/>
            <p:nvPr/>
          </p:nvSpPr>
          <p:spPr>
            <a:xfrm>
              <a:off x="4216060" y="1933377"/>
              <a:ext cx="329593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I hope and I believe that this Template will your Time.</a:t>
              </a:r>
            </a:p>
          </p:txBody>
        </p:sp>
        <p:sp>
          <p:nvSpPr>
            <p:cNvPr id="1029" name="TextBox 1028">
              <a:extLst>
                <a:ext uri="{FF2B5EF4-FFF2-40B4-BE49-F238E27FC236}">
                  <a16:creationId xmlns:a16="http://schemas.microsoft.com/office/drawing/2014/main" id="{C5F7EFFE-73A8-4FE4-9BD1-5EC682BA6847}"/>
                </a:ext>
              </a:extLst>
            </p:cNvPr>
            <p:cNvSpPr txBox="1"/>
            <p:nvPr/>
          </p:nvSpPr>
          <p:spPr>
            <a:xfrm>
              <a:off x="4216060" y="1686328"/>
              <a:ext cx="3295937" cy="307777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6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7A398"/>
      </a:accent1>
      <a:accent2>
        <a:srgbClr val="0680C3"/>
      </a:accent2>
      <a:accent3>
        <a:srgbClr val="FBA200"/>
      </a:accent3>
      <a:accent4>
        <a:srgbClr val="E62601"/>
      </a:accent4>
      <a:accent5>
        <a:srgbClr val="2C2F45"/>
      </a:accent5>
      <a:accent6>
        <a:srgbClr val="7F7F7F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11290</TotalTime>
  <Words>99</Words>
  <Application>Microsoft Office PowerPoint</Application>
  <PresentationFormat>와이드스크린</PresentationFormat>
  <Paragraphs>25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45</cp:revision>
  <dcterms:created xsi:type="dcterms:W3CDTF">2018-02-18T19:39:47Z</dcterms:created>
  <dcterms:modified xsi:type="dcterms:W3CDTF">2022-10-25T06:49:26Z</dcterms:modified>
</cp:coreProperties>
</file>