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856" name="그룹 855">
            <a:extLst>
              <a:ext uri="{FF2B5EF4-FFF2-40B4-BE49-F238E27FC236}">
                <a16:creationId xmlns:a16="http://schemas.microsoft.com/office/drawing/2014/main" id="{967A9D27-97AC-4D59-9F51-D4162731A36E}"/>
              </a:ext>
            </a:extLst>
          </p:cNvPr>
          <p:cNvGrpSpPr/>
          <p:nvPr/>
        </p:nvGrpSpPr>
        <p:grpSpPr>
          <a:xfrm>
            <a:off x="3727594" y="1627332"/>
            <a:ext cx="4755862" cy="4755862"/>
            <a:chOff x="4131387" y="2033587"/>
            <a:chExt cx="4248152" cy="4248152"/>
          </a:xfrm>
          <a:solidFill>
            <a:schemeClr val="accent1">
              <a:alpha val="40000"/>
            </a:schemeClr>
          </a:solidFill>
        </p:grpSpPr>
        <p:sp>
          <p:nvSpPr>
            <p:cNvPr id="857" name="막힌 원호 856">
              <a:extLst>
                <a:ext uri="{FF2B5EF4-FFF2-40B4-BE49-F238E27FC236}">
                  <a16:creationId xmlns:a16="http://schemas.microsoft.com/office/drawing/2014/main" id="{9D6E7DE8-D780-47CA-AD2F-9E3483EF69C7}"/>
                </a:ext>
              </a:extLst>
            </p:cNvPr>
            <p:cNvSpPr/>
            <p:nvPr/>
          </p:nvSpPr>
          <p:spPr>
            <a:xfrm>
              <a:off x="4131387" y="2033587"/>
              <a:ext cx="4248152" cy="4248152"/>
            </a:xfrm>
            <a:prstGeom prst="blockArc">
              <a:avLst>
                <a:gd name="adj1" fmla="val 16996930"/>
                <a:gd name="adj2" fmla="val 4604646"/>
                <a:gd name="adj3" fmla="val 26043"/>
              </a:avLst>
            </a:pr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858" name="막힌 원호 857">
              <a:extLst>
                <a:ext uri="{FF2B5EF4-FFF2-40B4-BE49-F238E27FC236}">
                  <a16:creationId xmlns:a16="http://schemas.microsoft.com/office/drawing/2014/main" id="{E2943BCF-D250-4BBC-BC9B-045A4A315DBD}"/>
                </a:ext>
              </a:extLst>
            </p:cNvPr>
            <p:cNvSpPr/>
            <p:nvPr/>
          </p:nvSpPr>
          <p:spPr>
            <a:xfrm flipH="1">
              <a:off x="4131387" y="2033587"/>
              <a:ext cx="4248152" cy="4248152"/>
            </a:xfrm>
            <a:prstGeom prst="blockArc">
              <a:avLst>
                <a:gd name="adj1" fmla="val 16996930"/>
                <a:gd name="adj2" fmla="val 4604646"/>
                <a:gd name="adj3" fmla="val 26043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/>
                </a:solidFill>
              </a:endParaRPr>
            </a:p>
          </p:txBody>
        </p:sp>
      </p:grpSp>
      <p:grpSp>
        <p:nvGrpSpPr>
          <p:cNvPr id="859" name="그룹 858">
            <a:extLst>
              <a:ext uri="{FF2B5EF4-FFF2-40B4-BE49-F238E27FC236}">
                <a16:creationId xmlns:a16="http://schemas.microsoft.com/office/drawing/2014/main" id="{44547150-475E-49A0-8923-ED283599C0BA}"/>
              </a:ext>
            </a:extLst>
          </p:cNvPr>
          <p:cNvGrpSpPr/>
          <p:nvPr/>
        </p:nvGrpSpPr>
        <p:grpSpPr>
          <a:xfrm>
            <a:off x="3143250" y="2314575"/>
            <a:ext cx="2310454" cy="3377088"/>
            <a:chOff x="3143250" y="2314575"/>
            <a:chExt cx="2310454" cy="3377088"/>
          </a:xfrm>
        </p:grpSpPr>
        <p:cxnSp>
          <p:nvCxnSpPr>
            <p:cNvPr id="860" name="직선 연결선 859">
              <a:extLst>
                <a:ext uri="{FF2B5EF4-FFF2-40B4-BE49-F238E27FC236}">
                  <a16:creationId xmlns:a16="http://schemas.microsoft.com/office/drawing/2014/main" id="{224C54A9-4101-475B-A2D7-6D42390C0533}"/>
                </a:ext>
              </a:extLst>
            </p:cNvPr>
            <p:cNvCxnSpPr>
              <a:cxnSpLocks/>
              <a:stCxn id="867" idx="1"/>
            </p:cNvCxnSpPr>
            <p:nvPr/>
          </p:nvCxnSpPr>
          <p:spPr>
            <a:xfrm flipH="1" flipV="1">
              <a:off x="3752850" y="2314575"/>
              <a:ext cx="1700854" cy="1042961"/>
            </a:xfrm>
            <a:prstGeom prst="line">
              <a:avLst/>
            </a:prstGeom>
            <a:ln w="19050">
              <a:solidFill>
                <a:schemeClr val="accent4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1" name="직선 연결선 860">
              <a:extLst>
                <a:ext uri="{FF2B5EF4-FFF2-40B4-BE49-F238E27FC236}">
                  <a16:creationId xmlns:a16="http://schemas.microsoft.com/office/drawing/2014/main" id="{C4B3E28F-894A-45F4-B6D0-40DB5D271AA6}"/>
                </a:ext>
              </a:extLst>
            </p:cNvPr>
            <p:cNvCxnSpPr>
              <a:cxnSpLocks/>
              <a:stCxn id="867" idx="2"/>
            </p:cNvCxnSpPr>
            <p:nvPr/>
          </p:nvCxnSpPr>
          <p:spPr>
            <a:xfrm flipH="1">
              <a:off x="3143250" y="4005263"/>
              <a:ext cx="2042157" cy="0"/>
            </a:xfrm>
            <a:prstGeom prst="line">
              <a:avLst/>
            </a:prstGeom>
            <a:ln w="19050">
              <a:solidFill>
                <a:schemeClr val="accent4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2" name="직선 연결선 861">
              <a:extLst>
                <a:ext uri="{FF2B5EF4-FFF2-40B4-BE49-F238E27FC236}">
                  <a16:creationId xmlns:a16="http://schemas.microsoft.com/office/drawing/2014/main" id="{C9F9EC8C-B9CA-4E69-A68B-91BF0F76D5BA}"/>
                </a:ext>
              </a:extLst>
            </p:cNvPr>
            <p:cNvCxnSpPr>
              <a:cxnSpLocks/>
              <a:stCxn id="867" idx="3"/>
            </p:cNvCxnSpPr>
            <p:nvPr/>
          </p:nvCxnSpPr>
          <p:spPr>
            <a:xfrm flipH="1">
              <a:off x="3731770" y="4652990"/>
              <a:ext cx="1721934" cy="1038673"/>
            </a:xfrm>
            <a:prstGeom prst="line">
              <a:avLst/>
            </a:prstGeom>
            <a:ln w="19050">
              <a:solidFill>
                <a:schemeClr val="accent4"/>
              </a:solidFill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3" name="그룹 862">
            <a:extLst>
              <a:ext uri="{FF2B5EF4-FFF2-40B4-BE49-F238E27FC236}">
                <a16:creationId xmlns:a16="http://schemas.microsoft.com/office/drawing/2014/main" id="{EAF3F419-810C-4A47-9F4E-A3644EB37492}"/>
              </a:ext>
            </a:extLst>
          </p:cNvPr>
          <p:cNvGrpSpPr/>
          <p:nvPr/>
        </p:nvGrpSpPr>
        <p:grpSpPr>
          <a:xfrm flipH="1">
            <a:off x="6715694" y="2314575"/>
            <a:ext cx="2310454" cy="3377088"/>
            <a:chOff x="3143250" y="2314575"/>
            <a:chExt cx="2310454" cy="3377088"/>
          </a:xfrm>
        </p:grpSpPr>
        <p:cxnSp>
          <p:nvCxnSpPr>
            <p:cNvPr id="864" name="직선 연결선 863">
              <a:extLst>
                <a:ext uri="{FF2B5EF4-FFF2-40B4-BE49-F238E27FC236}">
                  <a16:creationId xmlns:a16="http://schemas.microsoft.com/office/drawing/2014/main" id="{2FF3A084-9FC0-4420-802F-B25F046A7DE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3752850" y="2314575"/>
              <a:ext cx="1700854" cy="1042961"/>
            </a:xfrm>
            <a:prstGeom prst="line">
              <a:avLst/>
            </a:prstGeom>
            <a:ln w="1905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5" name="직선 연결선 864">
              <a:extLst>
                <a:ext uri="{FF2B5EF4-FFF2-40B4-BE49-F238E27FC236}">
                  <a16:creationId xmlns:a16="http://schemas.microsoft.com/office/drawing/2014/main" id="{52A2D491-2A2D-47A5-BFFA-30DB1CCEB496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143250" y="4005263"/>
              <a:ext cx="2042157" cy="0"/>
            </a:xfrm>
            <a:prstGeom prst="line">
              <a:avLst/>
            </a:prstGeom>
            <a:ln w="1905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6" name="직선 연결선 865">
              <a:extLst>
                <a:ext uri="{FF2B5EF4-FFF2-40B4-BE49-F238E27FC236}">
                  <a16:creationId xmlns:a16="http://schemas.microsoft.com/office/drawing/2014/main" id="{C170D6BA-2BA8-4B7F-BE82-EE5AC583E3CA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731770" y="4652990"/>
              <a:ext cx="1721934" cy="1038673"/>
            </a:xfrm>
            <a:prstGeom prst="line">
              <a:avLst/>
            </a:prstGeom>
            <a:ln w="19050">
              <a:tailEnd type="oval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7" name="타원 866">
            <a:extLst>
              <a:ext uri="{FF2B5EF4-FFF2-40B4-BE49-F238E27FC236}">
                <a16:creationId xmlns:a16="http://schemas.microsoft.com/office/drawing/2014/main" id="{92D588AB-96D5-45B0-A0BE-9C93F781E5BD}"/>
              </a:ext>
            </a:extLst>
          </p:cNvPr>
          <p:cNvSpPr/>
          <p:nvPr/>
        </p:nvSpPr>
        <p:spPr>
          <a:xfrm>
            <a:off x="5185407" y="3089239"/>
            <a:ext cx="1832048" cy="1832048"/>
          </a:xfrm>
          <a:prstGeom prst="ellipse">
            <a:avLst/>
          </a:prstGeom>
          <a:gradFill flip="none" rotWithShape="1">
            <a:gsLst>
              <a:gs pos="0">
                <a:schemeClr val="bg1">
                  <a:lumMod val="87000"/>
                </a:schemeClr>
              </a:gs>
              <a:gs pos="100000">
                <a:schemeClr val="bg1"/>
              </a:gs>
            </a:gsLst>
            <a:lin ang="8100000" scaled="1"/>
            <a:tileRect/>
          </a:gradFill>
          <a:ln w="6350">
            <a:solidFill>
              <a:schemeClr val="bg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8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868" name="막힌 원호 867">
            <a:extLst>
              <a:ext uri="{FF2B5EF4-FFF2-40B4-BE49-F238E27FC236}">
                <a16:creationId xmlns:a16="http://schemas.microsoft.com/office/drawing/2014/main" id="{B90C77AA-6559-4EDE-B045-98866E4ECF5B}"/>
              </a:ext>
            </a:extLst>
          </p:cNvPr>
          <p:cNvSpPr/>
          <p:nvPr/>
        </p:nvSpPr>
        <p:spPr>
          <a:xfrm>
            <a:off x="3978987" y="1881187"/>
            <a:ext cx="4248152" cy="4248152"/>
          </a:xfrm>
          <a:prstGeom prst="blockArc">
            <a:avLst>
              <a:gd name="adj1" fmla="val 16996930"/>
              <a:gd name="adj2" fmla="val 4604646"/>
              <a:gd name="adj3" fmla="val 26043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sp>
        <p:nvSpPr>
          <p:cNvPr id="869" name="막힌 원호 868">
            <a:extLst>
              <a:ext uri="{FF2B5EF4-FFF2-40B4-BE49-F238E27FC236}">
                <a16:creationId xmlns:a16="http://schemas.microsoft.com/office/drawing/2014/main" id="{335D6FA2-75C4-4441-99C5-CB15B8406FFD}"/>
              </a:ext>
            </a:extLst>
          </p:cNvPr>
          <p:cNvSpPr/>
          <p:nvPr/>
        </p:nvSpPr>
        <p:spPr>
          <a:xfrm flipH="1">
            <a:off x="3978987" y="1881187"/>
            <a:ext cx="4248152" cy="4248152"/>
          </a:xfrm>
          <a:prstGeom prst="blockArc">
            <a:avLst>
              <a:gd name="adj1" fmla="val 16996930"/>
              <a:gd name="adj2" fmla="val 4604646"/>
              <a:gd name="adj3" fmla="val 26043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870" name="Group 22">
            <a:extLst>
              <a:ext uri="{FF2B5EF4-FFF2-40B4-BE49-F238E27FC236}">
                <a16:creationId xmlns:a16="http://schemas.microsoft.com/office/drawing/2014/main" id="{275FFA0C-1FF7-433E-810B-44668B061EE1}"/>
              </a:ext>
            </a:extLst>
          </p:cNvPr>
          <p:cNvGrpSpPr/>
          <p:nvPr/>
        </p:nvGrpSpPr>
        <p:grpSpPr>
          <a:xfrm>
            <a:off x="1008551" y="5159013"/>
            <a:ext cx="2424737" cy="988897"/>
            <a:chOff x="-499931" y="1121722"/>
            <a:chExt cx="3859356" cy="988897"/>
          </a:xfrm>
        </p:grpSpPr>
        <p:sp>
          <p:nvSpPr>
            <p:cNvPr id="871" name="TextBox 870">
              <a:extLst>
                <a:ext uri="{FF2B5EF4-FFF2-40B4-BE49-F238E27FC236}">
                  <a16:creationId xmlns:a16="http://schemas.microsoft.com/office/drawing/2014/main" id="{B1BAF0C3-DDBD-45B9-A6B7-98FD88BAD52F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2" name="TextBox 871">
              <a:extLst>
                <a:ext uri="{FF2B5EF4-FFF2-40B4-BE49-F238E27FC236}">
                  <a16:creationId xmlns:a16="http://schemas.microsoft.com/office/drawing/2014/main" id="{D17CD510-DFF4-48C1-BFBA-631199AB7AB7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873" name="Group 25">
            <a:extLst>
              <a:ext uri="{FF2B5EF4-FFF2-40B4-BE49-F238E27FC236}">
                <a16:creationId xmlns:a16="http://schemas.microsoft.com/office/drawing/2014/main" id="{12A52CBE-249D-4A76-A006-6E61E42E6929}"/>
              </a:ext>
            </a:extLst>
          </p:cNvPr>
          <p:cNvGrpSpPr/>
          <p:nvPr/>
        </p:nvGrpSpPr>
        <p:grpSpPr>
          <a:xfrm>
            <a:off x="1008551" y="1858752"/>
            <a:ext cx="2424737" cy="988897"/>
            <a:chOff x="-499931" y="1121722"/>
            <a:chExt cx="3859356" cy="988897"/>
          </a:xfrm>
        </p:grpSpPr>
        <p:sp>
          <p:nvSpPr>
            <p:cNvPr id="874" name="TextBox 873">
              <a:extLst>
                <a:ext uri="{FF2B5EF4-FFF2-40B4-BE49-F238E27FC236}">
                  <a16:creationId xmlns:a16="http://schemas.microsoft.com/office/drawing/2014/main" id="{BB752924-76B9-454C-8D12-B0C3E1CA7D51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5" name="TextBox 874">
              <a:extLst>
                <a:ext uri="{FF2B5EF4-FFF2-40B4-BE49-F238E27FC236}">
                  <a16:creationId xmlns:a16="http://schemas.microsoft.com/office/drawing/2014/main" id="{9C5D113D-BF06-4C67-B89F-D9EF5CE3A2C9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876" name="Group 29">
            <a:extLst>
              <a:ext uri="{FF2B5EF4-FFF2-40B4-BE49-F238E27FC236}">
                <a16:creationId xmlns:a16="http://schemas.microsoft.com/office/drawing/2014/main" id="{1B6E97A4-956F-426A-AD5D-5AC99CAE7952}"/>
              </a:ext>
            </a:extLst>
          </p:cNvPr>
          <p:cNvGrpSpPr/>
          <p:nvPr/>
        </p:nvGrpSpPr>
        <p:grpSpPr>
          <a:xfrm>
            <a:off x="8750253" y="5159013"/>
            <a:ext cx="2424737" cy="988897"/>
            <a:chOff x="-499931" y="1121722"/>
            <a:chExt cx="3859356" cy="988897"/>
          </a:xfrm>
        </p:grpSpPr>
        <p:sp>
          <p:nvSpPr>
            <p:cNvPr id="877" name="TextBox 876">
              <a:extLst>
                <a:ext uri="{FF2B5EF4-FFF2-40B4-BE49-F238E27FC236}">
                  <a16:creationId xmlns:a16="http://schemas.microsoft.com/office/drawing/2014/main" id="{35152A41-76F0-4791-86A7-9A679A5CBCC8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78" name="TextBox 877">
              <a:extLst>
                <a:ext uri="{FF2B5EF4-FFF2-40B4-BE49-F238E27FC236}">
                  <a16:creationId xmlns:a16="http://schemas.microsoft.com/office/drawing/2014/main" id="{6DFBAB43-4105-4407-A352-CD12A33400FB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879" name="Group 32">
            <a:extLst>
              <a:ext uri="{FF2B5EF4-FFF2-40B4-BE49-F238E27FC236}">
                <a16:creationId xmlns:a16="http://schemas.microsoft.com/office/drawing/2014/main" id="{78156F62-B332-4D8F-B4FD-848987434506}"/>
              </a:ext>
            </a:extLst>
          </p:cNvPr>
          <p:cNvGrpSpPr/>
          <p:nvPr/>
        </p:nvGrpSpPr>
        <p:grpSpPr>
          <a:xfrm>
            <a:off x="8750253" y="1858752"/>
            <a:ext cx="2424737" cy="988897"/>
            <a:chOff x="-499931" y="1121722"/>
            <a:chExt cx="3859356" cy="988897"/>
          </a:xfrm>
        </p:grpSpPr>
        <p:sp>
          <p:nvSpPr>
            <p:cNvPr id="880" name="TextBox 879">
              <a:extLst>
                <a:ext uri="{FF2B5EF4-FFF2-40B4-BE49-F238E27FC236}">
                  <a16:creationId xmlns:a16="http://schemas.microsoft.com/office/drawing/2014/main" id="{4707C39E-DE34-405A-ADF9-C04F112B283D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1" name="TextBox 880">
              <a:extLst>
                <a:ext uri="{FF2B5EF4-FFF2-40B4-BE49-F238E27FC236}">
                  <a16:creationId xmlns:a16="http://schemas.microsoft.com/office/drawing/2014/main" id="{97DCB23F-E988-4DE3-B922-A535E892C96A}"/>
                </a:ext>
              </a:extLst>
            </p:cNvPr>
            <p:cNvSpPr txBox="1"/>
            <p:nvPr/>
          </p:nvSpPr>
          <p:spPr>
            <a:xfrm>
              <a:off x="-499931" y="1464288"/>
              <a:ext cx="384532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</a:p>
          </p:txBody>
        </p:sp>
      </p:grpSp>
      <p:grpSp>
        <p:nvGrpSpPr>
          <p:cNvPr id="882" name="Group 25">
            <a:extLst>
              <a:ext uri="{FF2B5EF4-FFF2-40B4-BE49-F238E27FC236}">
                <a16:creationId xmlns:a16="http://schemas.microsoft.com/office/drawing/2014/main" id="{FB4933B0-9944-45B1-BAB7-4208FF726CC9}"/>
              </a:ext>
            </a:extLst>
          </p:cNvPr>
          <p:cNvGrpSpPr/>
          <p:nvPr/>
        </p:nvGrpSpPr>
        <p:grpSpPr>
          <a:xfrm>
            <a:off x="569245" y="3416550"/>
            <a:ext cx="2131163" cy="1173563"/>
            <a:chOff x="-499931" y="1121722"/>
            <a:chExt cx="3859356" cy="1173563"/>
          </a:xfrm>
        </p:grpSpPr>
        <p:sp>
          <p:nvSpPr>
            <p:cNvPr id="883" name="TextBox 882">
              <a:extLst>
                <a:ext uri="{FF2B5EF4-FFF2-40B4-BE49-F238E27FC236}">
                  <a16:creationId xmlns:a16="http://schemas.microsoft.com/office/drawing/2014/main" id="{62F183C4-73D6-4E58-B2C0-4AA23A9674FD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r"/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4" name="TextBox 883">
              <a:extLst>
                <a:ext uri="{FF2B5EF4-FFF2-40B4-BE49-F238E27FC236}">
                  <a16:creationId xmlns:a16="http://schemas.microsoft.com/office/drawing/2014/main" id="{7048CAD9-4F58-4D79-923A-9A989B5642C4}"/>
                </a:ext>
              </a:extLst>
            </p:cNvPr>
            <p:cNvSpPr txBox="1"/>
            <p:nvPr/>
          </p:nvSpPr>
          <p:spPr>
            <a:xfrm>
              <a:off x="-499931" y="1464288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grpSp>
        <p:nvGrpSpPr>
          <p:cNvPr id="885" name="Group 25">
            <a:extLst>
              <a:ext uri="{FF2B5EF4-FFF2-40B4-BE49-F238E27FC236}">
                <a16:creationId xmlns:a16="http://schemas.microsoft.com/office/drawing/2014/main" id="{60C073B4-9A42-4247-B2B6-1AFA397BF493}"/>
              </a:ext>
            </a:extLst>
          </p:cNvPr>
          <p:cNvGrpSpPr/>
          <p:nvPr/>
        </p:nvGrpSpPr>
        <p:grpSpPr>
          <a:xfrm>
            <a:off x="9491592" y="3416549"/>
            <a:ext cx="2131163" cy="1173563"/>
            <a:chOff x="-499931" y="1121722"/>
            <a:chExt cx="3859356" cy="1173563"/>
          </a:xfrm>
        </p:grpSpPr>
        <p:sp>
          <p:nvSpPr>
            <p:cNvPr id="886" name="TextBox 885">
              <a:extLst>
                <a:ext uri="{FF2B5EF4-FFF2-40B4-BE49-F238E27FC236}">
                  <a16:creationId xmlns:a16="http://schemas.microsoft.com/office/drawing/2014/main" id="{6E96FE24-0A65-4AF5-957B-82C0003BC06C}"/>
                </a:ext>
              </a:extLst>
            </p:cNvPr>
            <p:cNvSpPr txBox="1"/>
            <p:nvPr/>
          </p:nvSpPr>
          <p:spPr>
            <a:xfrm>
              <a:off x="-499931" y="1121722"/>
              <a:ext cx="3859356" cy="3693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887" name="TextBox 886">
              <a:extLst>
                <a:ext uri="{FF2B5EF4-FFF2-40B4-BE49-F238E27FC236}">
                  <a16:creationId xmlns:a16="http://schemas.microsoft.com/office/drawing/2014/main" id="{1E1A2465-8EFD-4741-9EC5-A293D1B8214C}"/>
                </a:ext>
              </a:extLst>
            </p:cNvPr>
            <p:cNvSpPr txBox="1"/>
            <p:nvPr/>
          </p:nvSpPr>
          <p:spPr>
            <a:xfrm>
              <a:off x="-499931" y="1464288"/>
              <a:ext cx="384532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</p:grpSp>
      <p:sp>
        <p:nvSpPr>
          <p:cNvPr id="888" name="TextBox 887">
            <a:extLst>
              <a:ext uri="{FF2B5EF4-FFF2-40B4-BE49-F238E27FC236}">
                <a16:creationId xmlns:a16="http://schemas.microsoft.com/office/drawing/2014/main" id="{F4287B30-C0F7-4004-8F26-757F50510F40}"/>
              </a:ext>
            </a:extLst>
          </p:cNvPr>
          <p:cNvSpPr txBox="1"/>
          <p:nvPr/>
        </p:nvSpPr>
        <p:spPr>
          <a:xfrm>
            <a:off x="5265863" y="3502493"/>
            <a:ext cx="1700854" cy="1015663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GB" altLang="ko-KR" sz="20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ALLPPT Layout Text Slide</a:t>
            </a:r>
            <a:endParaRPr lang="ko-KR" altLang="en-US" sz="20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889" name="TextBox 888">
            <a:extLst>
              <a:ext uri="{FF2B5EF4-FFF2-40B4-BE49-F238E27FC236}">
                <a16:creationId xmlns:a16="http://schemas.microsoft.com/office/drawing/2014/main" id="{328B4C89-8D47-42B4-BF9D-7D90951BF043}"/>
              </a:ext>
            </a:extLst>
          </p:cNvPr>
          <p:cNvSpPr txBox="1"/>
          <p:nvPr/>
        </p:nvSpPr>
        <p:spPr>
          <a:xfrm rot="16200000">
            <a:off x="4603277" y="1858752"/>
            <a:ext cx="4336276" cy="433627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151221"/>
              </a:avLst>
            </a:prstTxWarp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90" name="TextBox 889">
            <a:extLst>
              <a:ext uri="{FF2B5EF4-FFF2-40B4-BE49-F238E27FC236}">
                <a16:creationId xmlns:a16="http://schemas.microsoft.com/office/drawing/2014/main" id="{DDD128A1-B2CE-437D-9057-0BBBF9153507}"/>
              </a:ext>
            </a:extLst>
          </p:cNvPr>
          <p:cNvSpPr txBox="1"/>
          <p:nvPr/>
        </p:nvSpPr>
        <p:spPr>
          <a:xfrm rot="5400000">
            <a:off x="3324698" y="1858752"/>
            <a:ext cx="4336276" cy="4336276"/>
          </a:xfrm>
          <a:prstGeom prst="rect">
            <a:avLst/>
          </a:prstGeom>
          <a:noFill/>
        </p:spPr>
        <p:txBody>
          <a:bodyPr wrap="square" rtlCol="0">
            <a:prstTxWarp prst="textArchUp">
              <a:avLst>
                <a:gd name="adj" fmla="val 12151221"/>
              </a:avLst>
            </a:prstTxWarp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Contents Here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E6CC1"/>
      </a:accent1>
      <a:accent2>
        <a:srgbClr val="B982D5"/>
      </a:accent2>
      <a:accent3>
        <a:srgbClr val="6DB0E4"/>
      </a:accent3>
      <a:accent4>
        <a:srgbClr val="47D3DC"/>
      </a:accent4>
      <a:accent5>
        <a:srgbClr val="4E70DE"/>
      </a:accent5>
      <a:accent6>
        <a:srgbClr val="7143D9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11282</TotalTime>
  <Words>142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43</cp:revision>
  <dcterms:created xsi:type="dcterms:W3CDTF">2018-02-18T19:39:47Z</dcterms:created>
  <dcterms:modified xsi:type="dcterms:W3CDTF">2022-10-24T04:13:35Z</dcterms:modified>
</cp:coreProperties>
</file>