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23" name="그룹 1022">
            <a:extLst>
              <a:ext uri="{FF2B5EF4-FFF2-40B4-BE49-F238E27FC236}">
                <a16:creationId xmlns:a16="http://schemas.microsoft.com/office/drawing/2014/main" id="{EAC79051-3DA5-45E9-AE80-93EFFE25C8FB}"/>
              </a:ext>
            </a:extLst>
          </p:cNvPr>
          <p:cNvGrpSpPr/>
          <p:nvPr/>
        </p:nvGrpSpPr>
        <p:grpSpPr>
          <a:xfrm flipH="1">
            <a:off x="2209800" y="1962150"/>
            <a:ext cx="3681306" cy="3933338"/>
            <a:chOff x="6300894" y="1962150"/>
            <a:chExt cx="3681306" cy="3933338"/>
          </a:xfrm>
        </p:grpSpPr>
        <p:sp>
          <p:nvSpPr>
            <p:cNvPr id="1024" name="Bent Arrow 97">
              <a:extLst>
                <a:ext uri="{FF2B5EF4-FFF2-40B4-BE49-F238E27FC236}">
                  <a16:creationId xmlns:a16="http://schemas.microsoft.com/office/drawing/2014/main" id="{D616255E-A2E8-4A49-BF98-B0DBCB7F2621}"/>
                </a:ext>
              </a:extLst>
            </p:cNvPr>
            <p:cNvSpPr/>
            <p:nvPr/>
          </p:nvSpPr>
          <p:spPr>
            <a:xfrm>
              <a:off x="7468733" y="1962150"/>
              <a:ext cx="2513467" cy="1823750"/>
            </a:xfrm>
            <a:prstGeom prst="bentArrow">
              <a:avLst>
                <a:gd name="adj1" fmla="val 18479"/>
                <a:gd name="adj2" fmla="val 19294"/>
                <a:gd name="adj3" fmla="val 18479"/>
                <a:gd name="adj4" fmla="val 32746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25" name="Bent Arrow 98">
              <a:extLst>
                <a:ext uri="{FF2B5EF4-FFF2-40B4-BE49-F238E27FC236}">
                  <a16:creationId xmlns:a16="http://schemas.microsoft.com/office/drawing/2014/main" id="{D95A0062-344A-4FDD-B6C2-E8D947172361}"/>
                </a:ext>
              </a:extLst>
            </p:cNvPr>
            <p:cNvSpPr/>
            <p:nvPr/>
          </p:nvSpPr>
          <p:spPr>
            <a:xfrm flipV="1">
              <a:off x="7468733" y="4071738"/>
              <a:ext cx="2513467" cy="1823750"/>
            </a:xfrm>
            <a:prstGeom prst="bentArrow">
              <a:avLst>
                <a:gd name="adj1" fmla="val 18479"/>
                <a:gd name="adj2" fmla="val 19294"/>
                <a:gd name="adj3" fmla="val 18479"/>
                <a:gd name="adj4" fmla="val 32746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26" name="Bent Arrow 99">
              <a:extLst>
                <a:ext uri="{FF2B5EF4-FFF2-40B4-BE49-F238E27FC236}">
                  <a16:creationId xmlns:a16="http://schemas.microsoft.com/office/drawing/2014/main" id="{8E6FBC11-F003-4F73-9673-463B4B10220B}"/>
                </a:ext>
              </a:extLst>
            </p:cNvPr>
            <p:cNvSpPr/>
            <p:nvPr/>
          </p:nvSpPr>
          <p:spPr>
            <a:xfrm>
              <a:off x="7468733" y="2776190"/>
              <a:ext cx="2513467" cy="1017143"/>
            </a:xfrm>
            <a:prstGeom prst="bentArrow">
              <a:avLst>
                <a:gd name="adj1" fmla="val 34261"/>
                <a:gd name="adj2" fmla="val 33606"/>
                <a:gd name="adj3" fmla="val 33685"/>
                <a:gd name="adj4" fmla="val 7647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27" name="Bent Arrow 101">
              <a:extLst>
                <a:ext uri="{FF2B5EF4-FFF2-40B4-BE49-F238E27FC236}">
                  <a16:creationId xmlns:a16="http://schemas.microsoft.com/office/drawing/2014/main" id="{2A81C6C9-B523-4D8D-A7DF-EF88DB0C2924}"/>
                </a:ext>
              </a:extLst>
            </p:cNvPr>
            <p:cNvSpPr/>
            <p:nvPr/>
          </p:nvSpPr>
          <p:spPr>
            <a:xfrm flipV="1">
              <a:off x="7468733" y="4080305"/>
              <a:ext cx="2513467" cy="1017143"/>
            </a:xfrm>
            <a:prstGeom prst="bentArrow">
              <a:avLst>
                <a:gd name="adj1" fmla="val 34261"/>
                <a:gd name="adj2" fmla="val 33606"/>
                <a:gd name="adj3" fmla="val 33685"/>
                <a:gd name="adj4" fmla="val 7647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28" name="Right Arrow 106">
              <a:extLst>
                <a:ext uri="{FF2B5EF4-FFF2-40B4-BE49-F238E27FC236}">
                  <a16:creationId xmlns:a16="http://schemas.microsoft.com/office/drawing/2014/main" id="{9C7C37DB-6BC1-4AF9-AC0B-06595FDB8B25}"/>
                </a:ext>
              </a:extLst>
            </p:cNvPr>
            <p:cNvSpPr/>
            <p:nvPr/>
          </p:nvSpPr>
          <p:spPr>
            <a:xfrm>
              <a:off x="6300894" y="3585319"/>
              <a:ext cx="3681306" cy="687000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29" name="TextBox 1028">
              <a:extLst>
                <a:ext uri="{FF2B5EF4-FFF2-40B4-BE49-F238E27FC236}">
                  <a16:creationId xmlns:a16="http://schemas.microsoft.com/office/drawing/2014/main" id="{3533943D-3BF5-4793-9E71-60082E120252}"/>
                </a:ext>
              </a:extLst>
            </p:cNvPr>
            <p:cNvSpPr txBox="1"/>
            <p:nvPr/>
          </p:nvSpPr>
          <p:spPr>
            <a:xfrm>
              <a:off x="7739890" y="2175614"/>
              <a:ext cx="1908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30" name="TextBox 1029">
              <a:extLst>
                <a:ext uri="{FF2B5EF4-FFF2-40B4-BE49-F238E27FC236}">
                  <a16:creationId xmlns:a16="http://schemas.microsoft.com/office/drawing/2014/main" id="{77FF798E-B6ED-4D19-8A76-1EB6B6CED29F}"/>
                </a:ext>
              </a:extLst>
            </p:cNvPr>
            <p:cNvSpPr txBox="1"/>
            <p:nvPr/>
          </p:nvSpPr>
          <p:spPr>
            <a:xfrm>
              <a:off x="7739890" y="2982409"/>
              <a:ext cx="1908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31" name="TextBox 1030">
              <a:extLst>
                <a:ext uri="{FF2B5EF4-FFF2-40B4-BE49-F238E27FC236}">
                  <a16:creationId xmlns:a16="http://schemas.microsoft.com/office/drawing/2014/main" id="{DFFE5ED9-15FF-44A2-B030-7BECCB978C2A}"/>
                </a:ext>
              </a:extLst>
            </p:cNvPr>
            <p:cNvSpPr txBox="1"/>
            <p:nvPr/>
          </p:nvSpPr>
          <p:spPr>
            <a:xfrm>
              <a:off x="7739890" y="4595999"/>
              <a:ext cx="1908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32" name="TextBox 1031">
              <a:extLst>
                <a:ext uri="{FF2B5EF4-FFF2-40B4-BE49-F238E27FC236}">
                  <a16:creationId xmlns:a16="http://schemas.microsoft.com/office/drawing/2014/main" id="{A8998E98-42B6-4D58-A83D-70DF9FEB8EB9}"/>
                </a:ext>
              </a:extLst>
            </p:cNvPr>
            <p:cNvSpPr txBox="1"/>
            <p:nvPr/>
          </p:nvSpPr>
          <p:spPr>
            <a:xfrm>
              <a:off x="7739890" y="5402796"/>
              <a:ext cx="1908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33" name="TextBox 1032">
              <a:extLst>
                <a:ext uri="{FF2B5EF4-FFF2-40B4-BE49-F238E27FC236}">
                  <a16:creationId xmlns:a16="http://schemas.microsoft.com/office/drawing/2014/main" id="{3DA10CB1-50C0-430D-8088-A08E4181B88F}"/>
                </a:ext>
              </a:extLst>
            </p:cNvPr>
            <p:cNvSpPr txBox="1"/>
            <p:nvPr/>
          </p:nvSpPr>
          <p:spPr>
            <a:xfrm>
              <a:off x="7739890" y="3789204"/>
              <a:ext cx="1908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34" name="그룹 1033">
            <a:extLst>
              <a:ext uri="{FF2B5EF4-FFF2-40B4-BE49-F238E27FC236}">
                <a16:creationId xmlns:a16="http://schemas.microsoft.com/office/drawing/2014/main" id="{D5BDC4EC-3826-455F-B64D-E918B9D80FD9}"/>
              </a:ext>
            </a:extLst>
          </p:cNvPr>
          <p:cNvGrpSpPr/>
          <p:nvPr/>
        </p:nvGrpSpPr>
        <p:grpSpPr>
          <a:xfrm>
            <a:off x="6300894" y="1962150"/>
            <a:ext cx="3681306" cy="3933338"/>
            <a:chOff x="6300894" y="1962150"/>
            <a:chExt cx="3681306" cy="3933338"/>
          </a:xfrm>
        </p:grpSpPr>
        <p:sp>
          <p:nvSpPr>
            <p:cNvPr id="1035" name="Bent Arrow 97">
              <a:extLst>
                <a:ext uri="{FF2B5EF4-FFF2-40B4-BE49-F238E27FC236}">
                  <a16:creationId xmlns:a16="http://schemas.microsoft.com/office/drawing/2014/main" id="{EAB98180-4CBC-4E0B-BD91-60B75829266B}"/>
                </a:ext>
              </a:extLst>
            </p:cNvPr>
            <p:cNvSpPr/>
            <p:nvPr/>
          </p:nvSpPr>
          <p:spPr>
            <a:xfrm>
              <a:off x="7468733" y="1962150"/>
              <a:ext cx="2513467" cy="1823750"/>
            </a:xfrm>
            <a:prstGeom prst="bentArrow">
              <a:avLst>
                <a:gd name="adj1" fmla="val 18479"/>
                <a:gd name="adj2" fmla="val 19294"/>
                <a:gd name="adj3" fmla="val 18479"/>
                <a:gd name="adj4" fmla="val 3274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36" name="Bent Arrow 98">
              <a:extLst>
                <a:ext uri="{FF2B5EF4-FFF2-40B4-BE49-F238E27FC236}">
                  <a16:creationId xmlns:a16="http://schemas.microsoft.com/office/drawing/2014/main" id="{4FEBF243-4368-47A2-8D05-860154F15BA6}"/>
                </a:ext>
              </a:extLst>
            </p:cNvPr>
            <p:cNvSpPr/>
            <p:nvPr/>
          </p:nvSpPr>
          <p:spPr>
            <a:xfrm flipV="1">
              <a:off x="7468733" y="4071738"/>
              <a:ext cx="2513467" cy="1823750"/>
            </a:xfrm>
            <a:prstGeom prst="bentArrow">
              <a:avLst>
                <a:gd name="adj1" fmla="val 18479"/>
                <a:gd name="adj2" fmla="val 19294"/>
                <a:gd name="adj3" fmla="val 18479"/>
                <a:gd name="adj4" fmla="val 3274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37" name="Bent Arrow 99">
              <a:extLst>
                <a:ext uri="{FF2B5EF4-FFF2-40B4-BE49-F238E27FC236}">
                  <a16:creationId xmlns:a16="http://schemas.microsoft.com/office/drawing/2014/main" id="{B77E701B-DECD-48A9-88A0-7880E4C207E1}"/>
                </a:ext>
              </a:extLst>
            </p:cNvPr>
            <p:cNvSpPr/>
            <p:nvPr/>
          </p:nvSpPr>
          <p:spPr>
            <a:xfrm>
              <a:off x="7468733" y="2776190"/>
              <a:ext cx="2513467" cy="1017143"/>
            </a:xfrm>
            <a:prstGeom prst="bentArrow">
              <a:avLst>
                <a:gd name="adj1" fmla="val 34261"/>
                <a:gd name="adj2" fmla="val 33606"/>
                <a:gd name="adj3" fmla="val 33685"/>
                <a:gd name="adj4" fmla="val 7647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38" name="Bent Arrow 101">
              <a:extLst>
                <a:ext uri="{FF2B5EF4-FFF2-40B4-BE49-F238E27FC236}">
                  <a16:creationId xmlns:a16="http://schemas.microsoft.com/office/drawing/2014/main" id="{3963C3B2-98A8-41AB-9A5E-F80640E30673}"/>
                </a:ext>
              </a:extLst>
            </p:cNvPr>
            <p:cNvSpPr/>
            <p:nvPr/>
          </p:nvSpPr>
          <p:spPr>
            <a:xfrm flipV="1">
              <a:off x="7468733" y="4080305"/>
              <a:ext cx="2513467" cy="1017143"/>
            </a:xfrm>
            <a:prstGeom prst="bentArrow">
              <a:avLst>
                <a:gd name="adj1" fmla="val 34261"/>
                <a:gd name="adj2" fmla="val 33606"/>
                <a:gd name="adj3" fmla="val 33685"/>
                <a:gd name="adj4" fmla="val 7647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39" name="Right Arrow 106">
              <a:extLst>
                <a:ext uri="{FF2B5EF4-FFF2-40B4-BE49-F238E27FC236}">
                  <a16:creationId xmlns:a16="http://schemas.microsoft.com/office/drawing/2014/main" id="{CA1CE1A4-D2AB-4CF4-ADB4-CCC04E1C0076}"/>
                </a:ext>
              </a:extLst>
            </p:cNvPr>
            <p:cNvSpPr/>
            <p:nvPr/>
          </p:nvSpPr>
          <p:spPr>
            <a:xfrm>
              <a:off x="6300894" y="3585319"/>
              <a:ext cx="3681306" cy="687000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40" name="TextBox 1039">
              <a:extLst>
                <a:ext uri="{FF2B5EF4-FFF2-40B4-BE49-F238E27FC236}">
                  <a16:creationId xmlns:a16="http://schemas.microsoft.com/office/drawing/2014/main" id="{B05B32D4-FF03-40D6-B0C1-CA79EFA4A8ED}"/>
                </a:ext>
              </a:extLst>
            </p:cNvPr>
            <p:cNvSpPr txBox="1"/>
            <p:nvPr/>
          </p:nvSpPr>
          <p:spPr>
            <a:xfrm>
              <a:off x="7739890" y="2175614"/>
              <a:ext cx="1908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41" name="TextBox 1040">
              <a:extLst>
                <a:ext uri="{FF2B5EF4-FFF2-40B4-BE49-F238E27FC236}">
                  <a16:creationId xmlns:a16="http://schemas.microsoft.com/office/drawing/2014/main" id="{74A0CE10-2DF5-4AAB-82C6-9F51E6278174}"/>
                </a:ext>
              </a:extLst>
            </p:cNvPr>
            <p:cNvSpPr txBox="1"/>
            <p:nvPr/>
          </p:nvSpPr>
          <p:spPr>
            <a:xfrm>
              <a:off x="7739890" y="2982409"/>
              <a:ext cx="1908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42" name="TextBox 1041">
              <a:extLst>
                <a:ext uri="{FF2B5EF4-FFF2-40B4-BE49-F238E27FC236}">
                  <a16:creationId xmlns:a16="http://schemas.microsoft.com/office/drawing/2014/main" id="{207A72EE-3134-4B89-B159-0BEABCC418DB}"/>
                </a:ext>
              </a:extLst>
            </p:cNvPr>
            <p:cNvSpPr txBox="1"/>
            <p:nvPr/>
          </p:nvSpPr>
          <p:spPr>
            <a:xfrm>
              <a:off x="7739890" y="4595999"/>
              <a:ext cx="1908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43" name="TextBox 1042">
              <a:extLst>
                <a:ext uri="{FF2B5EF4-FFF2-40B4-BE49-F238E27FC236}">
                  <a16:creationId xmlns:a16="http://schemas.microsoft.com/office/drawing/2014/main" id="{87A794FE-CB57-44BB-BEC1-6EF9B2214F29}"/>
                </a:ext>
              </a:extLst>
            </p:cNvPr>
            <p:cNvSpPr txBox="1"/>
            <p:nvPr/>
          </p:nvSpPr>
          <p:spPr>
            <a:xfrm>
              <a:off x="7739890" y="5402796"/>
              <a:ext cx="1908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44" name="TextBox 1043">
              <a:extLst>
                <a:ext uri="{FF2B5EF4-FFF2-40B4-BE49-F238E27FC236}">
                  <a16:creationId xmlns:a16="http://schemas.microsoft.com/office/drawing/2014/main" id="{85822C98-D93F-4031-A142-B26C0BC7779B}"/>
                </a:ext>
              </a:extLst>
            </p:cNvPr>
            <p:cNvSpPr txBox="1"/>
            <p:nvPr/>
          </p:nvSpPr>
          <p:spPr>
            <a:xfrm>
              <a:off x="7739890" y="3789204"/>
              <a:ext cx="19085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45" name="그룹 1044">
            <a:extLst>
              <a:ext uri="{FF2B5EF4-FFF2-40B4-BE49-F238E27FC236}">
                <a16:creationId xmlns:a16="http://schemas.microsoft.com/office/drawing/2014/main" id="{426C48F3-FE3C-4DB7-A1BF-CBC70C58B506}"/>
              </a:ext>
            </a:extLst>
          </p:cNvPr>
          <p:cNvGrpSpPr/>
          <p:nvPr/>
        </p:nvGrpSpPr>
        <p:grpSpPr>
          <a:xfrm>
            <a:off x="5176784" y="3422027"/>
            <a:ext cx="1838432" cy="1013961"/>
            <a:chOff x="5653183" y="3500384"/>
            <a:chExt cx="1551069" cy="855470"/>
          </a:xfrm>
        </p:grpSpPr>
        <p:sp>
          <p:nvSpPr>
            <p:cNvPr id="1046" name="Rounded Rectangle 108">
              <a:extLst>
                <a:ext uri="{FF2B5EF4-FFF2-40B4-BE49-F238E27FC236}">
                  <a16:creationId xmlns:a16="http://schemas.microsoft.com/office/drawing/2014/main" id="{5EAC3AC1-08B9-4ED6-BA66-CBCBE59D1DE6}"/>
                </a:ext>
              </a:extLst>
            </p:cNvPr>
            <p:cNvSpPr/>
            <p:nvPr/>
          </p:nvSpPr>
          <p:spPr>
            <a:xfrm rot="1800000">
              <a:off x="6844212" y="3500384"/>
              <a:ext cx="360040" cy="85547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47" name="Rounded Rectangle 109">
              <a:extLst>
                <a:ext uri="{FF2B5EF4-FFF2-40B4-BE49-F238E27FC236}">
                  <a16:creationId xmlns:a16="http://schemas.microsoft.com/office/drawing/2014/main" id="{E1F534A3-3F0F-409C-A32F-D8E7007A2AA3}"/>
                </a:ext>
              </a:extLst>
            </p:cNvPr>
            <p:cNvSpPr/>
            <p:nvPr/>
          </p:nvSpPr>
          <p:spPr>
            <a:xfrm rot="1800000">
              <a:off x="6447203" y="3500384"/>
              <a:ext cx="360040" cy="85547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48" name="Rounded Rectangle 110">
              <a:extLst>
                <a:ext uri="{FF2B5EF4-FFF2-40B4-BE49-F238E27FC236}">
                  <a16:creationId xmlns:a16="http://schemas.microsoft.com/office/drawing/2014/main" id="{64AA5961-920F-4802-8BB6-8EA79A19AF41}"/>
                </a:ext>
              </a:extLst>
            </p:cNvPr>
            <p:cNvSpPr/>
            <p:nvPr/>
          </p:nvSpPr>
          <p:spPr>
            <a:xfrm rot="1800000">
              <a:off x="6050193" y="3500384"/>
              <a:ext cx="360040" cy="85547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49" name="Rounded Rectangle 111">
              <a:extLst>
                <a:ext uri="{FF2B5EF4-FFF2-40B4-BE49-F238E27FC236}">
                  <a16:creationId xmlns:a16="http://schemas.microsoft.com/office/drawing/2014/main" id="{4D21F5C4-9F57-4480-BA54-ABF02A6E181F}"/>
                </a:ext>
              </a:extLst>
            </p:cNvPr>
            <p:cNvSpPr/>
            <p:nvPr/>
          </p:nvSpPr>
          <p:spPr>
            <a:xfrm rot="1800000">
              <a:off x="5653183" y="3500384"/>
              <a:ext cx="360040" cy="85547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1050" name="TextBox 1049">
            <a:extLst>
              <a:ext uri="{FF2B5EF4-FFF2-40B4-BE49-F238E27FC236}">
                <a16:creationId xmlns:a16="http://schemas.microsoft.com/office/drawing/2014/main" id="{A5F00915-9631-4E03-BA71-B9896F54FF7E}"/>
              </a:ext>
            </a:extLst>
          </p:cNvPr>
          <p:cNvSpPr txBox="1"/>
          <p:nvPr/>
        </p:nvSpPr>
        <p:spPr>
          <a:xfrm>
            <a:off x="10137502" y="2006336"/>
            <a:ext cx="13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5FABA715-93F8-450F-A105-29494A39E727}"/>
              </a:ext>
            </a:extLst>
          </p:cNvPr>
          <p:cNvSpPr txBox="1"/>
          <p:nvPr/>
        </p:nvSpPr>
        <p:spPr>
          <a:xfrm>
            <a:off x="10137502" y="2813131"/>
            <a:ext cx="13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99C98AAE-19EB-4B78-A349-326F383345C6}"/>
              </a:ext>
            </a:extLst>
          </p:cNvPr>
          <p:cNvSpPr txBox="1"/>
          <p:nvPr/>
        </p:nvSpPr>
        <p:spPr>
          <a:xfrm>
            <a:off x="10137502" y="3619926"/>
            <a:ext cx="13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31876FB0-AA7F-4578-A01C-9E84DB1A1D4F}"/>
              </a:ext>
            </a:extLst>
          </p:cNvPr>
          <p:cNvSpPr txBox="1"/>
          <p:nvPr/>
        </p:nvSpPr>
        <p:spPr>
          <a:xfrm>
            <a:off x="10137502" y="4426721"/>
            <a:ext cx="13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54" name="TextBox 1053">
            <a:extLst>
              <a:ext uri="{FF2B5EF4-FFF2-40B4-BE49-F238E27FC236}">
                <a16:creationId xmlns:a16="http://schemas.microsoft.com/office/drawing/2014/main" id="{10D7700D-14A0-482A-9E2F-B362E34473FC}"/>
              </a:ext>
            </a:extLst>
          </p:cNvPr>
          <p:cNvSpPr txBox="1"/>
          <p:nvPr/>
        </p:nvSpPr>
        <p:spPr>
          <a:xfrm>
            <a:off x="10137502" y="5233516"/>
            <a:ext cx="13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55" name="TextBox 1054">
            <a:extLst>
              <a:ext uri="{FF2B5EF4-FFF2-40B4-BE49-F238E27FC236}">
                <a16:creationId xmlns:a16="http://schemas.microsoft.com/office/drawing/2014/main" id="{0F10CF84-F2E0-48AF-BFB6-C53A8B6104EF}"/>
              </a:ext>
            </a:extLst>
          </p:cNvPr>
          <p:cNvSpPr txBox="1"/>
          <p:nvPr/>
        </p:nvSpPr>
        <p:spPr>
          <a:xfrm>
            <a:off x="675931" y="2006336"/>
            <a:ext cx="13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56" name="TextBox 1055">
            <a:extLst>
              <a:ext uri="{FF2B5EF4-FFF2-40B4-BE49-F238E27FC236}">
                <a16:creationId xmlns:a16="http://schemas.microsoft.com/office/drawing/2014/main" id="{AA8C74F5-85A1-4D90-AEF0-73446B106AC4}"/>
              </a:ext>
            </a:extLst>
          </p:cNvPr>
          <p:cNvSpPr txBox="1"/>
          <p:nvPr/>
        </p:nvSpPr>
        <p:spPr>
          <a:xfrm>
            <a:off x="675931" y="2813131"/>
            <a:ext cx="13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57" name="TextBox 1056">
            <a:extLst>
              <a:ext uri="{FF2B5EF4-FFF2-40B4-BE49-F238E27FC236}">
                <a16:creationId xmlns:a16="http://schemas.microsoft.com/office/drawing/2014/main" id="{55065419-F45D-46C1-80AA-09CB8D59721C}"/>
              </a:ext>
            </a:extLst>
          </p:cNvPr>
          <p:cNvSpPr txBox="1"/>
          <p:nvPr/>
        </p:nvSpPr>
        <p:spPr>
          <a:xfrm>
            <a:off x="675931" y="3619926"/>
            <a:ext cx="13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58" name="TextBox 1057">
            <a:extLst>
              <a:ext uri="{FF2B5EF4-FFF2-40B4-BE49-F238E27FC236}">
                <a16:creationId xmlns:a16="http://schemas.microsoft.com/office/drawing/2014/main" id="{8DC44BB9-4626-4312-8D44-C159F90E0850}"/>
              </a:ext>
            </a:extLst>
          </p:cNvPr>
          <p:cNvSpPr txBox="1"/>
          <p:nvPr/>
        </p:nvSpPr>
        <p:spPr>
          <a:xfrm>
            <a:off x="675931" y="4426721"/>
            <a:ext cx="13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59" name="TextBox 1058">
            <a:extLst>
              <a:ext uri="{FF2B5EF4-FFF2-40B4-BE49-F238E27FC236}">
                <a16:creationId xmlns:a16="http://schemas.microsoft.com/office/drawing/2014/main" id="{72446DE1-A3D9-455F-9373-4B1AFF5E33F2}"/>
              </a:ext>
            </a:extLst>
          </p:cNvPr>
          <p:cNvSpPr txBox="1"/>
          <p:nvPr/>
        </p:nvSpPr>
        <p:spPr>
          <a:xfrm>
            <a:off x="675931" y="5233516"/>
            <a:ext cx="137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060" name="그룹 1059">
            <a:extLst>
              <a:ext uri="{FF2B5EF4-FFF2-40B4-BE49-F238E27FC236}">
                <a16:creationId xmlns:a16="http://schemas.microsoft.com/office/drawing/2014/main" id="{090349B2-43DB-4A66-884E-9060825B1F41}"/>
              </a:ext>
            </a:extLst>
          </p:cNvPr>
          <p:cNvGrpSpPr/>
          <p:nvPr/>
        </p:nvGrpSpPr>
        <p:grpSpPr>
          <a:xfrm>
            <a:off x="5221984" y="2298525"/>
            <a:ext cx="1776286" cy="961587"/>
            <a:chOff x="5221984" y="2298525"/>
            <a:chExt cx="1776286" cy="961587"/>
          </a:xfrm>
        </p:grpSpPr>
        <p:sp>
          <p:nvSpPr>
            <p:cNvPr id="1061" name="이등변 삼각형 1060">
              <a:extLst>
                <a:ext uri="{FF2B5EF4-FFF2-40B4-BE49-F238E27FC236}">
                  <a16:creationId xmlns:a16="http://schemas.microsoft.com/office/drawing/2014/main" id="{040518B0-1042-47F7-90E9-AC1296F464F6}"/>
                </a:ext>
              </a:extLst>
            </p:cNvPr>
            <p:cNvSpPr/>
            <p:nvPr/>
          </p:nvSpPr>
          <p:spPr>
            <a:xfrm rot="10800000">
              <a:off x="5893005" y="2910121"/>
              <a:ext cx="405990" cy="349991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2" name="TextBox 1061">
              <a:extLst>
                <a:ext uri="{FF2B5EF4-FFF2-40B4-BE49-F238E27FC236}">
                  <a16:creationId xmlns:a16="http://schemas.microsoft.com/office/drawing/2014/main" id="{70BB81B1-E6CE-401B-B707-65E21D36A580}"/>
                </a:ext>
              </a:extLst>
            </p:cNvPr>
            <p:cNvSpPr txBox="1"/>
            <p:nvPr/>
          </p:nvSpPr>
          <p:spPr>
            <a:xfrm>
              <a:off x="5221984" y="2298525"/>
              <a:ext cx="1776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63" name="이등변 삼각형 1062">
            <a:extLst>
              <a:ext uri="{FF2B5EF4-FFF2-40B4-BE49-F238E27FC236}">
                <a16:creationId xmlns:a16="http://schemas.microsoft.com/office/drawing/2014/main" id="{E130E7CE-555C-4A9D-A6F2-333CEEF77A5E}"/>
              </a:ext>
            </a:extLst>
          </p:cNvPr>
          <p:cNvSpPr/>
          <p:nvPr/>
        </p:nvSpPr>
        <p:spPr>
          <a:xfrm rot="10800000" flipV="1">
            <a:off x="5893005" y="4748986"/>
            <a:ext cx="405990" cy="34999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4" name="TextBox 1063">
            <a:extLst>
              <a:ext uri="{FF2B5EF4-FFF2-40B4-BE49-F238E27FC236}">
                <a16:creationId xmlns:a16="http://schemas.microsoft.com/office/drawing/2014/main" id="{B4504A4F-4148-4C85-B61A-BEC139A47B5F}"/>
              </a:ext>
            </a:extLst>
          </p:cNvPr>
          <p:cNvSpPr txBox="1"/>
          <p:nvPr/>
        </p:nvSpPr>
        <p:spPr>
          <a:xfrm>
            <a:off x="5221984" y="5248908"/>
            <a:ext cx="1776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11300</TotalTime>
  <Words>158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46</cp:revision>
  <dcterms:created xsi:type="dcterms:W3CDTF">2018-02-18T19:39:47Z</dcterms:created>
  <dcterms:modified xsi:type="dcterms:W3CDTF">2022-10-24T04:31:10Z</dcterms:modified>
</cp:coreProperties>
</file>