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91" name="Graphic 58">
            <a:extLst>
              <a:ext uri="{FF2B5EF4-FFF2-40B4-BE49-F238E27FC236}">
                <a16:creationId xmlns:a16="http://schemas.microsoft.com/office/drawing/2014/main" id="{627388C3-1EFA-4064-9E7D-3554E7F68E8A}"/>
              </a:ext>
            </a:extLst>
          </p:cNvPr>
          <p:cNvGrpSpPr/>
          <p:nvPr/>
        </p:nvGrpSpPr>
        <p:grpSpPr>
          <a:xfrm>
            <a:off x="6308185" y="1580452"/>
            <a:ext cx="2114140" cy="3468575"/>
            <a:chOff x="5095920" y="2830970"/>
            <a:chExt cx="2335782" cy="3832214"/>
          </a:xfrm>
        </p:grpSpPr>
        <p:sp>
          <p:nvSpPr>
            <p:cNvPr id="892" name="Freeform: Shape 3">
              <a:extLst>
                <a:ext uri="{FF2B5EF4-FFF2-40B4-BE49-F238E27FC236}">
                  <a16:creationId xmlns:a16="http://schemas.microsoft.com/office/drawing/2014/main" id="{9A31EB4C-81D0-47E4-A287-A9C2E3D2571C}"/>
                </a:ext>
              </a:extLst>
            </p:cNvPr>
            <p:cNvSpPr/>
            <p:nvPr/>
          </p:nvSpPr>
          <p:spPr>
            <a:xfrm>
              <a:off x="5095920" y="3144617"/>
              <a:ext cx="2291255" cy="3273141"/>
            </a:xfrm>
            <a:custGeom>
              <a:avLst/>
              <a:gdLst>
                <a:gd name="connsiteX0" fmla="*/ 2285451 w 2291255"/>
                <a:gd name="connsiteY0" fmla="*/ 178210 h 3273141"/>
                <a:gd name="connsiteX1" fmla="*/ 2120388 w 2291255"/>
                <a:gd name="connsiteY1" fmla="*/ 128728 h 3273141"/>
                <a:gd name="connsiteX2" fmla="*/ 2105248 w 2291255"/>
                <a:gd name="connsiteY2" fmla="*/ 130205 h 3273141"/>
                <a:gd name="connsiteX3" fmla="*/ 2068691 w 2291255"/>
                <a:gd name="connsiteY3" fmla="*/ 186333 h 3273141"/>
                <a:gd name="connsiteX4" fmla="*/ 1927261 w 2291255"/>
                <a:gd name="connsiteY4" fmla="*/ 402355 h 3273141"/>
                <a:gd name="connsiteX5" fmla="*/ 1915814 w 2291255"/>
                <a:gd name="connsiteY5" fmla="*/ 409002 h 3273141"/>
                <a:gd name="connsiteX6" fmla="*/ 1870394 w 2291255"/>
                <a:gd name="connsiteY6" fmla="*/ 410848 h 3273141"/>
                <a:gd name="connsiteX7" fmla="*/ 1722318 w 2291255"/>
                <a:gd name="connsiteY7" fmla="*/ 415649 h 3273141"/>
                <a:gd name="connsiteX8" fmla="*/ 1590859 w 2291255"/>
                <a:gd name="connsiteY8" fmla="*/ 418972 h 3273141"/>
                <a:gd name="connsiteX9" fmla="*/ 1583843 w 2291255"/>
                <a:gd name="connsiteY9" fmla="*/ 419341 h 3273141"/>
                <a:gd name="connsiteX10" fmla="*/ 1560948 w 2291255"/>
                <a:gd name="connsiteY10" fmla="*/ 411587 h 3273141"/>
                <a:gd name="connsiteX11" fmla="*/ 1469370 w 2291255"/>
                <a:gd name="connsiteY11" fmla="*/ 312254 h 3273141"/>
                <a:gd name="connsiteX12" fmla="*/ 1450537 w 2291255"/>
                <a:gd name="connsiteY12" fmla="*/ 306715 h 3273141"/>
                <a:gd name="connsiteX13" fmla="*/ 1232669 w 2291255"/>
                <a:gd name="connsiteY13" fmla="*/ 353612 h 3273141"/>
                <a:gd name="connsiteX14" fmla="*/ 1212729 w 2291255"/>
                <a:gd name="connsiteY14" fmla="*/ 366167 h 3273141"/>
                <a:gd name="connsiteX15" fmla="*/ 1209775 w 2291255"/>
                <a:gd name="connsiteY15" fmla="*/ 347703 h 3273141"/>
                <a:gd name="connsiteX16" fmla="*/ 1183557 w 2291255"/>
                <a:gd name="connsiteY16" fmla="*/ 362843 h 3273141"/>
                <a:gd name="connsiteX17" fmla="*/ 1097887 w 2291255"/>
                <a:gd name="connsiteY17" fmla="*/ 388692 h 3273141"/>
                <a:gd name="connsiteX18" fmla="*/ 1082377 w 2291255"/>
                <a:gd name="connsiteY18" fmla="*/ 398293 h 3273141"/>
                <a:gd name="connsiteX19" fmla="*/ 1082377 w 2291255"/>
                <a:gd name="connsiteY19" fmla="*/ 398662 h 3273141"/>
                <a:gd name="connsiteX20" fmla="*/ 1068715 w 2291255"/>
                <a:gd name="connsiteY20" fmla="*/ 400878 h 3273141"/>
                <a:gd name="connsiteX21" fmla="*/ 1057267 w 2291255"/>
                <a:gd name="connsiteY21" fmla="*/ 399770 h 3273141"/>
                <a:gd name="connsiteX22" fmla="*/ 988953 w 2291255"/>
                <a:gd name="connsiteY22" fmla="*/ 372444 h 3273141"/>
                <a:gd name="connsiteX23" fmla="*/ 939840 w 2291255"/>
                <a:gd name="connsiteY23" fmla="*/ 352504 h 3273141"/>
                <a:gd name="connsiteX24" fmla="*/ 933932 w 2291255"/>
                <a:gd name="connsiteY24" fmla="*/ 372444 h 3273141"/>
                <a:gd name="connsiteX25" fmla="*/ 933932 w 2291255"/>
                <a:gd name="connsiteY25" fmla="*/ 372444 h 3273141"/>
                <a:gd name="connsiteX26" fmla="*/ 923962 w 2291255"/>
                <a:gd name="connsiteY26" fmla="*/ 370229 h 3273141"/>
                <a:gd name="connsiteX27" fmla="*/ 916946 w 2291255"/>
                <a:gd name="connsiteY27" fmla="*/ 369859 h 3273141"/>
                <a:gd name="connsiteX28" fmla="*/ 789548 w 2291255"/>
                <a:gd name="connsiteY28" fmla="*/ 339210 h 3273141"/>
                <a:gd name="connsiteX29" fmla="*/ 672860 w 2291255"/>
                <a:gd name="connsiteY29" fmla="*/ 310777 h 3273141"/>
                <a:gd name="connsiteX30" fmla="*/ 655135 w 2291255"/>
                <a:gd name="connsiteY30" fmla="*/ 316316 h 3273141"/>
                <a:gd name="connsiteX31" fmla="*/ 602330 w 2291255"/>
                <a:gd name="connsiteY31" fmla="*/ 369859 h 3273141"/>
                <a:gd name="connsiteX32" fmla="*/ 561710 w 2291255"/>
                <a:gd name="connsiteY32" fmla="*/ 381307 h 3273141"/>
                <a:gd name="connsiteX33" fmla="*/ 409572 w 2291255"/>
                <a:gd name="connsiteY33" fmla="*/ 353242 h 3273141"/>
                <a:gd name="connsiteX34" fmla="*/ 275159 w 2291255"/>
                <a:gd name="connsiteY34" fmla="*/ 328501 h 3273141"/>
                <a:gd name="connsiteX35" fmla="*/ 264450 w 2291255"/>
                <a:gd name="connsiteY35" fmla="*/ 317423 h 3273141"/>
                <a:gd name="connsiteX36" fmla="*/ 202782 w 2291255"/>
                <a:gd name="connsiteY36" fmla="*/ 20163 h 3273141"/>
                <a:gd name="connsiteX37" fmla="*/ 185796 w 2291255"/>
                <a:gd name="connsiteY37" fmla="*/ 3177 h 3273141"/>
                <a:gd name="connsiteX38" fmla="*/ 169918 w 2291255"/>
                <a:gd name="connsiteY38" fmla="*/ 223 h 3273141"/>
                <a:gd name="connsiteX39" fmla="*/ 59137 w 2291255"/>
                <a:gd name="connsiteY39" fmla="*/ 5762 h 3273141"/>
                <a:gd name="connsiteX40" fmla="*/ 22949 w 2291255"/>
                <a:gd name="connsiteY40" fmla="*/ 10931 h 3273141"/>
                <a:gd name="connsiteX41" fmla="*/ 5224 w 2291255"/>
                <a:gd name="connsiteY41" fmla="*/ 13147 h 3273141"/>
                <a:gd name="connsiteX42" fmla="*/ 55 w 2291255"/>
                <a:gd name="connsiteY42" fmla="*/ 19425 h 3273141"/>
                <a:gd name="connsiteX43" fmla="*/ 4486 w 2291255"/>
                <a:gd name="connsiteY43" fmla="*/ 67060 h 3273141"/>
                <a:gd name="connsiteX44" fmla="*/ 28119 w 2291255"/>
                <a:gd name="connsiteY44" fmla="*/ 251325 h 3273141"/>
                <a:gd name="connsiteX45" fmla="*/ 61353 w 2291255"/>
                <a:gd name="connsiteY45" fmla="*/ 396447 h 3273141"/>
                <a:gd name="connsiteX46" fmla="*/ 149239 w 2291255"/>
                <a:gd name="connsiteY46" fmla="*/ 498364 h 3273141"/>
                <a:gd name="connsiteX47" fmla="*/ 238971 w 2291255"/>
                <a:gd name="connsiteY47" fmla="*/ 543046 h 3273141"/>
                <a:gd name="connsiteX48" fmla="*/ 318363 w 2291255"/>
                <a:gd name="connsiteY48" fmla="*/ 581450 h 3273141"/>
                <a:gd name="connsiteX49" fmla="*/ 542878 w 2291255"/>
                <a:gd name="connsiteY49" fmla="*/ 629085 h 3273141"/>
                <a:gd name="connsiteX50" fmla="*/ 555802 w 2291255"/>
                <a:gd name="connsiteY50" fmla="*/ 646810 h 3273141"/>
                <a:gd name="connsiteX51" fmla="*/ 523676 w 2291255"/>
                <a:gd name="connsiteY51" fmla="*/ 781223 h 3273141"/>
                <a:gd name="connsiteX52" fmla="*/ 471978 w 2291255"/>
                <a:gd name="connsiteY52" fmla="*/ 1000199 h 3273141"/>
                <a:gd name="connsiteX53" fmla="*/ 459423 w 2291255"/>
                <a:gd name="connsiteY53" fmla="*/ 1047096 h 3273141"/>
                <a:gd name="connsiteX54" fmla="*/ 300638 w 2291255"/>
                <a:gd name="connsiteY54" fmla="*/ 1319615 h 3273141"/>
                <a:gd name="connsiteX55" fmla="*/ 200936 w 2291255"/>
                <a:gd name="connsiteY55" fmla="*/ 1500556 h 3273141"/>
                <a:gd name="connsiteX56" fmla="*/ 200936 w 2291255"/>
                <a:gd name="connsiteY56" fmla="*/ 1516066 h 3273141"/>
                <a:gd name="connsiteX57" fmla="*/ 246356 w 2291255"/>
                <a:gd name="connsiteY57" fmla="*/ 1543391 h 3273141"/>
                <a:gd name="connsiteX58" fmla="*/ 304700 w 2291255"/>
                <a:gd name="connsiteY58" fmla="*/ 1538222 h 3273141"/>
                <a:gd name="connsiteX59" fmla="*/ 393694 w 2291255"/>
                <a:gd name="connsiteY59" fmla="*/ 1529728 h 3273141"/>
                <a:gd name="connsiteX60" fmla="*/ 476779 w 2291255"/>
                <a:gd name="connsiteY60" fmla="*/ 1529359 h 3273141"/>
                <a:gd name="connsiteX61" fmla="*/ 546570 w 2291255"/>
                <a:gd name="connsiteY61" fmla="*/ 1557054 h 3273141"/>
                <a:gd name="connsiteX62" fmla="*/ 631133 w 2291255"/>
                <a:gd name="connsiteY62" fmla="*/ 1581795 h 3273141"/>
                <a:gd name="connsiteX63" fmla="*/ 646642 w 2291255"/>
                <a:gd name="connsiteY63" fmla="*/ 1583642 h 3273141"/>
                <a:gd name="connsiteX64" fmla="*/ 658089 w 2291255"/>
                <a:gd name="connsiteY64" fmla="*/ 1598781 h 3273141"/>
                <a:gd name="connsiteX65" fmla="*/ 647380 w 2291255"/>
                <a:gd name="connsiteY65" fmla="*/ 1656018 h 3273141"/>
                <a:gd name="connsiteX66" fmla="*/ 575373 w 2291255"/>
                <a:gd name="connsiteY66" fmla="*/ 2021593 h 3273141"/>
                <a:gd name="connsiteX67" fmla="*/ 509274 w 2291255"/>
                <a:gd name="connsiteY67" fmla="*/ 2326608 h 3273141"/>
                <a:gd name="connsiteX68" fmla="*/ 462747 w 2291255"/>
                <a:gd name="connsiteY68" fmla="*/ 2527489 h 3273141"/>
                <a:gd name="connsiteX69" fmla="*/ 443914 w 2291255"/>
                <a:gd name="connsiteY69" fmla="*/ 2643808 h 3273141"/>
                <a:gd name="connsiteX70" fmla="*/ 428036 w 2291255"/>
                <a:gd name="connsiteY70" fmla="*/ 2768990 h 3273141"/>
                <a:gd name="connsiteX71" fmla="*/ 412896 w 2291255"/>
                <a:gd name="connsiteY71" fmla="*/ 2903773 h 3273141"/>
                <a:gd name="connsiteX72" fmla="*/ 397017 w 2291255"/>
                <a:gd name="connsiteY72" fmla="*/ 3038555 h 3273141"/>
                <a:gd name="connsiteX73" fmla="*/ 378185 w 2291255"/>
                <a:gd name="connsiteY73" fmla="*/ 3205464 h 3273141"/>
                <a:gd name="connsiteX74" fmla="*/ 392586 w 2291255"/>
                <a:gd name="connsiteY74" fmla="*/ 3234267 h 3273141"/>
                <a:gd name="connsiteX75" fmla="*/ 537339 w 2291255"/>
                <a:gd name="connsiteY75" fmla="*/ 3251622 h 3273141"/>
                <a:gd name="connsiteX76" fmla="*/ 592360 w 2291255"/>
                <a:gd name="connsiteY76" fmla="*/ 3254207 h 3273141"/>
                <a:gd name="connsiteX77" fmla="*/ 603438 w 2291255"/>
                <a:gd name="connsiteY77" fmla="*/ 3245345 h 3273141"/>
                <a:gd name="connsiteX78" fmla="*/ 644426 w 2291255"/>
                <a:gd name="connsiteY78" fmla="*/ 3052957 h 3273141"/>
                <a:gd name="connsiteX79" fmla="*/ 756684 w 2291255"/>
                <a:gd name="connsiteY79" fmla="*/ 2555553 h 3273141"/>
                <a:gd name="connsiteX80" fmla="*/ 794349 w 2291255"/>
                <a:gd name="connsiteY80" fmla="*/ 2434803 h 3273141"/>
                <a:gd name="connsiteX81" fmla="*/ 1029942 w 2291255"/>
                <a:gd name="connsiteY81" fmla="*/ 1994636 h 3273141"/>
                <a:gd name="connsiteX82" fmla="*/ 1078316 w 2291255"/>
                <a:gd name="connsiteY82" fmla="*/ 1904904 h 3273141"/>
                <a:gd name="connsiteX83" fmla="*/ 1094563 w 2291255"/>
                <a:gd name="connsiteY83" fmla="*/ 1939615 h 3273141"/>
                <a:gd name="connsiteX84" fmla="*/ 1247809 w 2291255"/>
                <a:gd name="connsiteY84" fmla="*/ 2257185 h 3273141"/>
                <a:gd name="connsiteX85" fmla="*/ 1291383 w 2291255"/>
                <a:gd name="connsiteY85" fmla="*/ 2372397 h 3273141"/>
                <a:gd name="connsiteX86" fmla="*/ 1337541 w 2291255"/>
                <a:gd name="connsiteY86" fmla="*/ 2633838 h 3273141"/>
                <a:gd name="connsiteX87" fmla="*/ 1389977 w 2291255"/>
                <a:gd name="connsiteY87" fmla="*/ 2897864 h 3273141"/>
                <a:gd name="connsiteX88" fmla="*/ 1429120 w 2291255"/>
                <a:gd name="connsiteY88" fmla="*/ 3073636 h 3273141"/>
                <a:gd name="connsiteX89" fmla="*/ 1479340 w 2291255"/>
                <a:gd name="connsiteY89" fmla="*/ 3264916 h 3273141"/>
                <a:gd name="connsiteX90" fmla="*/ 1492634 w 2291255"/>
                <a:gd name="connsiteY90" fmla="*/ 3272671 h 3273141"/>
                <a:gd name="connsiteX91" fmla="*/ 1732288 w 2291255"/>
                <a:gd name="connsiteY91" fmla="*/ 3231313 h 3273141"/>
                <a:gd name="connsiteX92" fmla="*/ 1731919 w 2291255"/>
                <a:gd name="connsiteY92" fmla="*/ 3218388 h 3273141"/>
                <a:gd name="connsiteX93" fmla="*/ 1716040 w 2291255"/>
                <a:gd name="connsiteY93" fmla="*/ 3110193 h 3273141"/>
                <a:gd name="connsiteX94" fmla="*/ 1696100 w 2291255"/>
                <a:gd name="connsiteY94" fmla="*/ 2969871 h 3273141"/>
                <a:gd name="connsiteX95" fmla="*/ 1675421 w 2291255"/>
                <a:gd name="connsiteY95" fmla="*/ 2829550 h 3273141"/>
                <a:gd name="connsiteX96" fmla="*/ 1653265 w 2291255"/>
                <a:gd name="connsiteY96" fmla="*/ 2669288 h 3273141"/>
                <a:gd name="connsiteX97" fmla="*/ 1632217 w 2291255"/>
                <a:gd name="connsiteY97" fmla="*/ 2525643 h 3273141"/>
                <a:gd name="connsiteX98" fmla="*/ 1613753 w 2291255"/>
                <a:gd name="connsiteY98" fmla="*/ 2393445 h 3273141"/>
                <a:gd name="connsiteX99" fmla="*/ 1596398 w 2291255"/>
                <a:gd name="connsiteY99" fmla="*/ 2258662 h 3273141"/>
                <a:gd name="connsiteX100" fmla="*/ 1588274 w 2291255"/>
                <a:gd name="connsiteY100" fmla="*/ 2186286 h 3273141"/>
                <a:gd name="connsiteX101" fmla="*/ 1559471 w 2291255"/>
                <a:gd name="connsiteY101" fmla="*/ 2051134 h 3273141"/>
                <a:gd name="connsiteX102" fmla="*/ 1485987 w 2291255"/>
                <a:gd name="connsiteY102" fmla="*/ 1739103 h 3273141"/>
                <a:gd name="connsiteX103" fmla="*/ 1491157 w 2291255"/>
                <a:gd name="connsiteY103" fmla="*/ 1672635 h 3273141"/>
                <a:gd name="connsiteX104" fmla="*/ 1503342 w 2291255"/>
                <a:gd name="connsiteY104" fmla="*/ 1635708 h 3273141"/>
                <a:gd name="connsiteX105" fmla="*/ 1505189 w 2291255"/>
                <a:gd name="connsiteY105" fmla="*/ 1462522 h 3273141"/>
                <a:gd name="connsiteX106" fmla="*/ 1507774 w 2291255"/>
                <a:gd name="connsiteY106" fmla="*/ 1242438 h 3273141"/>
                <a:gd name="connsiteX107" fmla="*/ 1509989 w 2291255"/>
                <a:gd name="connsiteY107" fmla="*/ 1041557 h 3273141"/>
                <a:gd name="connsiteX108" fmla="*/ 1512574 w 2291255"/>
                <a:gd name="connsiteY108" fmla="*/ 749836 h 3273141"/>
                <a:gd name="connsiteX109" fmla="*/ 1535838 w 2291255"/>
                <a:gd name="connsiteY109" fmla="*/ 682998 h 3273141"/>
                <a:gd name="connsiteX110" fmla="*/ 1552824 w 2291255"/>
                <a:gd name="connsiteY110" fmla="*/ 673028 h 3273141"/>
                <a:gd name="connsiteX111" fmla="*/ 1618923 w 2291255"/>
                <a:gd name="connsiteY111" fmla="*/ 663058 h 3273141"/>
                <a:gd name="connsiteX112" fmla="*/ 1805772 w 2291255"/>
                <a:gd name="connsiteY112" fmla="*/ 633516 h 3273141"/>
                <a:gd name="connsiteX113" fmla="*/ 2012562 w 2291255"/>
                <a:gd name="connsiteY113" fmla="*/ 600282 h 3273141"/>
                <a:gd name="connsiteX114" fmla="*/ 2044688 w 2291255"/>
                <a:gd name="connsiteY114" fmla="*/ 584773 h 3273141"/>
                <a:gd name="connsiteX115" fmla="*/ 2176517 w 2291255"/>
                <a:gd name="connsiteY115" fmla="*/ 369859 h 3273141"/>
                <a:gd name="connsiteX116" fmla="*/ 2289143 w 2291255"/>
                <a:gd name="connsiteY116" fmla="*/ 188180 h 3273141"/>
                <a:gd name="connsiteX117" fmla="*/ 2285451 w 2291255"/>
                <a:gd name="connsiteY117" fmla="*/ 178210 h 3273141"/>
                <a:gd name="connsiteX118" fmla="*/ 1339757 w 2291255"/>
                <a:gd name="connsiteY118" fmla="*/ 1383499 h 3273141"/>
                <a:gd name="connsiteX119" fmla="*/ 1340126 w 2291255"/>
                <a:gd name="connsiteY119" fmla="*/ 1383499 h 3273141"/>
                <a:gd name="connsiteX120" fmla="*/ 1340126 w 2291255"/>
                <a:gd name="connsiteY120" fmla="*/ 1383499 h 3273141"/>
                <a:gd name="connsiteX121" fmla="*/ 1339757 w 2291255"/>
                <a:gd name="connsiteY121" fmla="*/ 1383499 h 3273141"/>
                <a:gd name="connsiteX122" fmla="*/ 1339757 w 2291255"/>
                <a:gd name="connsiteY122" fmla="*/ 1383499 h 3273141"/>
                <a:gd name="connsiteX123" fmla="*/ 1153277 w 2291255"/>
                <a:gd name="connsiteY123" fmla="*/ 1449967 h 3273141"/>
                <a:gd name="connsiteX124" fmla="*/ 1153277 w 2291255"/>
                <a:gd name="connsiteY124" fmla="*/ 1449967 h 3273141"/>
                <a:gd name="connsiteX125" fmla="*/ 1153277 w 2291255"/>
                <a:gd name="connsiteY125" fmla="*/ 1449967 h 3273141"/>
                <a:gd name="connsiteX126" fmla="*/ 1153277 w 2291255"/>
                <a:gd name="connsiteY126" fmla="*/ 1449967 h 3273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2291255" h="3273141">
                  <a:moveTo>
                    <a:pt x="2285451" y="178210"/>
                  </a:moveTo>
                  <a:cubicBezTo>
                    <a:pt x="2278804" y="176732"/>
                    <a:pt x="2162485" y="144606"/>
                    <a:pt x="2120388" y="128728"/>
                  </a:cubicBezTo>
                  <a:cubicBezTo>
                    <a:pt x="2115218" y="128358"/>
                    <a:pt x="2110418" y="121712"/>
                    <a:pt x="2105248" y="130205"/>
                  </a:cubicBezTo>
                  <a:cubicBezTo>
                    <a:pt x="2093801" y="149407"/>
                    <a:pt x="2081246" y="167501"/>
                    <a:pt x="2068691" y="186333"/>
                  </a:cubicBezTo>
                  <a:cubicBezTo>
                    <a:pt x="2021425" y="258341"/>
                    <a:pt x="1974158" y="330348"/>
                    <a:pt x="1927261" y="402355"/>
                  </a:cubicBezTo>
                  <a:cubicBezTo>
                    <a:pt x="1924307" y="406786"/>
                    <a:pt x="1921353" y="409002"/>
                    <a:pt x="1915814" y="409002"/>
                  </a:cubicBezTo>
                  <a:cubicBezTo>
                    <a:pt x="1900674" y="409002"/>
                    <a:pt x="1885534" y="410110"/>
                    <a:pt x="1870394" y="410848"/>
                  </a:cubicBezTo>
                  <a:cubicBezTo>
                    <a:pt x="1820912" y="412325"/>
                    <a:pt x="1771800" y="413802"/>
                    <a:pt x="1722318" y="415649"/>
                  </a:cubicBezTo>
                  <a:cubicBezTo>
                    <a:pt x="1678375" y="417495"/>
                    <a:pt x="1634802" y="417864"/>
                    <a:pt x="1590859" y="418972"/>
                  </a:cubicBezTo>
                  <a:cubicBezTo>
                    <a:pt x="1588643" y="418972"/>
                    <a:pt x="1585689" y="418603"/>
                    <a:pt x="1583843" y="419341"/>
                  </a:cubicBezTo>
                  <a:cubicBezTo>
                    <a:pt x="1573872" y="423034"/>
                    <a:pt x="1567595" y="418603"/>
                    <a:pt x="1560948" y="411587"/>
                  </a:cubicBezTo>
                  <a:cubicBezTo>
                    <a:pt x="1530668" y="378353"/>
                    <a:pt x="1499650" y="345488"/>
                    <a:pt x="1469370" y="312254"/>
                  </a:cubicBezTo>
                  <a:cubicBezTo>
                    <a:pt x="1463461" y="305976"/>
                    <a:pt x="1458292" y="305238"/>
                    <a:pt x="1450537" y="306715"/>
                  </a:cubicBezTo>
                  <a:cubicBezTo>
                    <a:pt x="1378161" y="322593"/>
                    <a:pt x="1305415" y="338102"/>
                    <a:pt x="1232669" y="353612"/>
                  </a:cubicBezTo>
                  <a:cubicBezTo>
                    <a:pt x="1217529" y="356935"/>
                    <a:pt x="1214206" y="357304"/>
                    <a:pt x="1212729" y="366167"/>
                  </a:cubicBezTo>
                  <a:cubicBezTo>
                    <a:pt x="1209405" y="356935"/>
                    <a:pt x="1210883" y="356935"/>
                    <a:pt x="1209775" y="347703"/>
                  </a:cubicBezTo>
                  <a:cubicBezTo>
                    <a:pt x="1202759" y="355458"/>
                    <a:pt x="1194266" y="360628"/>
                    <a:pt x="1183557" y="362843"/>
                  </a:cubicBezTo>
                  <a:cubicBezTo>
                    <a:pt x="1154385" y="369490"/>
                    <a:pt x="1127059" y="381676"/>
                    <a:pt x="1097887" y="388692"/>
                  </a:cubicBezTo>
                  <a:cubicBezTo>
                    <a:pt x="1091978" y="390169"/>
                    <a:pt x="1085332" y="391277"/>
                    <a:pt x="1082377" y="398293"/>
                  </a:cubicBezTo>
                  <a:cubicBezTo>
                    <a:pt x="1082377" y="398293"/>
                    <a:pt x="1082377" y="398662"/>
                    <a:pt x="1082377" y="398662"/>
                  </a:cubicBezTo>
                  <a:cubicBezTo>
                    <a:pt x="1077577" y="397924"/>
                    <a:pt x="1073146" y="399770"/>
                    <a:pt x="1068715" y="400878"/>
                  </a:cubicBezTo>
                  <a:cubicBezTo>
                    <a:pt x="1062806" y="400509"/>
                    <a:pt x="1057267" y="399770"/>
                    <a:pt x="1057267" y="399770"/>
                  </a:cubicBezTo>
                  <a:cubicBezTo>
                    <a:pt x="1035481" y="388323"/>
                    <a:pt x="1011109" y="382784"/>
                    <a:pt x="988953" y="372444"/>
                  </a:cubicBezTo>
                  <a:cubicBezTo>
                    <a:pt x="972705" y="365059"/>
                    <a:pt x="954980" y="362105"/>
                    <a:pt x="939840" y="352504"/>
                  </a:cubicBezTo>
                  <a:cubicBezTo>
                    <a:pt x="935778" y="362105"/>
                    <a:pt x="937994" y="362843"/>
                    <a:pt x="933932" y="372444"/>
                  </a:cubicBezTo>
                  <a:cubicBezTo>
                    <a:pt x="933932" y="372444"/>
                    <a:pt x="933932" y="372444"/>
                    <a:pt x="933932" y="372444"/>
                  </a:cubicBezTo>
                  <a:cubicBezTo>
                    <a:pt x="932086" y="370229"/>
                    <a:pt x="929131" y="369121"/>
                    <a:pt x="923962" y="370229"/>
                  </a:cubicBezTo>
                  <a:cubicBezTo>
                    <a:pt x="921746" y="370598"/>
                    <a:pt x="919161" y="370229"/>
                    <a:pt x="916946" y="369859"/>
                  </a:cubicBezTo>
                  <a:cubicBezTo>
                    <a:pt x="874480" y="359520"/>
                    <a:pt x="832014" y="349180"/>
                    <a:pt x="789548" y="339210"/>
                  </a:cubicBezTo>
                  <a:cubicBezTo>
                    <a:pt x="750775" y="329609"/>
                    <a:pt x="711633" y="320378"/>
                    <a:pt x="672860" y="310777"/>
                  </a:cubicBezTo>
                  <a:cubicBezTo>
                    <a:pt x="665475" y="308930"/>
                    <a:pt x="660674" y="310777"/>
                    <a:pt x="655135" y="316316"/>
                  </a:cubicBezTo>
                  <a:cubicBezTo>
                    <a:pt x="637780" y="334410"/>
                    <a:pt x="618578" y="351027"/>
                    <a:pt x="602330" y="369859"/>
                  </a:cubicBezTo>
                  <a:cubicBezTo>
                    <a:pt x="590513" y="383892"/>
                    <a:pt x="578327" y="384630"/>
                    <a:pt x="561710" y="381307"/>
                  </a:cubicBezTo>
                  <a:cubicBezTo>
                    <a:pt x="511121" y="370967"/>
                    <a:pt x="460162" y="362474"/>
                    <a:pt x="409572" y="353242"/>
                  </a:cubicBezTo>
                  <a:cubicBezTo>
                    <a:pt x="364891" y="345118"/>
                    <a:pt x="319840" y="336625"/>
                    <a:pt x="275159" y="328501"/>
                  </a:cubicBezTo>
                  <a:cubicBezTo>
                    <a:pt x="268512" y="327394"/>
                    <a:pt x="265927" y="324439"/>
                    <a:pt x="264450" y="317423"/>
                  </a:cubicBezTo>
                  <a:cubicBezTo>
                    <a:pt x="244140" y="218460"/>
                    <a:pt x="223461" y="119496"/>
                    <a:pt x="202782" y="20163"/>
                  </a:cubicBezTo>
                  <a:cubicBezTo>
                    <a:pt x="200936" y="10562"/>
                    <a:pt x="199459" y="961"/>
                    <a:pt x="185796" y="3177"/>
                  </a:cubicBezTo>
                  <a:cubicBezTo>
                    <a:pt x="180996" y="-516"/>
                    <a:pt x="175087" y="-147"/>
                    <a:pt x="169918" y="223"/>
                  </a:cubicBezTo>
                  <a:cubicBezTo>
                    <a:pt x="132991" y="1330"/>
                    <a:pt x="96064" y="4285"/>
                    <a:pt x="59137" y="5762"/>
                  </a:cubicBezTo>
                  <a:cubicBezTo>
                    <a:pt x="47321" y="6500"/>
                    <a:pt x="34397" y="3915"/>
                    <a:pt x="22949" y="10931"/>
                  </a:cubicBezTo>
                  <a:cubicBezTo>
                    <a:pt x="17041" y="11670"/>
                    <a:pt x="11133" y="12409"/>
                    <a:pt x="5224" y="13147"/>
                  </a:cubicBezTo>
                  <a:cubicBezTo>
                    <a:pt x="1162" y="13516"/>
                    <a:pt x="-315" y="14993"/>
                    <a:pt x="55" y="19425"/>
                  </a:cubicBezTo>
                  <a:cubicBezTo>
                    <a:pt x="1532" y="35303"/>
                    <a:pt x="2640" y="51182"/>
                    <a:pt x="4486" y="67060"/>
                  </a:cubicBezTo>
                  <a:cubicBezTo>
                    <a:pt x="11871" y="128728"/>
                    <a:pt x="17780" y="190395"/>
                    <a:pt x="28119" y="251325"/>
                  </a:cubicBezTo>
                  <a:cubicBezTo>
                    <a:pt x="36243" y="300437"/>
                    <a:pt x="44367" y="349550"/>
                    <a:pt x="61353" y="396447"/>
                  </a:cubicBezTo>
                  <a:cubicBezTo>
                    <a:pt x="77601" y="441497"/>
                    <a:pt x="104557" y="477316"/>
                    <a:pt x="149239" y="498364"/>
                  </a:cubicBezTo>
                  <a:cubicBezTo>
                    <a:pt x="179519" y="512397"/>
                    <a:pt x="209060" y="528275"/>
                    <a:pt x="238971" y="543046"/>
                  </a:cubicBezTo>
                  <a:cubicBezTo>
                    <a:pt x="265558" y="555970"/>
                    <a:pt x="290668" y="571479"/>
                    <a:pt x="318363" y="581450"/>
                  </a:cubicBezTo>
                  <a:cubicBezTo>
                    <a:pt x="390740" y="608037"/>
                    <a:pt x="466439" y="620592"/>
                    <a:pt x="542878" y="629085"/>
                  </a:cubicBezTo>
                  <a:cubicBezTo>
                    <a:pt x="558387" y="630931"/>
                    <a:pt x="559495" y="631670"/>
                    <a:pt x="555802" y="646810"/>
                  </a:cubicBezTo>
                  <a:cubicBezTo>
                    <a:pt x="545093" y="691491"/>
                    <a:pt x="534385" y="736542"/>
                    <a:pt x="523676" y="781223"/>
                  </a:cubicBezTo>
                  <a:cubicBezTo>
                    <a:pt x="506320" y="854338"/>
                    <a:pt x="489703" y="927453"/>
                    <a:pt x="471978" y="1000199"/>
                  </a:cubicBezTo>
                  <a:cubicBezTo>
                    <a:pt x="468286" y="1016077"/>
                    <a:pt x="467547" y="1033064"/>
                    <a:pt x="459423" y="1047096"/>
                  </a:cubicBezTo>
                  <a:cubicBezTo>
                    <a:pt x="405510" y="1137197"/>
                    <a:pt x="351597" y="1227668"/>
                    <a:pt x="300638" y="1319615"/>
                  </a:cubicBezTo>
                  <a:cubicBezTo>
                    <a:pt x="267404" y="1379806"/>
                    <a:pt x="234170" y="1440366"/>
                    <a:pt x="200936" y="1500556"/>
                  </a:cubicBezTo>
                  <a:cubicBezTo>
                    <a:pt x="197982" y="1506095"/>
                    <a:pt x="197613" y="1510896"/>
                    <a:pt x="200936" y="1516066"/>
                  </a:cubicBezTo>
                  <a:cubicBezTo>
                    <a:pt x="211276" y="1533052"/>
                    <a:pt x="225308" y="1544868"/>
                    <a:pt x="246356" y="1543391"/>
                  </a:cubicBezTo>
                  <a:cubicBezTo>
                    <a:pt x="265927" y="1542284"/>
                    <a:pt x="285129" y="1540068"/>
                    <a:pt x="304700" y="1538222"/>
                  </a:cubicBezTo>
                  <a:cubicBezTo>
                    <a:pt x="334242" y="1535267"/>
                    <a:pt x="363783" y="1531206"/>
                    <a:pt x="393694" y="1529728"/>
                  </a:cubicBezTo>
                  <a:cubicBezTo>
                    <a:pt x="421389" y="1528251"/>
                    <a:pt x="449084" y="1522712"/>
                    <a:pt x="476779" y="1529359"/>
                  </a:cubicBezTo>
                  <a:cubicBezTo>
                    <a:pt x="501520" y="1535267"/>
                    <a:pt x="524045" y="1545607"/>
                    <a:pt x="546570" y="1557054"/>
                  </a:cubicBezTo>
                  <a:cubicBezTo>
                    <a:pt x="573158" y="1571086"/>
                    <a:pt x="599376" y="1585488"/>
                    <a:pt x="631133" y="1581795"/>
                  </a:cubicBezTo>
                  <a:cubicBezTo>
                    <a:pt x="635933" y="1581057"/>
                    <a:pt x="641472" y="1582903"/>
                    <a:pt x="646642" y="1583642"/>
                  </a:cubicBezTo>
                  <a:cubicBezTo>
                    <a:pt x="655504" y="1584749"/>
                    <a:pt x="660305" y="1588442"/>
                    <a:pt x="658089" y="1598781"/>
                  </a:cubicBezTo>
                  <a:cubicBezTo>
                    <a:pt x="654027" y="1617614"/>
                    <a:pt x="651442" y="1637185"/>
                    <a:pt x="647380" y="1656018"/>
                  </a:cubicBezTo>
                  <a:cubicBezTo>
                    <a:pt x="623378" y="1777876"/>
                    <a:pt x="600483" y="1900104"/>
                    <a:pt x="575373" y="2021593"/>
                  </a:cubicBezTo>
                  <a:cubicBezTo>
                    <a:pt x="554325" y="2123510"/>
                    <a:pt x="531800" y="2225059"/>
                    <a:pt x="509274" y="2326608"/>
                  </a:cubicBezTo>
                  <a:cubicBezTo>
                    <a:pt x="494504" y="2393814"/>
                    <a:pt x="478995" y="2460652"/>
                    <a:pt x="462747" y="2527489"/>
                  </a:cubicBezTo>
                  <a:cubicBezTo>
                    <a:pt x="453515" y="2565893"/>
                    <a:pt x="448715" y="2604666"/>
                    <a:pt x="443914" y="2643808"/>
                  </a:cubicBezTo>
                  <a:cubicBezTo>
                    <a:pt x="438744" y="2685536"/>
                    <a:pt x="432836" y="2727263"/>
                    <a:pt x="428036" y="2768990"/>
                  </a:cubicBezTo>
                  <a:cubicBezTo>
                    <a:pt x="422866" y="2814041"/>
                    <a:pt x="418065" y="2859091"/>
                    <a:pt x="412896" y="2903773"/>
                  </a:cubicBezTo>
                  <a:cubicBezTo>
                    <a:pt x="407726" y="2948823"/>
                    <a:pt x="402187" y="2993505"/>
                    <a:pt x="397017" y="3038555"/>
                  </a:cubicBezTo>
                  <a:cubicBezTo>
                    <a:pt x="390740" y="3094315"/>
                    <a:pt x="384462" y="3149705"/>
                    <a:pt x="378185" y="3205464"/>
                  </a:cubicBezTo>
                  <a:cubicBezTo>
                    <a:pt x="375969" y="3223189"/>
                    <a:pt x="375969" y="3227251"/>
                    <a:pt x="392586" y="3234267"/>
                  </a:cubicBezTo>
                  <a:cubicBezTo>
                    <a:pt x="443914" y="3256054"/>
                    <a:pt x="528846" y="3251253"/>
                    <a:pt x="537339" y="3251622"/>
                  </a:cubicBezTo>
                  <a:cubicBezTo>
                    <a:pt x="555433" y="3252730"/>
                    <a:pt x="573896" y="3253100"/>
                    <a:pt x="592360" y="3254207"/>
                  </a:cubicBezTo>
                  <a:cubicBezTo>
                    <a:pt x="599376" y="3254577"/>
                    <a:pt x="601961" y="3252361"/>
                    <a:pt x="603438" y="3245345"/>
                  </a:cubicBezTo>
                  <a:cubicBezTo>
                    <a:pt x="616731" y="3181093"/>
                    <a:pt x="630394" y="3117209"/>
                    <a:pt x="644426" y="3052957"/>
                  </a:cubicBezTo>
                  <a:cubicBezTo>
                    <a:pt x="680984" y="2887156"/>
                    <a:pt x="715695" y="2720616"/>
                    <a:pt x="756684" y="2555553"/>
                  </a:cubicBezTo>
                  <a:cubicBezTo>
                    <a:pt x="766654" y="2514565"/>
                    <a:pt x="773670" y="2473207"/>
                    <a:pt x="794349" y="2434803"/>
                  </a:cubicBezTo>
                  <a:cubicBezTo>
                    <a:pt x="873741" y="2288573"/>
                    <a:pt x="951657" y="2141235"/>
                    <a:pt x="1029942" y="1994636"/>
                  </a:cubicBezTo>
                  <a:cubicBezTo>
                    <a:pt x="1045820" y="1965095"/>
                    <a:pt x="1061698" y="1935923"/>
                    <a:pt x="1078316" y="1904904"/>
                  </a:cubicBezTo>
                  <a:cubicBezTo>
                    <a:pt x="1084224" y="1917459"/>
                    <a:pt x="1089394" y="1928537"/>
                    <a:pt x="1094563" y="1939615"/>
                  </a:cubicBezTo>
                  <a:cubicBezTo>
                    <a:pt x="1145522" y="2045226"/>
                    <a:pt x="1197220" y="2150836"/>
                    <a:pt x="1247809" y="2257185"/>
                  </a:cubicBezTo>
                  <a:cubicBezTo>
                    <a:pt x="1265534" y="2294112"/>
                    <a:pt x="1285105" y="2329931"/>
                    <a:pt x="1291383" y="2372397"/>
                  </a:cubicBezTo>
                  <a:cubicBezTo>
                    <a:pt x="1304307" y="2459913"/>
                    <a:pt x="1321663" y="2546691"/>
                    <a:pt x="1337541" y="2633838"/>
                  </a:cubicBezTo>
                  <a:cubicBezTo>
                    <a:pt x="1353789" y="2722093"/>
                    <a:pt x="1370775" y="2809979"/>
                    <a:pt x="1389977" y="2897864"/>
                  </a:cubicBezTo>
                  <a:cubicBezTo>
                    <a:pt x="1402532" y="2956578"/>
                    <a:pt x="1415087" y="3014922"/>
                    <a:pt x="1429120" y="3073636"/>
                  </a:cubicBezTo>
                  <a:cubicBezTo>
                    <a:pt x="1444260" y="3137888"/>
                    <a:pt x="1460877" y="3201771"/>
                    <a:pt x="1479340" y="3264916"/>
                  </a:cubicBezTo>
                  <a:cubicBezTo>
                    <a:pt x="1481556" y="3272302"/>
                    <a:pt x="1484510" y="3274148"/>
                    <a:pt x="1492634" y="3272671"/>
                  </a:cubicBezTo>
                  <a:cubicBezTo>
                    <a:pt x="1522914" y="3266393"/>
                    <a:pt x="1728595" y="3234636"/>
                    <a:pt x="1732288" y="3231313"/>
                  </a:cubicBezTo>
                  <a:cubicBezTo>
                    <a:pt x="1732288" y="3226882"/>
                    <a:pt x="1732288" y="3222451"/>
                    <a:pt x="1731919" y="3218388"/>
                  </a:cubicBezTo>
                  <a:cubicBezTo>
                    <a:pt x="1726749" y="3182200"/>
                    <a:pt x="1721210" y="3146012"/>
                    <a:pt x="1716040" y="3110193"/>
                  </a:cubicBezTo>
                  <a:cubicBezTo>
                    <a:pt x="1709394" y="3063296"/>
                    <a:pt x="1702747" y="3016768"/>
                    <a:pt x="1696100" y="2969871"/>
                  </a:cubicBezTo>
                  <a:cubicBezTo>
                    <a:pt x="1689453" y="2922974"/>
                    <a:pt x="1682068" y="2876447"/>
                    <a:pt x="1675421" y="2829550"/>
                  </a:cubicBezTo>
                  <a:cubicBezTo>
                    <a:pt x="1667666" y="2776006"/>
                    <a:pt x="1660650" y="2722462"/>
                    <a:pt x="1653265" y="2669288"/>
                  </a:cubicBezTo>
                  <a:cubicBezTo>
                    <a:pt x="1646618" y="2621283"/>
                    <a:pt x="1639233" y="2573278"/>
                    <a:pt x="1632217" y="2525643"/>
                  </a:cubicBezTo>
                  <a:cubicBezTo>
                    <a:pt x="1625939" y="2481700"/>
                    <a:pt x="1619662" y="2437757"/>
                    <a:pt x="1613753" y="2393445"/>
                  </a:cubicBezTo>
                  <a:cubicBezTo>
                    <a:pt x="1607845" y="2348764"/>
                    <a:pt x="1602306" y="2303713"/>
                    <a:pt x="1596398" y="2258662"/>
                  </a:cubicBezTo>
                  <a:cubicBezTo>
                    <a:pt x="1593074" y="2234660"/>
                    <a:pt x="1591966" y="2210288"/>
                    <a:pt x="1588274" y="2186286"/>
                  </a:cubicBezTo>
                  <a:cubicBezTo>
                    <a:pt x="1581258" y="2140866"/>
                    <a:pt x="1569810" y="2096185"/>
                    <a:pt x="1559471" y="2051134"/>
                  </a:cubicBezTo>
                  <a:cubicBezTo>
                    <a:pt x="1535469" y="1947001"/>
                    <a:pt x="1511466" y="1842867"/>
                    <a:pt x="1485987" y="1739103"/>
                  </a:cubicBezTo>
                  <a:cubicBezTo>
                    <a:pt x="1480079" y="1715470"/>
                    <a:pt x="1480079" y="1694422"/>
                    <a:pt x="1491157" y="1672635"/>
                  </a:cubicBezTo>
                  <a:cubicBezTo>
                    <a:pt x="1497065" y="1661188"/>
                    <a:pt x="1502973" y="1649371"/>
                    <a:pt x="1503342" y="1635708"/>
                  </a:cubicBezTo>
                  <a:cubicBezTo>
                    <a:pt x="1504081" y="1578103"/>
                    <a:pt x="1502973" y="1520128"/>
                    <a:pt x="1505189" y="1462522"/>
                  </a:cubicBezTo>
                  <a:cubicBezTo>
                    <a:pt x="1507774" y="1389407"/>
                    <a:pt x="1504819" y="1315923"/>
                    <a:pt x="1507774" y="1242438"/>
                  </a:cubicBezTo>
                  <a:cubicBezTo>
                    <a:pt x="1510358" y="1175601"/>
                    <a:pt x="1508512" y="1108394"/>
                    <a:pt x="1509989" y="1041557"/>
                  </a:cubicBezTo>
                  <a:cubicBezTo>
                    <a:pt x="1512574" y="944440"/>
                    <a:pt x="1512943" y="846953"/>
                    <a:pt x="1512574" y="749836"/>
                  </a:cubicBezTo>
                  <a:cubicBezTo>
                    <a:pt x="1512574" y="723618"/>
                    <a:pt x="1516636" y="701831"/>
                    <a:pt x="1535838" y="682998"/>
                  </a:cubicBezTo>
                  <a:cubicBezTo>
                    <a:pt x="1541008" y="677828"/>
                    <a:pt x="1545808" y="674136"/>
                    <a:pt x="1552824" y="673028"/>
                  </a:cubicBezTo>
                  <a:cubicBezTo>
                    <a:pt x="1574980" y="669705"/>
                    <a:pt x="1596767" y="666381"/>
                    <a:pt x="1618923" y="663058"/>
                  </a:cubicBezTo>
                  <a:cubicBezTo>
                    <a:pt x="1681329" y="653457"/>
                    <a:pt x="1743735" y="643487"/>
                    <a:pt x="1805772" y="633516"/>
                  </a:cubicBezTo>
                  <a:cubicBezTo>
                    <a:pt x="1874825" y="622438"/>
                    <a:pt x="1943878" y="611730"/>
                    <a:pt x="2012562" y="600282"/>
                  </a:cubicBezTo>
                  <a:cubicBezTo>
                    <a:pt x="2024379" y="598436"/>
                    <a:pt x="2036564" y="598805"/>
                    <a:pt x="2044688" y="584773"/>
                  </a:cubicBezTo>
                  <a:cubicBezTo>
                    <a:pt x="2087893" y="512766"/>
                    <a:pt x="2132574" y="441497"/>
                    <a:pt x="2176517" y="369859"/>
                  </a:cubicBezTo>
                  <a:cubicBezTo>
                    <a:pt x="2213813" y="309300"/>
                    <a:pt x="2251478" y="248370"/>
                    <a:pt x="2289143" y="188180"/>
                  </a:cubicBezTo>
                  <a:cubicBezTo>
                    <a:pt x="2292098" y="182641"/>
                    <a:pt x="2292836" y="180056"/>
                    <a:pt x="2285451" y="178210"/>
                  </a:cubicBezTo>
                  <a:close/>
                  <a:moveTo>
                    <a:pt x="1339757" y="1383499"/>
                  </a:moveTo>
                  <a:cubicBezTo>
                    <a:pt x="1339757" y="1383499"/>
                    <a:pt x="1340126" y="1383499"/>
                    <a:pt x="1340126" y="1383499"/>
                  </a:cubicBezTo>
                  <a:lnTo>
                    <a:pt x="1340126" y="1383499"/>
                  </a:lnTo>
                  <a:cubicBezTo>
                    <a:pt x="1340126" y="1383499"/>
                    <a:pt x="1340126" y="1383868"/>
                    <a:pt x="1339757" y="1383499"/>
                  </a:cubicBezTo>
                  <a:cubicBezTo>
                    <a:pt x="1339757" y="1383868"/>
                    <a:pt x="1339757" y="1383499"/>
                    <a:pt x="1339757" y="1383499"/>
                  </a:cubicBezTo>
                  <a:close/>
                  <a:moveTo>
                    <a:pt x="1153277" y="1449967"/>
                  </a:moveTo>
                  <a:cubicBezTo>
                    <a:pt x="1153277" y="1449967"/>
                    <a:pt x="1153277" y="1449967"/>
                    <a:pt x="1153277" y="1449967"/>
                  </a:cubicBezTo>
                  <a:cubicBezTo>
                    <a:pt x="1153277" y="1449967"/>
                    <a:pt x="1153277" y="1449967"/>
                    <a:pt x="1153277" y="1449967"/>
                  </a:cubicBezTo>
                  <a:cubicBezTo>
                    <a:pt x="1153277" y="1449967"/>
                    <a:pt x="1153277" y="1449967"/>
                    <a:pt x="1153277" y="1449967"/>
                  </a:cubicBezTo>
                  <a:close/>
                </a:path>
              </a:pathLst>
            </a:custGeom>
            <a:solidFill>
              <a:srgbClr val="303947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3" name="Freeform: Shape 5">
              <a:extLst>
                <a:ext uri="{FF2B5EF4-FFF2-40B4-BE49-F238E27FC236}">
                  <a16:creationId xmlns:a16="http://schemas.microsoft.com/office/drawing/2014/main" id="{FA7DAA9E-4CA0-453F-B4E5-281D6D40C521}"/>
                </a:ext>
              </a:extLst>
            </p:cNvPr>
            <p:cNvSpPr/>
            <p:nvPr/>
          </p:nvSpPr>
          <p:spPr>
            <a:xfrm>
              <a:off x="5760142" y="3492690"/>
              <a:ext cx="734248" cy="1043224"/>
            </a:xfrm>
            <a:custGeom>
              <a:avLst/>
              <a:gdLst>
                <a:gd name="connsiteX0" fmla="*/ 723540 w 734248"/>
                <a:gd name="connsiteY0" fmla="*/ 1022871 h 1043224"/>
                <a:gd name="connsiteX1" fmla="*/ 675904 w 734248"/>
                <a:gd name="connsiteY1" fmla="*/ 998499 h 1043224"/>
                <a:gd name="connsiteX2" fmla="*/ 645625 w 734248"/>
                <a:gd name="connsiteY2" fmla="*/ 937570 h 1043224"/>
                <a:gd name="connsiteX3" fmla="*/ 649317 w 734248"/>
                <a:gd name="connsiteY3" fmla="*/ 912829 h 1043224"/>
                <a:gd name="connsiteX4" fmla="*/ 628269 w 734248"/>
                <a:gd name="connsiteY4" fmla="*/ 779893 h 1043224"/>
                <a:gd name="connsiteX5" fmla="*/ 606113 w 734248"/>
                <a:gd name="connsiteY5" fmla="*/ 737796 h 1043224"/>
                <a:gd name="connsiteX6" fmla="*/ 571771 w 734248"/>
                <a:gd name="connsiteY6" fmla="*/ 588612 h 1043224"/>
                <a:gd name="connsiteX7" fmla="*/ 559954 w 734248"/>
                <a:gd name="connsiteY7" fmla="*/ 212698 h 1043224"/>
                <a:gd name="connsiteX8" fmla="*/ 549984 w 734248"/>
                <a:gd name="connsiteY8" fmla="*/ 18463 h 1043224"/>
                <a:gd name="connsiteX9" fmla="*/ 547030 w 734248"/>
                <a:gd name="connsiteY9" fmla="*/ 0 h 1043224"/>
                <a:gd name="connsiteX10" fmla="*/ 520812 w 734248"/>
                <a:gd name="connsiteY10" fmla="*/ 15140 h 1043224"/>
                <a:gd name="connsiteX11" fmla="*/ 435142 w 734248"/>
                <a:gd name="connsiteY11" fmla="*/ 40989 h 1043224"/>
                <a:gd name="connsiteX12" fmla="*/ 419633 w 734248"/>
                <a:gd name="connsiteY12" fmla="*/ 50590 h 1043224"/>
                <a:gd name="connsiteX13" fmla="*/ 394523 w 734248"/>
                <a:gd name="connsiteY13" fmla="*/ 52067 h 1043224"/>
                <a:gd name="connsiteX14" fmla="*/ 326208 w 734248"/>
                <a:gd name="connsiteY14" fmla="*/ 24741 h 1043224"/>
                <a:gd name="connsiteX15" fmla="*/ 277096 w 734248"/>
                <a:gd name="connsiteY15" fmla="*/ 4800 h 1043224"/>
                <a:gd name="connsiteX16" fmla="*/ 271187 w 734248"/>
                <a:gd name="connsiteY16" fmla="*/ 24741 h 1043224"/>
                <a:gd name="connsiteX17" fmla="*/ 272295 w 734248"/>
                <a:gd name="connsiteY17" fmla="*/ 45420 h 1043224"/>
                <a:gd name="connsiteX18" fmla="*/ 249401 w 734248"/>
                <a:gd name="connsiteY18" fmla="*/ 101918 h 1043224"/>
                <a:gd name="connsiteX19" fmla="*/ 130866 w 734248"/>
                <a:gd name="connsiteY19" fmla="*/ 257379 h 1043224"/>
                <a:gd name="connsiteX20" fmla="*/ 1253 w 734248"/>
                <a:gd name="connsiteY20" fmla="*/ 517713 h 1043224"/>
                <a:gd name="connsiteX21" fmla="*/ 1622 w 734248"/>
                <a:gd name="connsiteY21" fmla="*/ 531376 h 1043224"/>
                <a:gd name="connsiteX22" fmla="*/ 42980 w 734248"/>
                <a:gd name="connsiteY22" fmla="*/ 683145 h 1043224"/>
                <a:gd name="connsiteX23" fmla="*/ 48888 w 734248"/>
                <a:gd name="connsiteY23" fmla="*/ 973758 h 1043224"/>
                <a:gd name="connsiteX24" fmla="*/ 34487 w 734248"/>
                <a:gd name="connsiteY24" fmla="*/ 1042811 h 1043224"/>
                <a:gd name="connsiteX25" fmla="*/ 387876 w 734248"/>
                <a:gd name="connsiteY25" fmla="*/ 1041703 h 1043224"/>
                <a:gd name="connsiteX26" fmla="*/ 497548 w 734248"/>
                <a:gd name="connsiteY26" fmla="*/ 1043180 h 1043224"/>
                <a:gd name="connsiteX27" fmla="*/ 676643 w 734248"/>
                <a:gd name="connsiteY27" fmla="*/ 1035426 h 1043224"/>
                <a:gd name="connsiteX28" fmla="*/ 734249 w 734248"/>
                <a:gd name="connsiteY28" fmla="*/ 1032472 h 1043224"/>
                <a:gd name="connsiteX29" fmla="*/ 723540 w 734248"/>
                <a:gd name="connsiteY29" fmla="*/ 1022871 h 104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34248" h="1043224">
                  <a:moveTo>
                    <a:pt x="723540" y="1022871"/>
                  </a:moveTo>
                  <a:cubicBezTo>
                    <a:pt x="707661" y="1014747"/>
                    <a:pt x="691414" y="1007362"/>
                    <a:pt x="675904" y="998499"/>
                  </a:cubicBezTo>
                  <a:cubicBezTo>
                    <a:pt x="652271" y="985206"/>
                    <a:pt x="641563" y="964896"/>
                    <a:pt x="645625" y="937570"/>
                  </a:cubicBezTo>
                  <a:cubicBezTo>
                    <a:pt x="646732" y="929446"/>
                    <a:pt x="647471" y="920953"/>
                    <a:pt x="649317" y="912829"/>
                  </a:cubicBezTo>
                  <a:cubicBezTo>
                    <a:pt x="660395" y="865563"/>
                    <a:pt x="654118" y="821620"/>
                    <a:pt x="628269" y="779893"/>
                  </a:cubicBezTo>
                  <a:cubicBezTo>
                    <a:pt x="619776" y="766599"/>
                    <a:pt x="613868" y="751459"/>
                    <a:pt x="606113" y="737796"/>
                  </a:cubicBezTo>
                  <a:cubicBezTo>
                    <a:pt x="579895" y="691269"/>
                    <a:pt x="569555" y="641048"/>
                    <a:pt x="571771" y="588612"/>
                  </a:cubicBezTo>
                  <a:cubicBezTo>
                    <a:pt x="576571" y="463061"/>
                    <a:pt x="570294" y="337880"/>
                    <a:pt x="559954" y="212698"/>
                  </a:cubicBezTo>
                  <a:cubicBezTo>
                    <a:pt x="554785" y="151030"/>
                    <a:pt x="550723" y="80131"/>
                    <a:pt x="549984" y="18463"/>
                  </a:cubicBezTo>
                  <a:cubicBezTo>
                    <a:pt x="546661" y="9232"/>
                    <a:pt x="548138" y="9232"/>
                    <a:pt x="547030" y="0"/>
                  </a:cubicBezTo>
                  <a:cubicBezTo>
                    <a:pt x="540014" y="7755"/>
                    <a:pt x="531521" y="12924"/>
                    <a:pt x="520812" y="15140"/>
                  </a:cubicBezTo>
                  <a:cubicBezTo>
                    <a:pt x="491640" y="21787"/>
                    <a:pt x="464314" y="33973"/>
                    <a:pt x="435142" y="40989"/>
                  </a:cubicBezTo>
                  <a:cubicBezTo>
                    <a:pt x="429234" y="42466"/>
                    <a:pt x="422587" y="43574"/>
                    <a:pt x="419633" y="50590"/>
                  </a:cubicBezTo>
                  <a:cubicBezTo>
                    <a:pt x="420741" y="55390"/>
                    <a:pt x="394523" y="52067"/>
                    <a:pt x="394523" y="52067"/>
                  </a:cubicBezTo>
                  <a:cubicBezTo>
                    <a:pt x="372736" y="40619"/>
                    <a:pt x="348364" y="35080"/>
                    <a:pt x="326208" y="24741"/>
                  </a:cubicBezTo>
                  <a:cubicBezTo>
                    <a:pt x="309960" y="17356"/>
                    <a:pt x="292236" y="14401"/>
                    <a:pt x="277096" y="4800"/>
                  </a:cubicBezTo>
                  <a:cubicBezTo>
                    <a:pt x="273034" y="14401"/>
                    <a:pt x="275249" y="15140"/>
                    <a:pt x="271187" y="24741"/>
                  </a:cubicBezTo>
                  <a:cubicBezTo>
                    <a:pt x="270818" y="28434"/>
                    <a:pt x="272295" y="41727"/>
                    <a:pt x="272295" y="45420"/>
                  </a:cubicBezTo>
                  <a:cubicBezTo>
                    <a:pt x="271926" y="67207"/>
                    <a:pt x="264541" y="84932"/>
                    <a:pt x="249401" y="101918"/>
                  </a:cubicBezTo>
                  <a:cubicBezTo>
                    <a:pt x="205827" y="150661"/>
                    <a:pt x="165208" y="201989"/>
                    <a:pt x="130866" y="257379"/>
                  </a:cubicBezTo>
                  <a:cubicBezTo>
                    <a:pt x="79538" y="340095"/>
                    <a:pt x="40764" y="428719"/>
                    <a:pt x="1253" y="517713"/>
                  </a:cubicBezTo>
                  <a:cubicBezTo>
                    <a:pt x="-963" y="522883"/>
                    <a:pt x="145" y="526945"/>
                    <a:pt x="1622" y="531376"/>
                  </a:cubicBezTo>
                  <a:cubicBezTo>
                    <a:pt x="17131" y="581596"/>
                    <a:pt x="31533" y="631817"/>
                    <a:pt x="42980" y="683145"/>
                  </a:cubicBezTo>
                  <a:cubicBezTo>
                    <a:pt x="43349" y="685730"/>
                    <a:pt x="67352" y="881441"/>
                    <a:pt x="48888" y="973758"/>
                  </a:cubicBezTo>
                  <a:cubicBezTo>
                    <a:pt x="44088" y="998130"/>
                    <a:pt x="39657" y="1018070"/>
                    <a:pt x="34487" y="1042811"/>
                  </a:cubicBezTo>
                  <a:cubicBezTo>
                    <a:pt x="59966" y="1042811"/>
                    <a:pt x="343195" y="1041703"/>
                    <a:pt x="387876" y="1041703"/>
                  </a:cubicBezTo>
                  <a:cubicBezTo>
                    <a:pt x="415940" y="1041334"/>
                    <a:pt x="469484" y="1043550"/>
                    <a:pt x="497548" y="1043180"/>
                  </a:cubicBezTo>
                  <a:cubicBezTo>
                    <a:pt x="520074" y="1043919"/>
                    <a:pt x="653379" y="1035057"/>
                    <a:pt x="676643" y="1035426"/>
                  </a:cubicBezTo>
                  <a:cubicBezTo>
                    <a:pt x="701753" y="1032841"/>
                    <a:pt x="708769" y="1035057"/>
                    <a:pt x="734249" y="1032472"/>
                  </a:cubicBezTo>
                  <a:cubicBezTo>
                    <a:pt x="734249" y="1025456"/>
                    <a:pt x="727602" y="1025086"/>
                    <a:pt x="723540" y="1022871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4" name="Freeform: Shape 27">
              <a:extLst>
                <a:ext uri="{FF2B5EF4-FFF2-40B4-BE49-F238E27FC236}">
                  <a16:creationId xmlns:a16="http://schemas.microsoft.com/office/drawing/2014/main" id="{BE329BAB-6AF6-432E-9093-C3E394D194A1}"/>
                </a:ext>
              </a:extLst>
            </p:cNvPr>
            <p:cNvSpPr/>
            <p:nvPr/>
          </p:nvSpPr>
          <p:spPr>
            <a:xfrm>
              <a:off x="6007802" y="3076450"/>
              <a:ext cx="362840" cy="472812"/>
            </a:xfrm>
            <a:custGeom>
              <a:avLst/>
              <a:gdLst>
                <a:gd name="connsiteX0" fmla="*/ 298632 w 362840"/>
                <a:gd name="connsiteY0" fmla="*/ 416240 h 472812"/>
                <a:gd name="connsiteX1" fmla="*/ 282753 w 362840"/>
                <a:gd name="connsiteY1" fmla="*/ 431749 h 472812"/>
                <a:gd name="connsiteX2" fmla="*/ 184528 w 362840"/>
                <a:gd name="connsiteY2" fmla="*/ 461290 h 472812"/>
                <a:gd name="connsiteX3" fmla="*/ 171973 w 362840"/>
                <a:gd name="connsiteY3" fmla="*/ 467568 h 472812"/>
                <a:gd name="connsiteX4" fmla="*/ 147602 w 362840"/>
                <a:gd name="connsiteY4" fmla="*/ 471999 h 472812"/>
                <a:gd name="connsiteX5" fmla="*/ 40883 w 362840"/>
                <a:gd name="connsiteY5" fmla="*/ 431380 h 472812"/>
                <a:gd name="connsiteX6" fmla="*/ 28328 w 362840"/>
                <a:gd name="connsiteY6" fmla="*/ 421410 h 472812"/>
                <a:gd name="connsiteX7" fmla="*/ 34236 w 362840"/>
                <a:gd name="connsiteY7" fmla="*/ 394084 h 472812"/>
                <a:gd name="connsiteX8" fmla="*/ 34606 w 362840"/>
                <a:gd name="connsiteY8" fmla="*/ 320600 h 472812"/>
                <a:gd name="connsiteX9" fmla="*/ 33498 w 362840"/>
                <a:gd name="connsiteY9" fmla="*/ 307675 h 472812"/>
                <a:gd name="connsiteX10" fmla="*/ 17619 w 362840"/>
                <a:gd name="connsiteY10" fmla="*/ 286258 h 472812"/>
                <a:gd name="connsiteX11" fmla="*/ 3956 w 362840"/>
                <a:gd name="connsiteY11" fmla="*/ 271856 h 472812"/>
                <a:gd name="connsiteX12" fmla="*/ 633 w 362840"/>
                <a:gd name="connsiteY12" fmla="*/ 210189 h 472812"/>
                <a:gd name="connsiteX13" fmla="*/ 28697 w 362840"/>
                <a:gd name="connsiteY13" fmla="*/ 189510 h 472812"/>
                <a:gd name="connsiteX14" fmla="*/ 49746 w 362840"/>
                <a:gd name="connsiteY14" fmla="*/ 178432 h 472812"/>
                <a:gd name="connsiteX15" fmla="*/ 60824 w 362840"/>
                <a:gd name="connsiteY15" fmla="*/ 116764 h 472812"/>
                <a:gd name="connsiteX16" fmla="*/ 76333 w 362840"/>
                <a:gd name="connsiteY16" fmla="*/ 72821 h 472812"/>
                <a:gd name="connsiteX17" fmla="*/ 150556 w 362840"/>
                <a:gd name="connsiteY17" fmla="*/ 11153 h 472812"/>
                <a:gd name="connsiteX18" fmla="*/ 190067 w 362840"/>
                <a:gd name="connsiteY18" fmla="*/ 75 h 472812"/>
                <a:gd name="connsiteX19" fmla="*/ 261336 w 362840"/>
                <a:gd name="connsiteY19" fmla="*/ 5245 h 472812"/>
                <a:gd name="connsiteX20" fmla="*/ 310818 w 362840"/>
                <a:gd name="connsiteY20" fmla="*/ 32202 h 472812"/>
                <a:gd name="connsiteX21" fmla="*/ 357715 w 362840"/>
                <a:gd name="connsiteY21" fmla="*/ 117133 h 472812"/>
                <a:gd name="connsiteX22" fmla="*/ 359561 w 362840"/>
                <a:gd name="connsiteY22" fmla="*/ 130058 h 472812"/>
                <a:gd name="connsiteX23" fmla="*/ 361407 w 362840"/>
                <a:gd name="connsiteY23" fmla="*/ 167723 h 472812"/>
                <a:gd name="connsiteX24" fmla="*/ 356976 w 362840"/>
                <a:gd name="connsiteY24" fmla="*/ 218682 h 472812"/>
                <a:gd name="connsiteX25" fmla="*/ 348852 w 362840"/>
                <a:gd name="connsiteY25" fmla="*/ 248592 h 472812"/>
                <a:gd name="connsiteX26" fmla="*/ 348114 w 362840"/>
                <a:gd name="connsiteY26" fmla="*/ 266687 h 472812"/>
                <a:gd name="connsiteX27" fmla="*/ 347006 w 362840"/>
                <a:gd name="connsiteY27" fmla="*/ 318384 h 472812"/>
                <a:gd name="connsiteX28" fmla="*/ 333343 w 362840"/>
                <a:gd name="connsiteY28" fmla="*/ 344602 h 472812"/>
                <a:gd name="connsiteX29" fmla="*/ 312664 w 362840"/>
                <a:gd name="connsiteY29" fmla="*/ 361958 h 472812"/>
                <a:gd name="connsiteX30" fmla="*/ 304909 w 362840"/>
                <a:gd name="connsiteY30" fmla="*/ 370451 h 472812"/>
                <a:gd name="connsiteX31" fmla="*/ 298632 w 362840"/>
                <a:gd name="connsiteY31" fmla="*/ 416240 h 472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62840" h="472812">
                  <a:moveTo>
                    <a:pt x="298632" y="416240"/>
                  </a:moveTo>
                  <a:cubicBezTo>
                    <a:pt x="297524" y="425841"/>
                    <a:pt x="290877" y="429164"/>
                    <a:pt x="282753" y="431749"/>
                  </a:cubicBezTo>
                  <a:cubicBezTo>
                    <a:pt x="249889" y="441350"/>
                    <a:pt x="217024" y="451320"/>
                    <a:pt x="184528" y="461290"/>
                  </a:cubicBezTo>
                  <a:cubicBezTo>
                    <a:pt x="180097" y="462767"/>
                    <a:pt x="176035" y="465352"/>
                    <a:pt x="171973" y="467568"/>
                  </a:cubicBezTo>
                  <a:cubicBezTo>
                    <a:pt x="164219" y="471630"/>
                    <a:pt x="156464" y="474215"/>
                    <a:pt x="147602" y="471999"/>
                  </a:cubicBezTo>
                  <a:cubicBezTo>
                    <a:pt x="112521" y="457598"/>
                    <a:pt x="76702" y="444304"/>
                    <a:pt x="40883" y="431380"/>
                  </a:cubicBezTo>
                  <a:cubicBezTo>
                    <a:pt x="35344" y="429533"/>
                    <a:pt x="30544" y="427687"/>
                    <a:pt x="28328" y="421410"/>
                  </a:cubicBezTo>
                  <a:cubicBezTo>
                    <a:pt x="27959" y="411809"/>
                    <a:pt x="32021" y="402946"/>
                    <a:pt x="34236" y="394084"/>
                  </a:cubicBezTo>
                  <a:cubicBezTo>
                    <a:pt x="40145" y="369343"/>
                    <a:pt x="36452" y="344971"/>
                    <a:pt x="34606" y="320600"/>
                  </a:cubicBezTo>
                  <a:cubicBezTo>
                    <a:pt x="34236" y="316168"/>
                    <a:pt x="33498" y="311737"/>
                    <a:pt x="33498" y="307675"/>
                  </a:cubicBezTo>
                  <a:cubicBezTo>
                    <a:pt x="33867" y="296228"/>
                    <a:pt x="34975" y="285150"/>
                    <a:pt x="17619" y="286258"/>
                  </a:cubicBezTo>
                  <a:cubicBezTo>
                    <a:pt x="10603" y="286627"/>
                    <a:pt x="5434" y="280349"/>
                    <a:pt x="3956" y="271856"/>
                  </a:cubicBezTo>
                  <a:cubicBezTo>
                    <a:pt x="264" y="251547"/>
                    <a:pt x="-844" y="230868"/>
                    <a:pt x="633" y="210189"/>
                  </a:cubicBezTo>
                  <a:cubicBezTo>
                    <a:pt x="1741" y="193202"/>
                    <a:pt x="7649" y="189879"/>
                    <a:pt x="28697" y="189510"/>
                  </a:cubicBezTo>
                  <a:cubicBezTo>
                    <a:pt x="39775" y="193572"/>
                    <a:pt x="44945" y="187294"/>
                    <a:pt x="49746" y="178432"/>
                  </a:cubicBezTo>
                  <a:cubicBezTo>
                    <a:pt x="60454" y="159230"/>
                    <a:pt x="59347" y="137812"/>
                    <a:pt x="60824" y="116764"/>
                  </a:cubicBezTo>
                  <a:cubicBezTo>
                    <a:pt x="62301" y="100516"/>
                    <a:pt x="65255" y="85376"/>
                    <a:pt x="76333" y="72821"/>
                  </a:cubicBezTo>
                  <a:cubicBezTo>
                    <a:pt x="96273" y="46234"/>
                    <a:pt x="120276" y="25186"/>
                    <a:pt x="150556" y="11153"/>
                  </a:cubicBezTo>
                  <a:cubicBezTo>
                    <a:pt x="162372" y="3030"/>
                    <a:pt x="175666" y="75"/>
                    <a:pt x="190067" y="75"/>
                  </a:cubicBezTo>
                  <a:cubicBezTo>
                    <a:pt x="214070" y="75"/>
                    <a:pt x="238072" y="-1032"/>
                    <a:pt x="261336" y="5245"/>
                  </a:cubicBezTo>
                  <a:cubicBezTo>
                    <a:pt x="279799" y="10415"/>
                    <a:pt x="298263" y="15954"/>
                    <a:pt x="310818" y="32202"/>
                  </a:cubicBezTo>
                  <a:cubicBezTo>
                    <a:pt x="334820" y="55835"/>
                    <a:pt x="346267" y="86484"/>
                    <a:pt x="357715" y="117133"/>
                  </a:cubicBezTo>
                  <a:cubicBezTo>
                    <a:pt x="359192" y="121195"/>
                    <a:pt x="359192" y="125626"/>
                    <a:pt x="359561" y="130058"/>
                  </a:cubicBezTo>
                  <a:cubicBezTo>
                    <a:pt x="364731" y="142243"/>
                    <a:pt x="362515" y="155168"/>
                    <a:pt x="361407" y="167723"/>
                  </a:cubicBezTo>
                  <a:cubicBezTo>
                    <a:pt x="359930" y="184709"/>
                    <a:pt x="359192" y="201695"/>
                    <a:pt x="356976" y="218682"/>
                  </a:cubicBezTo>
                  <a:cubicBezTo>
                    <a:pt x="355499" y="229021"/>
                    <a:pt x="353283" y="238991"/>
                    <a:pt x="348852" y="248592"/>
                  </a:cubicBezTo>
                  <a:cubicBezTo>
                    <a:pt x="345898" y="254870"/>
                    <a:pt x="345160" y="260778"/>
                    <a:pt x="348114" y="266687"/>
                  </a:cubicBezTo>
                  <a:cubicBezTo>
                    <a:pt x="364361" y="284411"/>
                    <a:pt x="358084" y="301028"/>
                    <a:pt x="347006" y="318384"/>
                  </a:cubicBezTo>
                  <a:cubicBezTo>
                    <a:pt x="341836" y="326508"/>
                    <a:pt x="337405" y="335740"/>
                    <a:pt x="333343" y="344602"/>
                  </a:cubicBezTo>
                  <a:cubicBezTo>
                    <a:pt x="328912" y="353464"/>
                    <a:pt x="323373" y="360850"/>
                    <a:pt x="312664" y="361958"/>
                  </a:cubicBezTo>
                  <a:cubicBezTo>
                    <a:pt x="307494" y="362696"/>
                    <a:pt x="305648" y="365281"/>
                    <a:pt x="304909" y="370451"/>
                  </a:cubicBezTo>
                  <a:cubicBezTo>
                    <a:pt x="303802" y="385591"/>
                    <a:pt x="301217" y="401100"/>
                    <a:pt x="298632" y="416240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5" name="Freeform: Shape 28">
              <a:extLst>
                <a:ext uri="{FF2B5EF4-FFF2-40B4-BE49-F238E27FC236}">
                  <a16:creationId xmlns:a16="http://schemas.microsoft.com/office/drawing/2014/main" id="{CFFE3C62-6E58-418E-BD14-E4F0E80896C4}"/>
                </a:ext>
              </a:extLst>
            </p:cNvPr>
            <p:cNvSpPr/>
            <p:nvPr/>
          </p:nvSpPr>
          <p:spPr>
            <a:xfrm>
              <a:off x="6656443" y="6375930"/>
              <a:ext cx="383971" cy="281983"/>
            </a:xfrm>
            <a:custGeom>
              <a:avLst/>
              <a:gdLst>
                <a:gd name="connsiteX0" fmla="*/ 22581 w 383971"/>
                <a:gd name="connsiteY0" fmla="*/ 30649 h 281983"/>
                <a:gd name="connsiteX1" fmla="*/ 31075 w 383971"/>
                <a:gd name="connsiteY1" fmla="*/ 22156 h 281983"/>
                <a:gd name="connsiteX2" fmla="*/ 171765 w 383971"/>
                <a:gd name="connsiteY2" fmla="*/ 0 h 281983"/>
                <a:gd name="connsiteX3" fmla="*/ 233802 w 383971"/>
                <a:gd name="connsiteY3" fmla="*/ 127397 h 281983"/>
                <a:gd name="connsiteX4" fmla="*/ 299901 w 383971"/>
                <a:gd name="connsiteY4" fmla="*/ 175771 h 281983"/>
                <a:gd name="connsiteX5" fmla="*/ 332028 w 383971"/>
                <a:gd name="connsiteY5" fmla="*/ 177248 h 281983"/>
                <a:gd name="connsiteX6" fmla="*/ 383725 w 383971"/>
                <a:gd name="connsiteY6" fmla="*/ 237070 h 281983"/>
                <a:gd name="connsiteX7" fmla="*/ 355661 w 383971"/>
                <a:gd name="connsiteY7" fmla="*/ 272150 h 281983"/>
                <a:gd name="connsiteX8" fmla="*/ 285131 w 383971"/>
                <a:gd name="connsiteY8" fmla="*/ 281382 h 281983"/>
                <a:gd name="connsiteX9" fmla="*/ 159210 w 383971"/>
                <a:gd name="connsiteY9" fmla="*/ 268088 h 281983"/>
                <a:gd name="connsiteX10" fmla="*/ 113421 w 383971"/>
                <a:gd name="connsiteY10" fmla="*/ 254425 h 281983"/>
                <a:gd name="connsiteX11" fmla="*/ 16673 w 383971"/>
                <a:gd name="connsiteY11" fmla="*/ 242239 h 281983"/>
                <a:gd name="connsiteX12" fmla="*/ 795 w 383971"/>
                <a:gd name="connsiteY12" fmla="*/ 223407 h 281983"/>
                <a:gd name="connsiteX13" fmla="*/ 17781 w 383971"/>
                <a:gd name="connsiteY13" fmla="*/ 62037 h 281983"/>
                <a:gd name="connsiteX14" fmla="*/ 22581 w 383971"/>
                <a:gd name="connsiteY14" fmla="*/ 30649 h 281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3971" h="281983">
                  <a:moveTo>
                    <a:pt x="22581" y="30649"/>
                  </a:moveTo>
                  <a:cubicBezTo>
                    <a:pt x="24797" y="26957"/>
                    <a:pt x="25905" y="22895"/>
                    <a:pt x="31075" y="22156"/>
                  </a:cubicBezTo>
                  <a:cubicBezTo>
                    <a:pt x="75017" y="14402"/>
                    <a:pt x="127453" y="5539"/>
                    <a:pt x="171765" y="0"/>
                  </a:cubicBezTo>
                  <a:cubicBezTo>
                    <a:pt x="189860" y="43943"/>
                    <a:pt x="208323" y="87516"/>
                    <a:pt x="233802" y="127397"/>
                  </a:cubicBezTo>
                  <a:cubicBezTo>
                    <a:pt x="249312" y="151769"/>
                    <a:pt x="268883" y="172079"/>
                    <a:pt x="299901" y="175771"/>
                  </a:cubicBezTo>
                  <a:cubicBezTo>
                    <a:pt x="310610" y="176879"/>
                    <a:pt x="321319" y="176510"/>
                    <a:pt x="332028" y="177248"/>
                  </a:cubicBezTo>
                  <a:cubicBezTo>
                    <a:pt x="362677" y="178726"/>
                    <a:pt x="386679" y="206421"/>
                    <a:pt x="383725" y="237070"/>
                  </a:cubicBezTo>
                  <a:cubicBezTo>
                    <a:pt x="382248" y="255164"/>
                    <a:pt x="371539" y="265873"/>
                    <a:pt x="355661" y="272150"/>
                  </a:cubicBezTo>
                  <a:cubicBezTo>
                    <a:pt x="333135" y="281012"/>
                    <a:pt x="309133" y="283228"/>
                    <a:pt x="285131" y="281382"/>
                  </a:cubicBezTo>
                  <a:cubicBezTo>
                    <a:pt x="243034" y="278059"/>
                    <a:pt x="201307" y="272889"/>
                    <a:pt x="159210" y="268088"/>
                  </a:cubicBezTo>
                  <a:cubicBezTo>
                    <a:pt x="143332" y="266242"/>
                    <a:pt x="128561" y="259595"/>
                    <a:pt x="113421" y="254425"/>
                  </a:cubicBezTo>
                  <a:cubicBezTo>
                    <a:pt x="82034" y="243717"/>
                    <a:pt x="49169" y="243347"/>
                    <a:pt x="16673" y="242239"/>
                  </a:cubicBezTo>
                  <a:cubicBezTo>
                    <a:pt x="1533" y="241501"/>
                    <a:pt x="-1790" y="238178"/>
                    <a:pt x="795" y="223407"/>
                  </a:cubicBezTo>
                  <a:cubicBezTo>
                    <a:pt x="9288" y="169494"/>
                    <a:pt x="9288" y="115581"/>
                    <a:pt x="17781" y="62037"/>
                  </a:cubicBezTo>
                  <a:cubicBezTo>
                    <a:pt x="19997" y="51328"/>
                    <a:pt x="21104" y="40989"/>
                    <a:pt x="22581" y="30649"/>
                  </a:cubicBezTo>
                  <a:close/>
                </a:path>
              </a:pathLst>
            </a:custGeom>
            <a:solidFill>
              <a:srgbClr val="000000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6" name="Freeform: Shape 29">
              <a:extLst>
                <a:ext uri="{FF2B5EF4-FFF2-40B4-BE49-F238E27FC236}">
                  <a16:creationId xmlns:a16="http://schemas.microsoft.com/office/drawing/2014/main" id="{14239D1D-7F8F-4AD0-928D-C9E581C99978}"/>
                </a:ext>
              </a:extLst>
            </p:cNvPr>
            <p:cNvSpPr/>
            <p:nvPr/>
          </p:nvSpPr>
          <p:spPr>
            <a:xfrm>
              <a:off x="5315642" y="6383875"/>
              <a:ext cx="330686" cy="279309"/>
            </a:xfrm>
            <a:custGeom>
              <a:avLst/>
              <a:gdLst>
                <a:gd name="connsiteX0" fmla="*/ 182835 w 330686"/>
                <a:gd name="connsiteY0" fmla="*/ 1287 h 279309"/>
                <a:gd name="connsiteX1" fmla="*/ 193913 w 330686"/>
                <a:gd name="connsiteY1" fmla="*/ 2026 h 279309"/>
                <a:gd name="connsiteX2" fmla="*/ 252626 w 330686"/>
                <a:gd name="connsiteY2" fmla="*/ 10519 h 279309"/>
                <a:gd name="connsiteX3" fmla="*/ 307278 w 330686"/>
                <a:gd name="connsiteY3" fmla="*/ 12735 h 279309"/>
                <a:gd name="connsiteX4" fmla="*/ 306170 w 330686"/>
                <a:gd name="connsiteY4" fmla="*/ 44122 h 279309"/>
                <a:gd name="connsiteX5" fmla="*/ 326849 w 330686"/>
                <a:gd name="connsiteY5" fmla="*/ 178536 h 279309"/>
                <a:gd name="connsiteX6" fmla="*/ 330542 w 330686"/>
                <a:gd name="connsiteY6" fmla="*/ 216570 h 279309"/>
                <a:gd name="connsiteX7" fmla="*/ 307647 w 330686"/>
                <a:gd name="connsiteY7" fmla="*/ 238726 h 279309"/>
                <a:gd name="connsiteX8" fmla="*/ 262227 w 330686"/>
                <a:gd name="connsiteY8" fmla="*/ 240203 h 279309"/>
                <a:gd name="connsiteX9" fmla="*/ 232686 w 330686"/>
                <a:gd name="connsiteY9" fmla="*/ 257559 h 279309"/>
                <a:gd name="connsiteX10" fmla="*/ 213484 w 330686"/>
                <a:gd name="connsiteY10" fmla="*/ 268637 h 279309"/>
                <a:gd name="connsiteX11" fmla="*/ 51745 w 330686"/>
                <a:gd name="connsiteY11" fmla="*/ 276391 h 279309"/>
                <a:gd name="connsiteX12" fmla="*/ 1524 w 330686"/>
                <a:gd name="connsiteY12" fmla="*/ 231341 h 279309"/>
                <a:gd name="connsiteX13" fmla="*/ 29589 w 330686"/>
                <a:gd name="connsiteY13" fmla="*/ 170781 h 279309"/>
                <a:gd name="connsiteX14" fmla="*/ 118951 w 330686"/>
                <a:gd name="connsiteY14" fmla="*/ 99512 h 279309"/>
                <a:gd name="connsiteX15" fmla="*/ 182835 w 330686"/>
                <a:gd name="connsiteY15" fmla="*/ 1287 h 279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0686" h="279309">
                  <a:moveTo>
                    <a:pt x="182835" y="1287"/>
                  </a:moveTo>
                  <a:cubicBezTo>
                    <a:pt x="186897" y="-1667"/>
                    <a:pt x="190589" y="1287"/>
                    <a:pt x="193913" y="2026"/>
                  </a:cubicBezTo>
                  <a:cubicBezTo>
                    <a:pt x="213115" y="6826"/>
                    <a:pt x="232686" y="10150"/>
                    <a:pt x="252626" y="10519"/>
                  </a:cubicBezTo>
                  <a:cubicBezTo>
                    <a:pt x="267397" y="10888"/>
                    <a:pt x="292507" y="12365"/>
                    <a:pt x="307278" y="12735"/>
                  </a:cubicBezTo>
                  <a:cubicBezTo>
                    <a:pt x="313186" y="12735"/>
                    <a:pt x="308016" y="27874"/>
                    <a:pt x="306170" y="44122"/>
                  </a:cubicBezTo>
                  <a:cubicBezTo>
                    <a:pt x="307278" y="89911"/>
                    <a:pt x="319094" y="133854"/>
                    <a:pt x="326849" y="178536"/>
                  </a:cubicBezTo>
                  <a:cubicBezTo>
                    <a:pt x="329065" y="191091"/>
                    <a:pt x="331280" y="203646"/>
                    <a:pt x="330542" y="216570"/>
                  </a:cubicBezTo>
                  <a:cubicBezTo>
                    <a:pt x="329434" y="231341"/>
                    <a:pt x="322418" y="237987"/>
                    <a:pt x="307647" y="238726"/>
                  </a:cubicBezTo>
                  <a:cubicBezTo>
                    <a:pt x="292507" y="239465"/>
                    <a:pt x="277367" y="237618"/>
                    <a:pt x="262227" y="240203"/>
                  </a:cubicBezTo>
                  <a:cubicBezTo>
                    <a:pt x="250041" y="242419"/>
                    <a:pt x="238963" y="245373"/>
                    <a:pt x="232686" y="257559"/>
                  </a:cubicBezTo>
                  <a:cubicBezTo>
                    <a:pt x="228624" y="264944"/>
                    <a:pt x="220869" y="267160"/>
                    <a:pt x="213484" y="268637"/>
                  </a:cubicBezTo>
                  <a:cubicBezTo>
                    <a:pt x="159940" y="278238"/>
                    <a:pt x="106027" y="282669"/>
                    <a:pt x="51745" y="276391"/>
                  </a:cubicBezTo>
                  <a:cubicBezTo>
                    <a:pt x="22942" y="273068"/>
                    <a:pt x="7063" y="257559"/>
                    <a:pt x="1524" y="231341"/>
                  </a:cubicBezTo>
                  <a:cubicBezTo>
                    <a:pt x="-4015" y="206969"/>
                    <a:pt x="5586" y="186290"/>
                    <a:pt x="29589" y="170781"/>
                  </a:cubicBezTo>
                  <a:cubicBezTo>
                    <a:pt x="61715" y="150102"/>
                    <a:pt x="93841" y="129423"/>
                    <a:pt x="118951" y="99512"/>
                  </a:cubicBezTo>
                  <a:cubicBezTo>
                    <a:pt x="144062" y="68863"/>
                    <a:pt x="166956" y="37106"/>
                    <a:pt x="182835" y="1287"/>
                  </a:cubicBezTo>
                  <a:close/>
                </a:path>
              </a:pathLst>
            </a:custGeom>
            <a:solidFill>
              <a:srgbClr val="000000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7" name="Freeform: Shape 30">
              <a:extLst>
                <a:ext uri="{FF2B5EF4-FFF2-40B4-BE49-F238E27FC236}">
                  <a16:creationId xmlns:a16="http://schemas.microsoft.com/office/drawing/2014/main" id="{B38DF58E-EA25-4A71-B939-AD8F40D1BAAF}"/>
                </a:ext>
              </a:extLst>
            </p:cNvPr>
            <p:cNvSpPr/>
            <p:nvPr/>
          </p:nvSpPr>
          <p:spPr>
            <a:xfrm>
              <a:off x="7212033" y="2960734"/>
              <a:ext cx="219669" cy="309517"/>
            </a:xfrm>
            <a:custGeom>
              <a:avLst/>
              <a:gdLst>
                <a:gd name="connsiteX0" fmla="*/ 23108 w 219669"/>
                <a:gd name="connsiteY0" fmla="*/ 274576 h 309517"/>
                <a:gd name="connsiteX1" fmla="*/ 36401 w 219669"/>
                <a:gd name="connsiteY1" fmla="*/ 211801 h 309517"/>
                <a:gd name="connsiteX2" fmla="*/ 29016 w 219669"/>
                <a:gd name="connsiteY2" fmla="*/ 177090 h 309517"/>
                <a:gd name="connsiteX3" fmla="*/ 3167 w 219669"/>
                <a:gd name="connsiteY3" fmla="*/ 85512 h 309517"/>
                <a:gd name="connsiteX4" fmla="*/ 16830 w 219669"/>
                <a:gd name="connsiteY4" fmla="*/ 16459 h 309517"/>
                <a:gd name="connsiteX5" fmla="*/ 63358 w 219669"/>
                <a:gd name="connsiteY5" fmla="*/ 580 h 309517"/>
                <a:gd name="connsiteX6" fmla="*/ 183370 w 219669"/>
                <a:gd name="connsiteY6" fmla="*/ 21259 h 309517"/>
                <a:gd name="connsiteX7" fmla="*/ 219558 w 219669"/>
                <a:gd name="connsiteY7" fmla="*/ 79234 h 309517"/>
                <a:gd name="connsiteX8" fmla="*/ 168230 w 219669"/>
                <a:gd name="connsiteY8" fmla="*/ 227310 h 309517"/>
                <a:gd name="connsiteX9" fmla="*/ 164906 w 219669"/>
                <a:gd name="connsiteY9" fmla="*/ 233219 h 309517"/>
                <a:gd name="connsiteX10" fmla="*/ 150505 w 219669"/>
                <a:gd name="connsiteY10" fmla="*/ 308180 h 309517"/>
                <a:gd name="connsiteX11" fmla="*/ 127241 w 219669"/>
                <a:gd name="connsiteY11" fmla="*/ 305964 h 309517"/>
                <a:gd name="connsiteX12" fmla="*/ 37509 w 219669"/>
                <a:gd name="connsiteY12" fmla="*/ 282700 h 309517"/>
                <a:gd name="connsiteX13" fmla="*/ 23108 w 219669"/>
                <a:gd name="connsiteY13" fmla="*/ 274576 h 309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9669" h="309517">
                  <a:moveTo>
                    <a:pt x="23108" y="274576"/>
                  </a:moveTo>
                  <a:cubicBezTo>
                    <a:pt x="27539" y="253528"/>
                    <a:pt x="32709" y="232849"/>
                    <a:pt x="36401" y="211801"/>
                  </a:cubicBezTo>
                  <a:cubicBezTo>
                    <a:pt x="38617" y="199615"/>
                    <a:pt x="32709" y="188537"/>
                    <a:pt x="29016" y="177090"/>
                  </a:cubicBezTo>
                  <a:cubicBezTo>
                    <a:pt x="19415" y="146810"/>
                    <a:pt x="8337" y="116899"/>
                    <a:pt x="3167" y="85512"/>
                  </a:cubicBezTo>
                  <a:cubicBezTo>
                    <a:pt x="-525" y="61509"/>
                    <a:pt x="-5326" y="36030"/>
                    <a:pt x="16830" y="16459"/>
                  </a:cubicBezTo>
                  <a:cubicBezTo>
                    <a:pt x="30124" y="4642"/>
                    <a:pt x="46741" y="1688"/>
                    <a:pt x="63358" y="580"/>
                  </a:cubicBezTo>
                  <a:cubicBezTo>
                    <a:pt x="104716" y="-2005"/>
                    <a:pt x="145335" y="3903"/>
                    <a:pt x="183370" y="21259"/>
                  </a:cubicBezTo>
                  <a:cubicBezTo>
                    <a:pt x="207741" y="32337"/>
                    <a:pt x="221035" y="52647"/>
                    <a:pt x="219558" y="79234"/>
                  </a:cubicBezTo>
                  <a:cubicBezTo>
                    <a:pt x="216604" y="133147"/>
                    <a:pt x="202941" y="184106"/>
                    <a:pt x="168230" y="227310"/>
                  </a:cubicBezTo>
                  <a:cubicBezTo>
                    <a:pt x="166753" y="229157"/>
                    <a:pt x="165276" y="231372"/>
                    <a:pt x="164906" y="233219"/>
                  </a:cubicBezTo>
                  <a:cubicBezTo>
                    <a:pt x="160106" y="257959"/>
                    <a:pt x="155306" y="283070"/>
                    <a:pt x="150505" y="308180"/>
                  </a:cubicBezTo>
                  <a:cubicBezTo>
                    <a:pt x="142381" y="311503"/>
                    <a:pt x="134996" y="307811"/>
                    <a:pt x="127241" y="305964"/>
                  </a:cubicBezTo>
                  <a:cubicBezTo>
                    <a:pt x="97331" y="298210"/>
                    <a:pt x="67420" y="290824"/>
                    <a:pt x="37509" y="282700"/>
                  </a:cubicBezTo>
                  <a:cubicBezTo>
                    <a:pt x="31970" y="280854"/>
                    <a:pt x="26431" y="280115"/>
                    <a:pt x="23108" y="274576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8" name="Freeform: Shape 31">
              <a:extLst>
                <a:ext uri="{FF2B5EF4-FFF2-40B4-BE49-F238E27FC236}">
                  <a16:creationId xmlns:a16="http://schemas.microsoft.com/office/drawing/2014/main" id="{48F2BF09-2327-4782-81FA-B11DCDF6003E}"/>
                </a:ext>
              </a:extLst>
            </p:cNvPr>
            <p:cNvSpPr/>
            <p:nvPr/>
          </p:nvSpPr>
          <p:spPr>
            <a:xfrm>
              <a:off x="5129326" y="2830970"/>
              <a:ext cx="227894" cy="283627"/>
            </a:xfrm>
            <a:custGeom>
              <a:avLst/>
              <a:gdLst>
                <a:gd name="connsiteX0" fmla="*/ 14284 w 227894"/>
                <a:gd name="connsiteY0" fmla="*/ 279898 h 283627"/>
                <a:gd name="connsiteX1" fmla="*/ 19085 w 227894"/>
                <a:gd name="connsiteY1" fmla="*/ 223031 h 283627"/>
                <a:gd name="connsiteX2" fmla="*/ 14653 w 227894"/>
                <a:gd name="connsiteY2" fmla="*/ 197920 h 283627"/>
                <a:gd name="connsiteX3" fmla="*/ 990 w 227894"/>
                <a:gd name="connsiteY3" fmla="*/ 130714 h 283627"/>
                <a:gd name="connsiteX4" fmla="*/ 8376 w 227894"/>
                <a:gd name="connsiteY4" fmla="*/ 45413 h 283627"/>
                <a:gd name="connsiteX5" fmla="*/ 64874 w 227894"/>
                <a:gd name="connsiteY5" fmla="*/ 1101 h 283627"/>
                <a:gd name="connsiteX6" fmla="*/ 189686 w 227894"/>
                <a:gd name="connsiteY6" fmla="*/ 19195 h 283627"/>
                <a:gd name="connsiteX7" fmla="*/ 219966 w 227894"/>
                <a:gd name="connsiteY7" fmla="*/ 101172 h 283627"/>
                <a:gd name="connsiteX8" fmla="*/ 173438 w 227894"/>
                <a:gd name="connsiteY8" fmla="*/ 180196 h 283627"/>
                <a:gd name="connsiteX9" fmla="*/ 145743 w 227894"/>
                <a:gd name="connsiteY9" fmla="*/ 268451 h 283627"/>
                <a:gd name="connsiteX10" fmla="*/ 129865 w 227894"/>
                <a:gd name="connsiteY10" fmla="*/ 274359 h 283627"/>
                <a:gd name="connsiteX11" fmla="*/ 30901 w 227894"/>
                <a:gd name="connsiteY11" fmla="*/ 282852 h 283627"/>
                <a:gd name="connsiteX12" fmla="*/ 14284 w 227894"/>
                <a:gd name="connsiteY12" fmla="*/ 279898 h 283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27894" h="283627">
                  <a:moveTo>
                    <a:pt x="14284" y="279898"/>
                  </a:moveTo>
                  <a:cubicBezTo>
                    <a:pt x="15761" y="261065"/>
                    <a:pt x="17238" y="241863"/>
                    <a:pt x="19085" y="223031"/>
                  </a:cubicBezTo>
                  <a:cubicBezTo>
                    <a:pt x="19823" y="214168"/>
                    <a:pt x="18715" y="206044"/>
                    <a:pt x="14653" y="197920"/>
                  </a:cubicBezTo>
                  <a:cubicBezTo>
                    <a:pt x="3945" y="176872"/>
                    <a:pt x="2837" y="153608"/>
                    <a:pt x="990" y="130714"/>
                  </a:cubicBezTo>
                  <a:cubicBezTo>
                    <a:pt x="-1225" y="101911"/>
                    <a:pt x="-117" y="73108"/>
                    <a:pt x="8376" y="45413"/>
                  </a:cubicBezTo>
                  <a:cubicBezTo>
                    <a:pt x="16869" y="18457"/>
                    <a:pt x="37179" y="3317"/>
                    <a:pt x="64874" y="1101"/>
                  </a:cubicBezTo>
                  <a:cubicBezTo>
                    <a:pt x="107709" y="-2222"/>
                    <a:pt x="149805" y="1470"/>
                    <a:pt x="189686" y="19195"/>
                  </a:cubicBezTo>
                  <a:cubicBezTo>
                    <a:pt x="227351" y="36181"/>
                    <a:pt x="236583" y="62769"/>
                    <a:pt x="219966" y="101172"/>
                  </a:cubicBezTo>
                  <a:cubicBezTo>
                    <a:pt x="207780" y="129606"/>
                    <a:pt x="191532" y="155455"/>
                    <a:pt x="173438" y="180196"/>
                  </a:cubicBezTo>
                  <a:cubicBezTo>
                    <a:pt x="153867" y="206783"/>
                    <a:pt x="141681" y="234847"/>
                    <a:pt x="145743" y="268451"/>
                  </a:cubicBezTo>
                  <a:cubicBezTo>
                    <a:pt x="142051" y="274359"/>
                    <a:pt x="135773" y="273990"/>
                    <a:pt x="129865" y="274359"/>
                  </a:cubicBezTo>
                  <a:cubicBezTo>
                    <a:pt x="96631" y="276205"/>
                    <a:pt x="63766" y="278790"/>
                    <a:pt x="30901" y="282852"/>
                  </a:cubicBezTo>
                  <a:cubicBezTo>
                    <a:pt x="24993" y="283591"/>
                    <a:pt x="19085" y="285068"/>
                    <a:pt x="14284" y="279898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9" name="Freeform: Shape 32">
              <a:extLst>
                <a:ext uri="{FF2B5EF4-FFF2-40B4-BE49-F238E27FC236}">
                  <a16:creationId xmlns:a16="http://schemas.microsoft.com/office/drawing/2014/main" id="{728BE400-89B4-4908-9EAE-2081EBBE757C}"/>
                </a:ext>
              </a:extLst>
            </p:cNvPr>
            <p:cNvSpPr/>
            <p:nvPr/>
          </p:nvSpPr>
          <p:spPr>
            <a:xfrm>
              <a:off x="5119063" y="3098324"/>
              <a:ext cx="173481" cy="58332"/>
            </a:xfrm>
            <a:custGeom>
              <a:avLst/>
              <a:gdLst>
                <a:gd name="connsiteX0" fmla="*/ 156006 w 173481"/>
                <a:gd name="connsiteY0" fmla="*/ 727 h 58332"/>
                <a:gd name="connsiteX1" fmla="*/ 172254 w 173481"/>
                <a:gd name="connsiteY1" fmla="*/ 15497 h 58332"/>
                <a:gd name="connsiteX2" fmla="*/ 173362 w 173481"/>
                <a:gd name="connsiteY2" fmla="*/ 36546 h 58332"/>
                <a:gd name="connsiteX3" fmla="*/ 163022 w 173481"/>
                <a:gd name="connsiteY3" fmla="*/ 50578 h 58332"/>
                <a:gd name="connsiteX4" fmla="*/ 175 w 173481"/>
                <a:gd name="connsiteY4" fmla="*/ 58332 h 58332"/>
                <a:gd name="connsiteX5" fmla="*/ 175 w 173481"/>
                <a:gd name="connsiteY5" fmla="*/ 28422 h 58332"/>
                <a:gd name="connsiteX6" fmla="*/ 14577 w 173481"/>
                <a:gd name="connsiteY6" fmla="*/ 13282 h 58332"/>
                <a:gd name="connsiteX7" fmla="*/ 156006 w 173481"/>
                <a:gd name="connsiteY7" fmla="*/ 727 h 58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481" h="58332">
                  <a:moveTo>
                    <a:pt x="156006" y="727"/>
                  </a:moveTo>
                  <a:cubicBezTo>
                    <a:pt x="168561" y="-2228"/>
                    <a:pt x="172623" y="4050"/>
                    <a:pt x="172254" y="15497"/>
                  </a:cubicBezTo>
                  <a:cubicBezTo>
                    <a:pt x="172254" y="22513"/>
                    <a:pt x="171885" y="29899"/>
                    <a:pt x="173362" y="36546"/>
                  </a:cubicBezTo>
                  <a:cubicBezTo>
                    <a:pt x="174100" y="52424"/>
                    <a:pt x="171515" y="49470"/>
                    <a:pt x="163022" y="50578"/>
                  </a:cubicBezTo>
                  <a:cubicBezTo>
                    <a:pt x="108740" y="53163"/>
                    <a:pt x="54458" y="55747"/>
                    <a:pt x="175" y="58332"/>
                  </a:cubicBezTo>
                  <a:cubicBezTo>
                    <a:pt x="175" y="48362"/>
                    <a:pt x="1283" y="38392"/>
                    <a:pt x="175" y="28422"/>
                  </a:cubicBezTo>
                  <a:cubicBezTo>
                    <a:pt x="-932" y="16974"/>
                    <a:pt x="3130" y="12174"/>
                    <a:pt x="14577" y="13282"/>
                  </a:cubicBezTo>
                  <a:cubicBezTo>
                    <a:pt x="17900" y="13651"/>
                    <a:pt x="112063" y="4789"/>
                    <a:pt x="156006" y="727"/>
                  </a:cubicBezTo>
                  <a:close/>
                </a:path>
              </a:pathLst>
            </a:custGeom>
            <a:solidFill>
              <a:srgbClr val="FDFEFD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0" name="Freeform: Shape 33">
              <a:extLst>
                <a:ext uri="{FF2B5EF4-FFF2-40B4-BE49-F238E27FC236}">
                  <a16:creationId xmlns:a16="http://schemas.microsoft.com/office/drawing/2014/main" id="{4C3822AA-0FF9-44E9-B30D-CAF35F92D8B5}"/>
                </a:ext>
              </a:extLst>
            </p:cNvPr>
            <p:cNvSpPr/>
            <p:nvPr/>
          </p:nvSpPr>
          <p:spPr>
            <a:xfrm>
              <a:off x="7216308" y="3234561"/>
              <a:ext cx="161117" cy="83834"/>
            </a:xfrm>
            <a:custGeom>
              <a:avLst/>
              <a:gdLst>
                <a:gd name="connsiteX0" fmla="*/ 18833 w 161117"/>
                <a:gd name="connsiteY0" fmla="*/ 750 h 83834"/>
                <a:gd name="connsiteX1" fmla="*/ 145861 w 161117"/>
                <a:gd name="connsiteY1" fmla="*/ 33984 h 83834"/>
                <a:gd name="connsiteX2" fmla="*/ 157677 w 161117"/>
                <a:gd name="connsiteY2" fmla="*/ 55771 h 83834"/>
                <a:gd name="connsiteX3" fmla="*/ 149184 w 161117"/>
                <a:gd name="connsiteY3" fmla="*/ 83835 h 83834"/>
                <a:gd name="connsiteX4" fmla="*/ 0 w 161117"/>
                <a:gd name="connsiteY4" fmla="*/ 38784 h 83834"/>
                <a:gd name="connsiteX5" fmla="*/ 9970 w 161117"/>
                <a:gd name="connsiteY5" fmla="*/ 2965 h 83834"/>
                <a:gd name="connsiteX6" fmla="*/ 18833 w 161117"/>
                <a:gd name="connsiteY6" fmla="*/ 750 h 83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117" h="83834">
                  <a:moveTo>
                    <a:pt x="18833" y="750"/>
                  </a:moveTo>
                  <a:cubicBezTo>
                    <a:pt x="61298" y="11828"/>
                    <a:pt x="103395" y="22906"/>
                    <a:pt x="145861" y="33984"/>
                  </a:cubicBezTo>
                  <a:cubicBezTo>
                    <a:pt x="163216" y="38415"/>
                    <a:pt x="163585" y="38415"/>
                    <a:pt x="157677" y="55771"/>
                  </a:cubicBezTo>
                  <a:cubicBezTo>
                    <a:pt x="154354" y="65002"/>
                    <a:pt x="156200" y="75711"/>
                    <a:pt x="149184" y="83835"/>
                  </a:cubicBezTo>
                  <a:cubicBezTo>
                    <a:pt x="100441" y="69433"/>
                    <a:pt x="48743" y="53186"/>
                    <a:pt x="0" y="38784"/>
                  </a:cubicBezTo>
                  <a:cubicBezTo>
                    <a:pt x="3693" y="20321"/>
                    <a:pt x="6647" y="14782"/>
                    <a:pt x="9970" y="2965"/>
                  </a:cubicBezTo>
                  <a:cubicBezTo>
                    <a:pt x="11447" y="-2574"/>
                    <a:pt x="15878" y="1488"/>
                    <a:pt x="18833" y="750"/>
                  </a:cubicBezTo>
                  <a:close/>
                </a:path>
              </a:pathLst>
            </a:custGeom>
            <a:solidFill>
              <a:srgbClr val="FDFEFD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1" name="Freeform: Shape 34">
              <a:extLst>
                <a:ext uri="{FF2B5EF4-FFF2-40B4-BE49-F238E27FC236}">
                  <a16:creationId xmlns:a16="http://schemas.microsoft.com/office/drawing/2014/main" id="{FFDBFFBE-9939-4DA9-B0E6-0CB8CC20DE34}"/>
                </a:ext>
              </a:extLst>
            </p:cNvPr>
            <p:cNvSpPr/>
            <p:nvPr/>
          </p:nvSpPr>
          <p:spPr>
            <a:xfrm>
              <a:off x="6158357" y="3053558"/>
              <a:ext cx="160262" cy="55093"/>
            </a:xfrm>
            <a:custGeom>
              <a:avLst/>
              <a:gdLst>
                <a:gd name="connsiteX0" fmla="*/ 160262 w 160262"/>
                <a:gd name="connsiteY0" fmla="*/ 55094 h 55093"/>
                <a:gd name="connsiteX1" fmla="*/ 4800 w 160262"/>
                <a:gd name="connsiteY1" fmla="*/ 33307 h 55093"/>
                <a:gd name="connsiteX2" fmla="*/ 0 w 160262"/>
                <a:gd name="connsiteY2" fmla="*/ 34046 h 55093"/>
                <a:gd name="connsiteX3" fmla="*/ 160262 w 160262"/>
                <a:gd name="connsiteY3" fmla="*/ 55094 h 5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262" h="55093">
                  <a:moveTo>
                    <a:pt x="160262" y="55094"/>
                  </a:moveTo>
                  <a:cubicBezTo>
                    <a:pt x="112257" y="21860"/>
                    <a:pt x="59452" y="19644"/>
                    <a:pt x="4800" y="33307"/>
                  </a:cubicBezTo>
                  <a:cubicBezTo>
                    <a:pt x="3323" y="33676"/>
                    <a:pt x="1846" y="34046"/>
                    <a:pt x="0" y="34046"/>
                  </a:cubicBezTo>
                  <a:cubicBezTo>
                    <a:pt x="38773" y="-16544"/>
                    <a:pt x="134783" y="-11744"/>
                    <a:pt x="160262" y="55094"/>
                  </a:cubicBezTo>
                  <a:close/>
                </a:path>
              </a:pathLst>
            </a:custGeom>
            <a:solidFill>
              <a:srgbClr val="75491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2" name="Freeform: Shape 35">
              <a:extLst>
                <a:ext uri="{FF2B5EF4-FFF2-40B4-BE49-F238E27FC236}">
                  <a16:creationId xmlns:a16="http://schemas.microsoft.com/office/drawing/2014/main" id="{FFBD43FA-7944-4655-B2F6-2DA7B80A8A8B}"/>
                </a:ext>
              </a:extLst>
            </p:cNvPr>
            <p:cNvSpPr/>
            <p:nvPr/>
          </p:nvSpPr>
          <p:spPr>
            <a:xfrm>
              <a:off x="6036480" y="3149271"/>
              <a:ext cx="48024" cy="124219"/>
            </a:xfrm>
            <a:custGeom>
              <a:avLst/>
              <a:gdLst>
                <a:gd name="connsiteX0" fmla="*/ 48024 w 48024"/>
                <a:gd name="connsiteY0" fmla="*/ 0 h 124219"/>
                <a:gd name="connsiteX1" fmla="*/ 33623 w 48024"/>
                <a:gd name="connsiteY1" fmla="*/ 77177 h 124219"/>
                <a:gd name="connsiteX2" fmla="*/ 15159 w 48024"/>
                <a:gd name="connsiteY2" fmla="*/ 121489 h 124219"/>
                <a:gd name="connsiteX3" fmla="*/ 389 w 48024"/>
                <a:gd name="connsiteY3" fmla="*/ 116689 h 124219"/>
                <a:gd name="connsiteX4" fmla="*/ 9620 w 48024"/>
                <a:gd name="connsiteY4" fmla="*/ 46528 h 124219"/>
                <a:gd name="connsiteX5" fmla="*/ 48024 w 48024"/>
                <a:gd name="connsiteY5" fmla="*/ 0 h 124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024" h="124219">
                  <a:moveTo>
                    <a:pt x="48024" y="0"/>
                  </a:moveTo>
                  <a:cubicBezTo>
                    <a:pt x="35469" y="24372"/>
                    <a:pt x="35100" y="50959"/>
                    <a:pt x="33623" y="77177"/>
                  </a:cubicBezTo>
                  <a:cubicBezTo>
                    <a:pt x="32515" y="94163"/>
                    <a:pt x="24760" y="108565"/>
                    <a:pt x="15159" y="121489"/>
                  </a:cubicBezTo>
                  <a:cubicBezTo>
                    <a:pt x="8882" y="129613"/>
                    <a:pt x="5928" y="117058"/>
                    <a:pt x="389" y="116689"/>
                  </a:cubicBezTo>
                  <a:cubicBezTo>
                    <a:pt x="-719" y="92686"/>
                    <a:pt x="20" y="69053"/>
                    <a:pt x="9620" y="46528"/>
                  </a:cubicBezTo>
                  <a:cubicBezTo>
                    <a:pt x="17744" y="27326"/>
                    <a:pt x="30669" y="11817"/>
                    <a:pt x="48024" y="0"/>
                  </a:cubicBezTo>
                  <a:close/>
                </a:path>
              </a:pathLst>
            </a:custGeom>
            <a:solidFill>
              <a:srgbClr val="75491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3" name="Freeform: Shape 36">
              <a:extLst>
                <a:ext uri="{FF2B5EF4-FFF2-40B4-BE49-F238E27FC236}">
                  <a16:creationId xmlns:a16="http://schemas.microsoft.com/office/drawing/2014/main" id="{3189A39D-DBF3-485A-9A4E-4FF1BD5B7ABB}"/>
                </a:ext>
              </a:extLst>
            </p:cNvPr>
            <p:cNvSpPr/>
            <p:nvPr/>
          </p:nvSpPr>
          <p:spPr>
            <a:xfrm>
              <a:off x="6350109" y="3206877"/>
              <a:ext cx="33038" cy="136259"/>
            </a:xfrm>
            <a:custGeom>
              <a:avLst/>
              <a:gdLst>
                <a:gd name="connsiteX0" fmla="*/ 6545 w 33038"/>
                <a:gd name="connsiteY0" fmla="*/ 136260 h 136259"/>
                <a:gd name="connsiteX1" fmla="*/ 2852 w 33038"/>
                <a:gd name="connsiteY1" fmla="*/ 119273 h 136259"/>
                <a:gd name="connsiteX2" fmla="*/ 13930 w 33038"/>
                <a:gd name="connsiteY2" fmla="*/ 63883 h 136259"/>
                <a:gd name="connsiteX3" fmla="*/ 17253 w 33038"/>
                <a:gd name="connsiteY3" fmla="*/ 0 h 136259"/>
                <a:gd name="connsiteX4" fmla="*/ 30178 w 33038"/>
                <a:gd name="connsiteY4" fmla="*/ 18463 h 136259"/>
                <a:gd name="connsiteX5" fmla="*/ 28331 w 33038"/>
                <a:gd name="connsiteY5" fmla="*/ 90101 h 136259"/>
                <a:gd name="connsiteX6" fmla="*/ 6545 w 33038"/>
                <a:gd name="connsiteY6" fmla="*/ 136260 h 136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38" h="136259">
                  <a:moveTo>
                    <a:pt x="6545" y="136260"/>
                  </a:moveTo>
                  <a:cubicBezTo>
                    <a:pt x="-1210" y="131828"/>
                    <a:pt x="-1579" y="127028"/>
                    <a:pt x="2852" y="119273"/>
                  </a:cubicBezTo>
                  <a:cubicBezTo>
                    <a:pt x="12453" y="102287"/>
                    <a:pt x="12453" y="82716"/>
                    <a:pt x="13930" y="63883"/>
                  </a:cubicBezTo>
                  <a:cubicBezTo>
                    <a:pt x="15776" y="42466"/>
                    <a:pt x="16145" y="21048"/>
                    <a:pt x="17253" y="0"/>
                  </a:cubicBezTo>
                  <a:cubicBezTo>
                    <a:pt x="27593" y="1846"/>
                    <a:pt x="28701" y="11817"/>
                    <a:pt x="30178" y="18463"/>
                  </a:cubicBezTo>
                  <a:cubicBezTo>
                    <a:pt x="35347" y="42466"/>
                    <a:pt x="32762" y="66099"/>
                    <a:pt x="28331" y="90101"/>
                  </a:cubicBezTo>
                  <a:cubicBezTo>
                    <a:pt x="25008" y="107457"/>
                    <a:pt x="17623" y="122597"/>
                    <a:pt x="6545" y="136260"/>
                  </a:cubicBezTo>
                  <a:close/>
                </a:path>
              </a:pathLst>
            </a:custGeom>
            <a:solidFill>
              <a:srgbClr val="73471B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4" name="Freeform: Shape 37">
              <a:extLst>
                <a:ext uri="{FF2B5EF4-FFF2-40B4-BE49-F238E27FC236}">
                  <a16:creationId xmlns:a16="http://schemas.microsoft.com/office/drawing/2014/main" id="{C91046A3-3865-4FB3-AC44-C47C96012583}"/>
                </a:ext>
              </a:extLst>
            </p:cNvPr>
            <p:cNvSpPr/>
            <p:nvPr/>
          </p:nvSpPr>
          <p:spPr>
            <a:xfrm>
              <a:off x="5800738" y="3543878"/>
              <a:ext cx="416702" cy="670672"/>
            </a:xfrm>
            <a:custGeom>
              <a:avLst/>
              <a:gdLst>
                <a:gd name="connsiteX0" fmla="*/ 5707 w 416702"/>
                <a:gd name="connsiteY0" fmla="*/ 636388 h 670672"/>
                <a:gd name="connsiteX1" fmla="*/ 76976 w 416702"/>
                <a:gd name="connsiteY1" fmla="*/ 559949 h 670672"/>
                <a:gd name="connsiteX2" fmla="*/ 233915 w 416702"/>
                <a:gd name="connsiteY2" fmla="*/ 338389 h 670672"/>
                <a:gd name="connsiteX3" fmla="*/ 328816 w 416702"/>
                <a:gd name="connsiteY3" fmla="*/ 65870 h 670672"/>
                <a:gd name="connsiteX4" fmla="*/ 348757 w 416702"/>
                <a:gd name="connsiteY4" fmla="*/ 41867 h 670672"/>
                <a:gd name="connsiteX5" fmla="*/ 350234 w 416702"/>
                <a:gd name="connsiteY5" fmla="*/ 30420 h 670672"/>
                <a:gd name="connsiteX6" fmla="*/ 335833 w 416702"/>
                <a:gd name="connsiteY6" fmla="*/ 12326 h 670672"/>
                <a:gd name="connsiteX7" fmla="*/ 355773 w 416702"/>
                <a:gd name="connsiteY7" fmla="*/ 2356 h 670672"/>
                <a:gd name="connsiteX8" fmla="*/ 379406 w 416702"/>
                <a:gd name="connsiteY8" fmla="*/ 140 h 670672"/>
                <a:gd name="connsiteX9" fmla="*/ 416702 w 416702"/>
                <a:gd name="connsiteY9" fmla="*/ 24142 h 670672"/>
                <a:gd name="connsiteX10" fmla="*/ 400454 w 416702"/>
                <a:gd name="connsiteY10" fmla="*/ 34482 h 670672"/>
                <a:gd name="connsiteX11" fmla="*/ 392330 w 416702"/>
                <a:gd name="connsiteY11" fmla="*/ 54053 h 670672"/>
                <a:gd name="connsiteX12" fmla="*/ 391592 w 416702"/>
                <a:gd name="connsiteY12" fmla="*/ 83964 h 670672"/>
                <a:gd name="connsiteX13" fmla="*/ 309984 w 416702"/>
                <a:gd name="connsiteY13" fmla="*/ 323249 h 670672"/>
                <a:gd name="connsiteX14" fmla="*/ 142706 w 416702"/>
                <a:gd name="connsiteY14" fmla="*/ 664822 h 670672"/>
                <a:gd name="connsiteX15" fmla="*/ 132735 w 416702"/>
                <a:gd name="connsiteY15" fmla="*/ 670361 h 670672"/>
                <a:gd name="connsiteX16" fmla="*/ 108364 w 416702"/>
                <a:gd name="connsiteY16" fmla="*/ 667406 h 670672"/>
                <a:gd name="connsiteX17" fmla="*/ 166708 w 416702"/>
                <a:gd name="connsiteY17" fmla="*/ 528931 h 670672"/>
                <a:gd name="connsiteX18" fmla="*/ 165231 w 416702"/>
                <a:gd name="connsiteY18" fmla="*/ 527823 h 670672"/>
                <a:gd name="connsiteX19" fmla="*/ 92855 w 416702"/>
                <a:gd name="connsiteY19" fmla="*/ 599092 h 670672"/>
                <a:gd name="connsiteX20" fmla="*/ 4600 w 416702"/>
                <a:gd name="connsiteY20" fmla="*/ 646727 h 670672"/>
                <a:gd name="connsiteX21" fmla="*/ 5707 w 416702"/>
                <a:gd name="connsiteY21" fmla="*/ 636388 h 670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16702" h="670672">
                  <a:moveTo>
                    <a:pt x="5707" y="636388"/>
                  </a:moveTo>
                  <a:cubicBezTo>
                    <a:pt x="23802" y="605739"/>
                    <a:pt x="49281" y="580998"/>
                    <a:pt x="76976" y="559949"/>
                  </a:cubicBezTo>
                  <a:cubicBezTo>
                    <a:pt x="151937" y="501605"/>
                    <a:pt x="199573" y="425167"/>
                    <a:pt x="233915" y="338389"/>
                  </a:cubicBezTo>
                  <a:cubicBezTo>
                    <a:pt x="268995" y="248657"/>
                    <a:pt x="299644" y="157448"/>
                    <a:pt x="328816" y="65870"/>
                  </a:cubicBezTo>
                  <a:cubicBezTo>
                    <a:pt x="332509" y="54422"/>
                    <a:pt x="341372" y="48883"/>
                    <a:pt x="348757" y="41867"/>
                  </a:cubicBezTo>
                  <a:cubicBezTo>
                    <a:pt x="353188" y="37805"/>
                    <a:pt x="354296" y="35220"/>
                    <a:pt x="350234" y="30420"/>
                  </a:cubicBezTo>
                  <a:cubicBezTo>
                    <a:pt x="345064" y="24881"/>
                    <a:pt x="341002" y="18603"/>
                    <a:pt x="335833" y="12326"/>
                  </a:cubicBezTo>
                  <a:cubicBezTo>
                    <a:pt x="341372" y="6787"/>
                    <a:pt x="349126" y="5679"/>
                    <a:pt x="355773" y="2356"/>
                  </a:cubicBezTo>
                  <a:cubicBezTo>
                    <a:pt x="363897" y="4941"/>
                    <a:pt x="371282" y="-968"/>
                    <a:pt x="379406" y="140"/>
                  </a:cubicBezTo>
                  <a:cubicBezTo>
                    <a:pt x="391223" y="7895"/>
                    <a:pt x="403408" y="15649"/>
                    <a:pt x="416702" y="24142"/>
                  </a:cubicBezTo>
                  <a:cubicBezTo>
                    <a:pt x="411163" y="27835"/>
                    <a:pt x="405993" y="31897"/>
                    <a:pt x="400454" y="34482"/>
                  </a:cubicBezTo>
                  <a:cubicBezTo>
                    <a:pt x="391223" y="38544"/>
                    <a:pt x="388638" y="45191"/>
                    <a:pt x="392330" y="54053"/>
                  </a:cubicBezTo>
                  <a:cubicBezTo>
                    <a:pt x="396392" y="64393"/>
                    <a:pt x="394177" y="73994"/>
                    <a:pt x="391592" y="83964"/>
                  </a:cubicBezTo>
                  <a:cubicBezTo>
                    <a:pt x="369436" y="165572"/>
                    <a:pt x="346911" y="246811"/>
                    <a:pt x="309984" y="323249"/>
                  </a:cubicBezTo>
                  <a:cubicBezTo>
                    <a:pt x="254594" y="437353"/>
                    <a:pt x="198465" y="551087"/>
                    <a:pt x="142706" y="664822"/>
                  </a:cubicBezTo>
                  <a:cubicBezTo>
                    <a:pt x="140490" y="669622"/>
                    <a:pt x="137905" y="671468"/>
                    <a:pt x="132735" y="670361"/>
                  </a:cubicBezTo>
                  <a:cubicBezTo>
                    <a:pt x="124981" y="669253"/>
                    <a:pt x="117226" y="668514"/>
                    <a:pt x="108364" y="667406"/>
                  </a:cubicBezTo>
                  <a:cubicBezTo>
                    <a:pt x="127935" y="620879"/>
                    <a:pt x="147506" y="575089"/>
                    <a:pt x="166708" y="528931"/>
                  </a:cubicBezTo>
                  <a:cubicBezTo>
                    <a:pt x="166339" y="528562"/>
                    <a:pt x="165600" y="528193"/>
                    <a:pt x="165231" y="527823"/>
                  </a:cubicBezTo>
                  <a:cubicBezTo>
                    <a:pt x="140859" y="551456"/>
                    <a:pt x="115749" y="574351"/>
                    <a:pt x="92855" y="599092"/>
                  </a:cubicBezTo>
                  <a:cubicBezTo>
                    <a:pt x="68483" y="625310"/>
                    <a:pt x="43742" y="648574"/>
                    <a:pt x="4600" y="646727"/>
                  </a:cubicBezTo>
                  <a:cubicBezTo>
                    <a:pt x="-6848" y="642296"/>
                    <a:pt x="6815" y="640081"/>
                    <a:pt x="5707" y="636388"/>
                  </a:cubicBezTo>
                  <a:close/>
                </a:path>
              </a:pathLst>
            </a:custGeom>
            <a:solidFill>
              <a:schemeClr val="accent4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905" name="Graphic 58">
              <a:extLst>
                <a:ext uri="{FF2B5EF4-FFF2-40B4-BE49-F238E27FC236}">
                  <a16:creationId xmlns:a16="http://schemas.microsoft.com/office/drawing/2014/main" id="{AB343B08-6B81-4854-A710-4E450107821B}"/>
                </a:ext>
              </a:extLst>
            </p:cNvPr>
            <p:cNvGrpSpPr/>
            <p:nvPr/>
          </p:nvGrpSpPr>
          <p:grpSpPr>
            <a:xfrm>
              <a:off x="5782940" y="4525838"/>
              <a:ext cx="721881" cy="70961"/>
              <a:chOff x="5782940" y="4525838"/>
              <a:chExt cx="721881" cy="70961"/>
            </a:xfrm>
            <a:solidFill>
              <a:srgbClr val="000912"/>
            </a:solidFill>
          </p:grpSpPr>
          <p:sp>
            <p:nvSpPr>
              <p:cNvPr id="913" name="Freeform: Shape 39">
                <a:extLst>
                  <a:ext uri="{FF2B5EF4-FFF2-40B4-BE49-F238E27FC236}">
                    <a16:creationId xmlns:a16="http://schemas.microsoft.com/office/drawing/2014/main" id="{07A34D95-860A-41BF-B429-25D3507F6BFB}"/>
                  </a:ext>
                </a:extLst>
              </p:cNvPr>
              <p:cNvSpPr/>
              <p:nvPr/>
            </p:nvSpPr>
            <p:spPr>
              <a:xfrm>
                <a:off x="5970400" y="4530331"/>
                <a:ext cx="415056" cy="66468"/>
              </a:xfrm>
              <a:custGeom>
                <a:avLst/>
                <a:gdLst>
                  <a:gd name="connsiteX0" fmla="*/ 0 w 415056"/>
                  <a:gd name="connsiteY0" fmla="*/ 66468 h 66468"/>
                  <a:gd name="connsiteX1" fmla="*/ 415057 w 415056"/>
                  <a:gd name="connsiteY1" fmla="*/ 65360 h 66468"/>
                  <a:gd name="connsiteX2" fmla="*/ 415057 w 415056"/>
                  <a:gd name="connsiteY2" fmla="*/ 0 h 66468"/>
                  <a:gd name="connsiteX3" fmla="*/ 279905 w 415056"/>
                  <a:gd name="connsiteY3" fmla="*/ 3323 h 66468"/>
                  <a:gd name="connsiteX4" fmla="*/ 0 w 415056"/>
                  <a:gd name="connsiteY4" fmla="*/ 4062 h 66468"/>
                  <a:gd name="connsiteX5" fmla="*/ 0 w 415056"/>
                  <a:gd name="connsiteY5" fmla="*/ 66468 h 6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5056" h="66468">
                    <a:moveTo>
                      <a:pt x="0" y="66468"/>
                    </a:moveTo>
                    <a:cubicBezTo>
                      <a:pt x="127397" y="66468"/>
                      <a:pt x="299107" y="65730"/>
                      <a:pt x="415057" y="65360"/>
                    </a:cubicBezTo>
                    <a:lnTo>
                      <a:pt x="415057" y="0"/>
                    </a:lnTo>
                    <a:cubicBezTo>
                      <a:pt x="360036" y="1477"/>
                      <a:pt x="299476" y="2954"/>
                      <a:pt x="279905" y="3323"/>
                    </a:cubicBezTo>
                    <a:cubicBezTo>
                      <a:pt x="281382" y="4431"/>
                      <a:pt x="118904" y="4801"/>
                      <a:pt x="0" y="4062"/>
                    </a:cubicBezTo>
                    <a:lnTo>
                      <a:pt x="0" y="66468"/>
                    </a:ln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4" name="Freeform: Shape 40">
                <a:extLst>
                  <a:ext uri="{FF2B5EF4-FFF2-40B4-BE49-F238E27FC236}">
                    <a16:creationId xmlns:a16="http://schemas.microsoft.com/office/drawing/2014/main" id="{AA719290-EE21-4081-BC3A-37054837BA77}"/>
                  </a:ext>
                </a:extLst>
              </p:cNvPr>
              <p:cNvSpPr/>
              <p:nvPr/>
            </p:nvSpPr>
            <p:spPr>
              <a:xfrm>
                <a:off x="5782940" y="4533216"/>
                <a:ext cx="171581" cy="63214"/>
              </a:xfrm>
              <a:custGeom>
                <a:avLst/>
                <a:gdLst>
                  <a:gd name="connsiteX0" fmla="*/ 171581 w 171581"/>
                  <a:gd name="connsiteY0" fmla="*/ 808 h 63214"/>
                  <a:gd name="connsiteX1" fmla="*/ 107698 w 171581"/>
                  <a:gd name="connsiteY1" fmla="*/ 70 h 63214"/>
                  <a:gd name="connsiteX2" fmla="*/ 31260 w 171581"/>
                  <a:gd name="connsiteY2" fmla="*/ 70 h 63214"/>
                  <a:gd name="connsiteX3" fmla="*/ 5780 w 171581"/>
                  <a:gd name="connsiteY3" fmla="*/ 2655 h 63214"/>
                  <a:gd name="connsiteX4" fmla="*/ 241 w 171581"/>
                  <a:gd name="connsiteY4" fmla="*/ 33304 h 63214"/>
                  <a:gd name="connsiteX5" fmla="*/ 23136 w 171581"/>
                  <a:gd name="connsiteY5" fmla="*/ 62107 h 63214"/>
                  <a:gd name="connsiteX6" fmla="*/ 171581 w 171581"/>
                  <a:gd name="connsiteY6" fmla="*/ 63215 h 63214"/>
                  <a:gd name="connsiteX7" fmla="*/ 171581 w 171581"/>
                  <a:gd name="connsiteY7" fmla="*/ 808 h 63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1581" h="63214">
                    <a:moveTo>
                      <a:pt x="171581" y="808"/>
                    </a:moveTo>
                    <a:cubicBezTo>
                      <a:pt x="146840" y="808"/>
                      <a:pt x="125054" y="439"/>
                      <a:pt x="107698" y="70"/>
                    </a:cubicBezTo>
                    <a:cubicBezTo>
                      <a:pt x="107698" y="1178"/>
                      <a:pt x="41230" y="70"/>
                      <a:pt x="31260" y="70"/>
                    </a:cubicBezTo>
                    <a:cubicBezTo>
                      <a:pt x="23874" y="70"/>
                      <a:pt x="11319" y="-669"/>
                      <a:pt x="5780" y="2655"/>
                    </a:cubicBezTo>
                    <a:cubicBezTo>
                      <a:pt x="-867" y="6717"/>
                      <a:pt x="980" y="22595"/>
                      <a:pt x="241" y="33304"/>
                    </a:cubicBezTo>
                    <a:cubicBezTo>
                      <a:pt x="-1605" y="62476"/>
                      <a:pt x="7257" y="59522"/>
                      <a:pt x="23136" y="62107"/>
                    </a:cubicBezTo>
                    <a:cubicBezTo>
                      <a:pt x="28306" y="62845"/>
                      <a:pt x="88865" y="63215"/>
                      <a:pt x="171581" y="63215"/>
                    </a:cubicBezTo>
                    <a:lnTo>
                      <a:pt x="171581" y="808"/>
                    </a:ln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5" name="Freeform: Shape 41">
                <a:extLst>
                  <a:ext uri="{FF2B5EF4-FFF2-40B4-BE49-F238E27FC236}">
                    <a16:creationId xmlns:a16="http://schemas.microsoft.com/office/drawing/2014/main" id="{A24817A9-9429-41DE-986D-396AF9B2A0D1}"/>
                  </a:ext>
                </a:extLst>
              </p:cNvPr>
              <p:cNvSpPr/>
              <p:nvPr/>
            </p:nvSpPr>
            <p:spPr>
              <a:xfrm>
                <a:off x="6400597" y="4525838"/>
                <a:ext cx="104225" cy="69484"/>
              </a:xfrm>
              <a:custGeom>
                <a:avLst/>
                <a:gdLst>
                  <a:gd name="connsiteX0" fmla="*/ 102656 w 104225"/>
                  <a:gd name="connsiteY0" fmla="*/ 34773 h 69484"/>
                  <a:gd name="connsiteX1" fmla="*/ 96010 w 104225"/>
                  <a:gd name="connsiteY1" fmla="*/ 8186 h 69484"/>
                  <a:gd name="connsiteX2" fmla="*/ 85670 w 104225"/>
                  <a:gd name="connsiteY2" fmla="*/ 62 h 69484"/>
                  <a:gd name="connsiteX3" fmla="*/ 0 w 104225"/>
                  <a:gd name="connsiteY3" fmla="*/ 3755 h 69484"/>
                  <a:gd name="connsiteX4" fmla="*/ 0 w 104225"/>
                  <a:gd name="connsiteY4" fmla="*/ 69484 h 69484"/>
                  <a:gd name="connsiteX5" fmla="*/ 81239 w 104225"/>
                  <a:gd name="connsiteY5" fmla="*/ 69115 h 69484"/>
                  <a:gd name="connsiteX6" fmla="*/ 100441 w 104225"/>
                  <a:gd name="connsiteY6" fmla="*/ 64314 h 69484"/>
                  <a:gd name="connsiteX7" fmla="*/ 102656 w 104225"/>
                  <a:gd name="connsiteY7" fmla="*/ 34773 h 69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4225" h="69484">
                    <a:moveTo>
                      <a:pt x="102656" y="34773"/>
                    </a:moveTo>
                    <a:cubicBezTo>
                      <a:pt x="99702" y="26280"/>
                      <a:pt x="97117" y="17417"/>
                      <a:pt x="96010" y="8186"/>
                    </a:cubicBezTo>
                    <a:cubicBezTo>
                      <a:pt x="95271" y="800"/>
                      <a:pt x="91578" y="-307"/>
                      <a:pt x="85670" y="62"/>
                    </a:cubicBezTo>
                    <a:cubicBezTo>
                      <a:pt x="77915" y="1170"/>
                      <a:pt x="41727" y="2278"/>
                      <a:pt x="0" y="3755"/>
                    </a:cubicBezTo>
                    <a:lnTo>
                      <a:pt x="0" y="69484"/>
                    </a:lnTo>
                    <a:cubicBezTo>
                      <a:pt x="33603" y="69484"/>
                      <a:pt x="61298" y="69115"/>
                      <a:pt x="81239" y="69115"/>
                    </a:cubicBezTo>
                    <a:cubicBezTo>
                      <a:pt x="84932" y="69115"/>
                      <a:pt x="99702" y="68376"/>
                      <a:pt x="100441" y="64314"/>
                    </a:cubicBezTo>
                    <a:cubicBezTo>
                      <a:pt x="102656" y="54713"/>
                      <a:pt x="106349" y="45112"/>
                      <a:pt x="102656" y="34773"/>
                    </a:cubicBez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06" name="Freeform: Shape 42">
              <a:extLst>
                <a:ext uri="{FF2B5EF4-FFF2-40B4-BE49-F238E27FC236}">
                  <a16:creationId xmlns:a16="http://schemas.microsoft.com/office/drawing/2014/main" id="{655D37BD-C2F7-460D-B26C-78EC71F6B696}"/>
                </a:ext>
              </a:extLst>
            </p:cNvPr>
            <p:cNvSpPr/>
            <p:nvPr/>
          </p:nvSpPr>
          <p:spPr>
            <a:xfrm>
              <a:off x="6100752" y="4521469"/>
              <a:ext cx="110780" cy="89362"/>
            </a:xfrm>
            <a:custGeom>
              <a:avLst/>
              <a:gdLst>
                <a:gd name="connsiteX0" fmla="*/ 101179 w 110780"/>
                <a:gd name="connsiteY0" fmla="*/ 0 h 89362"/>
                <a:gd name="connsiteX1" fmla="*/ 9601 w 110780"/>
                <a:gd name="connsiteY1" fmla="*/ 0 h 89362"/>
                <a:gd name="connsiteX2" fmla="*/ 0 w 110780"/>
                <a:gd name="connsiteY2" fmla="*/ 9601 h 89362"/>
                <a:gd name="connsiteX3" fmla="*/ 0 w 110780"/>
                <a:gd name="connsiteY3" fmla="*/ 79762 h 89362"/>
                <a:gd name="connsiteX4" fmla="*/ 9601 w 110780"/>
                <a:gd name="connsiteY4" fmla="*/ 89363 h 89362"/>
                <a:gd name="connsiteX5" fmla="*/ 101179 w 110780"/>
                <a:gd name="connsiteY5" fmla="*/ 89363 h 89362"/>
                <a:gd name="connsiteX6" fmla="*/ 110780 w 110780"/>
                <a:gd name="connsiteY6" fmla="*/ 79762 h 89362"/>
                <a:gd name="connsiteX7" fmla="*/ 110780 w 110780"/>
                <a:gd name="connsiteY7" fmla="*/ 9601 h 89362"/>
                <a:gd name="connsiteX8" fmla="*/ 101179 w 110780"/>
                <a:gd name="connsiteY8" fmla="*/ 0 h 89362"/>
                <a:gd name="connsiteX9" fmla="*/ 101549 w 110780"/>
                <a:gd name="connsiteY9" fmla="*/ 67576 h 89362"/>
                <a:gd name="connsiteX10" fmla="*/ 91948 w 110780"/>
                <a:gd name="connsiteY10" fmla="*/ 77177 h 89362"/>
                <a:gd name="connsiteX11" fmla="*/ 18833 w 110780"/>
                <a:gd name="connsiteY11" fmla="*/ 77177 h 89362"/>
                <a:gd name="connsiteX12" fmla="*/ 9232 w 110780"/>
                <a:gd name="connsiteY12" fmla="*/ 67576 h 89362"/>
                <a:gd name="connsiteX13" fmla="*/ 9232 w 110780"/>
                <a:gd name="connsiteY13" fmla="*/ 21787 h 89362"/>
                <a:gd name="connsiteX14" fmla="*/ 18833 w 110780"/>
                <a:gd name="connsiteY14" fmla="*/ 12186 h 89362"/>
                <a:gd name="connsiteX15" fmla="*/ 91948 w 110780"/>
                <a:gd name="connsiteY15" fmla="*/ 12186 h 89362"/>
                <a:gd name="connsiteX16" fmla="*/ 101549 w 110780"/>
                <a:gd name="connsiteY16" fmla="*/ 21787 h 89362"/>
                <a:gd name="connsiteX17" fmla="*/ 101549 w 110780"/>
                <a:gd name="connsiteY17" fmla="*/ 67576 h 89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0780" h="89362">
                  <a:moveTo>
                    <a:pt x="101179" y="0"/>
                  </a:moveTo>
                  <a:lnTo>
                    <a:pt x="9601" y="0"/>
                  </a:lnTo>
                  <a:cubicBezTo>
                    <a:pt x="4431" y="0"/>
                    <a:pt x="0" y="4431"/>
                    <a:pt x="0" y="9601"/>
                  </a:cubicBezTo>
                  <a:lnTo>
                    <a:pt x="0" y="79762"/>
                  </a:lnTo>
                  <a:cubicBezTo>
                    <a:pt x="0" y="84932"/>
                    <a:pt x="4431" y="89363"/>
                    <a:pt x="9601" y="89363"/>
                  </a:cubicBezTo>
                  <a:lnTo>
                    <a:pt x="101179" y="89363"/>
                  </a:lnTo>
                  <a:cubicBezTo>
                    <a:pt x="106349" y="89363"/>
                    <a:pt x="110780" y="84932"/>
                    <a:pt x="110780" y="79762"/>
                  </a:cubicBezTo>
                  <a:lnTo>
                    <a:pt x="110780" y="9601"/>
                  </a:lnTo>
                  <a:cubicBezTo>
                    <a:pt x="110780" y="4431"/>
                    <a:pt x="106718" y="0"/>
                    <a:pt x="101179" y="0"/>
                  </a:cubicBezTo>
                  <a:close/>
                  <a:moveTo>
                    <a:pt x="101549" y="67576"/>
                  </a:moveTo>
                  <a:cubicBezTo>
                    <a:pt x="101549" y="72746"/>
                    <a:pt x="97117" y="77177"/>
                    <a:pt x="91948" y="77177"/>
                  </a:cubicBezTo>
                  <a:lnTo>
                    <a:pt x="18833" y="77177"/>
                  </a:lnTo>
                  <a:cubicBezTo>
                    <a:pt x="13663" y="77177"/>
                    <a:pt x="9232" y="72746"/>
                    <a:pt x="9232" y="67576"/>
                  </a:cubicBezTo>
                  <a:lnTo>
                    <a:pt x="9232" y="21787"/>
                  </a:lnTo>
                  <a:cubicBezTo>
                    <a:pt x="9232" y="16617"/>
                    <a:pt x="13663" y="12186"/>
                    <a:pt x="18833" y="12186"/>
                  </a:cubicBezTo>
                  <a:lnTo>
                    <a:pt x="91948" y="12186"/>
                  </a:lnTo>
                  <a:cubicBezTo>
                    <a:pt x="97117" y="12186"/>
                    <a:pt x="101549" y="16617"/>
                    <a:pt x="101549" y="21787"/>
                  </a:cubicBezTo>
                  <a:lnTo>
                    <a:pt x="101549" y="67576"/>
                  </a:lnTo>
                  <a:close/>
                </a:path>
              </a:pathLst>
            </a:custGeom>
            <a:solidFill>
              <a:srgbClr val="979DA3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7" name="Freeform: Shape 59">
              <a:extLst>
                <a:ext uri="{FF2B5EF4-FFF2-40B4-BE49-F238E27FC236}">
                  <a16:creationId xmlns:a16="http://schemas.microsoft.com/office/drawing/2014/main" id="{D3E55582-CCAA-4C66-9CC4-E5B3E1C36A27}"/>
                </a:ext>
              </a:extLst>
            </p:cNvPr>
            <p:cNvSpPr/>
            <p:nvPr/>
          </p:nvSpPr>
          <p:spPr>
            <a:xfrm>
              <a:off x="5589641" y="4999062"/>
              <a:ext cx="1040918" cy="1422672"/>
            </a:xfrm>
            <a:custGeom>
              <a:avLst/>
              <a:gdLst>
                <a:gd name="connsiteX0" fmla="*/ 21831 w 1040918"/>
                <a:gd name="connsiteY0" fmla="*/ 1397178 h 1422672"/>
                <a:gd name="connsiteX1" fmla="*/ 12230 w 1040918"/>
                <a:gd name="connsiteY1" fmla="*/ 1357297 h 1422672"/>
                <a:gd name="connsiteX2" fmla="*/ 1891 w 1040918"/>
                <a:gd name="connsiteY2" fmla="*/ 1249471 h 1422672"/>
                <a:gd name="connsiteX3" fmla="*/ 8168 w 1040918"/>
                <a:gd name="connsiteY3" fmla="*/ 1202574 h 1422672"/>
                <a:gd name="connsiteX4" fmla="*/ 30324 w 1040918"/>
                <a:gd name="connsiteY4" fmla="*/ 1136106 h 1422672"/>
                <a:gd name="connsiteX5" fmla="*/ 96054 w 1040918"/>
                <a:gd name="connsiteY5" fmla="*/ 992092 h 1422672"/>
                <a:gd name="connsiteX6" fmla="*/ 156614 w 1040918"/>
                <a:gd name="connsiteY6" fmla="*/ 860633 h 1422672"/>
                <a:gd name="connsiteX7" fmla="*/ 193171 w 1040918"/>
                <a:gd name="connsiteY7" fmla="*/ 767947 h 1422672"/>
                <a:gd name="connsiteX8" fmla="*/ 226774 w 1040918"/>
                <a:gd name="connsiteY8" fmla="*/ 675630 h 1422672"/>
                <a:gd name="connsiteX9" fmla="*/ 257424 w 1040918"/>
                <a:gd name="connsiteY9" fmla="*/ 589960 h 1422672"/>
                <a:gd name="connsiteX10" fmla="*/ 296935 w 1040918"/>
                <a:gd name="connsiteY10" fmla="*/ 483241 h 1422672"/>
                <a:gd name="connsiteX11" fmla="*/ 344571 w 1040918"/>
                <a:gd name="connsiteY11" fmla="*/ 373569 h 1422672"/>
                <a:gd name="connsiteX12" fmla="*/ 386667 w 1040918"/>
                <a:gd name="connsiteY12" fmla="*/ 289007 h 1422672"/>
                <a:gd name="connsiteX13" fmla="*/ 440580 w 1040918"/>
                <a:gd name="connsiteY13" fmla="*/ 188197 h 1422672"/>
                <a:gd name="connsiteX14" fmla="*/ 490062 w 1040918"/>
                <a:gd name="connsiteY14" fmla="*/ 105481 h 1422672"/>
                <a:gd name="connsiteX15" fmla="*/ 524035 w 1040918"/>
                <a:gd name="connsiteY15" fmla="*/ 48244 h 1422672"/>
                <a:gd name="connsiteX16" fmla="*/ 554315 w 1040918"/>
                <a:gd name="connsiteY16" fmla="*/ 2824 h 1422672"/>
                <a:gd name="connsiteX17" fmla="*/ 562438 w 1040918"/>
                <a:gd name="connsiteY17" fmla="*/ 3563 h 1422672"/>
                <a:gd name="connsiteX18" fmla="*/ 641462 w 1040918"/>
                <a:gd name="connsiteY18" fmla="*/ 95510 h 1422672"/>
                <a:gd name="connsiteX19" fmla="*/ 719377 w 1040918"/>
                <a:gd name="connsiteY19" fmla="*/ 184504 h 1422672"/>
                <a:gd name="connsiteX20" fmla="*/ 768490 w 1040918"/>
                <a:gd name="connsiteY20" fmla="*/ 241371 h 1422672"/>
                <a:gd name="connsiteX21" fmla="*/ 783999 w 1040918"/>
                <a:gd name="connsiteY21" fmla="*/ 277559 h 1422672"/>
                <a:gd name="connsiteX22" fmla="*/ 807632 w 1040918"/>
                <a:gd name="connsiteY22" fmla="*/ 345874 h 1422672"/>
                <a:gd name="connsiteX23" fmla="*/ 839389 w 1040918"/>
                <a:gd name="connsiteY23" fmla="*/ 438560 h 1422672"/>
                <a:gd name="connsiteX24" fmla="*/ 863022 w 1040918"/>
                <a:gd name="connsiteY24" fmla="*/ 506505 h 1422672"/>
                <a:gd name="connsiteX25" fmla="*/ 888502 w 1040918"/>
                <a:gd name="connsiteY25" fmla="*/ 584421 h 1422672"/>
                <a:gd name="connsiteX26" fmla="*/ 916566 w 1040918"/>
                <a:gd name="connsiteY26" fmla="*/ 671198 h 1422672"/>
                <a:gd name="connsiteX27" fmla="*/ 947584 w 1040918"/>
                <a:gd name="connsiteY27" fmla="*/ 773116 h 1422672"/>
                <a:gd name="connsiteX28" fmla="*/ 966786 w 1040918"/>
                <a:gd name="connsiteY28" fmla="*/ 840323 h 1422672"/>
                <a:gd name="connsiteX29" fmla="*/ 1000020 w 1040918"/>
                <a:gd name="connsiteY29" fmla="*/ 969197 h 1422672"/>
                <a:gd name="connsiteX30" fmla="*/ 1014791 w 1040918"/>
                <a:gd name="connsiteY30" fmla="*/ 1040097 h 1422672"/>
                <a:gd name="connsiteX31" fmla="*/ 1034362 w 1040918"/>
                <a:gd name="connsiteY31" fmla="*/ 1166755 h 1422672"/>
                <a:gd name="connsiteX32" fmla="*/ 1040640 w 1040918"/>
                <a:gd name="connsiteY32" fmla="*/ 1291568 h 1422672"/>
                <a:gd name="connsiteX33" fmla="*/ 1031039 w 1040918"/>
                <a:gd name="connsiteY33" fmla="*/ 1413426 h 1422672"/>
                <a:gd name="connsiteX34" fmla="*/ 985619 w 1040918"/>
                <a:gd name="connsiteY34" fmla="*/ 1420442 h 1422672"/>
                <a:gd name="connsiteX35" fmla="*/ 978603 w 1040918"/>
                <a:gd name="connsiteY35" fmla="*/ 1392009 h 1422672"/>
                <a:gd name="connsiteX36" fmla="*/ 978603 w 1040918"/>
                <a:gd name="connsiteY36" fmla="*/ 1392009 h 1422672"/>
                <a:gd name="connsiteX37" fmla="*/ 882224 w 1040918"/>
                <a:gd name="connsiteY37" fmla="*/ 980644 h 1422672"/>
                <a:gd name="connsiteX38" fmla="*/ 846405 w 1040918"/>
                <a:gd name="connsiteY38" fmla="*/ 796380 h 1422672"/>
                <a:gd name="connsiteX39" fmla="*/ 793231 w 1040918"/>
                <a:gd name="connsiteY39" fmla="*/ 500597 h 1422672"/>
                <a:gd name="connsiteX40" fmla="*/ 756673 w 1040918"/>
                <a:gd name="connsiteY40" fmla="*/ 411234 h 1422672"/>
                <a:gd name="connsiteX41" fmla="*/ 705714 w 1040918"/>
                <a:gd name="connsiteY41" fmla="*/ 305624 h 1422672"/>
                <a:gd name="connsiteX42" fmla="*/ 638877 w 1040918"/>
                <a:gd name="connsiteY42" fmla="*/ 164563 h 1422672"/>
                <a:gd name="connsiteX43" fmla="*/ 603796 w 1040918"/>
                <a:gd name="connsiteY43" fmla="*/ 94772 h 1422672"/>
                <a:gd name="connsiteX44" fmla="*/ 584225 w 1040918"/>
                <a:gd name="connsiteY44" fmla="*/ 54522 h 1422672"/>
                <a:gd name="connsiteX45" fmla="*/ 539544 w 1040918"/>
                <a:gd name="connsiteY45" fmla="*/ 137238 h 1422672"/>
                <a:gd name="connsiteX46" fmla="*/ 489693 w 1040918"/>
                <a:gd name="connsiteY46" fmla="*/ 230662 h 1422672"/>
                <a:gd name="connsiteX47" fmla="*/ 424702 w 1040918"/>
                <a:gd name="connsiteY47" fmla="*/ 352521 h 1422672"/>
                <a:gd name="connsiteX48" fmla="*/ 327584 w 1040918"/>
                <a:gd name="connsiteY48" fmla="*/ 534939 h 1422672"/>
                <a:gd name="connsiteX49" fmla="*/ 285857 w 1040918"/>
                <a:gd name="connsiteY49" fmla="*/ 620978 h 1422672"/>
                <a:gd name="connsiteX50" fmla="*/ 242653 w 1040918"/>
                <a:gd name="connsiteY50" fmla="*/ 792318 h 1422672"/>
                <a:gd name="connsiteX51" fmla="*/ 145166 w 1040918"/>
                <a:gd name="connsiteY51" fmla="*/ 1223253 h 1422672"/>
                <a:gd name="connsiteX52" fmla="*/ 128180 w 1040918"/>
                <a:gd name="connsiteY52" fmla="*/ 1300430 h 1422672"/>
                <a:gd name="connsiteX53" fmla="*/ 116733 w 1040918"/>
                <a:gd name="connsiteY53" fmla="*/ 1354343 h 1422672"/>
                <a:gd name="connsiteX54" fmla="*/ 107132 w 1040918"/>
                <a:gd name="connsiteY54" fmla="*/ 1396809 h 1422672"/>
                <a:gd name="connsiteX55" fmla="*/ 93469 w 1040918"/>
                <a:gd name="connsiteY55" fmla="*/ 1399763 h 1422672"/>
                <a:gd name="connsiteX56" fmla="*/ 21831 w 1040918"/>
                <a:gd name="connsiteY56" fmla="*/ 1397178 h 1422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040918" h="1422672">
                  <a:moveTo>
                    <a:pt x="21831" y="1397178"/>
                  </a:moveTo>
                  <a:cubicBezTo>
                    <a:pt x="19615" y="1387946"/>
                    <a:pt x="16661" y="1373545"/>
                    <a:pt x="12230" y="1357297"/>
                  </a:cubicBezTo>
                  <a:cubicBezTo>
                    <a:pt x="783" y="1321848"/>
                    <a:pt x="-2541" y="1286029"/>
                    <a:pt x="1891" y="1249471"/>
                  </a:cubicBezTo>
                  <a:cubicBezTo>
                    <a:pt x="3737" y="1233593"/>
                    <a:pt x="4106" y="1217714"/>
                    <a:pt x="8168" y="1202574"/>
                  </a:cubicBezTo>
                  <a:cubicBezTo>
                    <a:pt x="14076" y="1180049"/>
                    <a:pt x="22200" y="1157893"/>
                    <a:pt x="30324" y="1136106"/>
                  </a:cubicBezTo>
                  <a:cubicBezTo>
                    <a:pt x="48418" y="1086255"/>
                    <a:pt x="73159" y="1039727"/>
                    <a:pt x="96054" y="992092"/>
                  </a:cubicBezTo>
                  <a:cubicBezTo>
                    <a:pt x="117102" y="948518"/>
                    <a:pt x="138150" y="904945"/>
                    <a:pt x="156614" y="860633"/>
                  </a:cubicBezTo>
                  <a:cubicBezTo>
                    <a:pt x="169169" y="829983"/>
                    <a:pt x="182462" y="799334"/>
                    <a:pt x="193171" y="767947"/>
                  </a:cubicBezTo>
                  <a:cubicBezTo>
                    <a:pt x="203880" y="736928"/>
                    <a:pt x="216435" y="706648"/>
                    <a:pt x="226774" y="675630"/>
                  </a:cubicBezTo>
                  <a:cubicBezTo>
                    <a:pt x="236375" y="646827"/>
                    <a:pt x="247453" y="618762"/>
                    <a:pt x="257424" y="589960"/>
                  </a:cubicBezTo>
                  <a:cubicBezTo>
                    <a:pt x="269979" y="554141"/>
                    <a:pt x="282903" y="518322"/>
                    <a:pt x="296935" y="483241"/>
                  </a:cubicBezTo>
                  <a:cubicBezTo>
                    <a:pt x="312075" y="446314"/>
                    <a:pt x="327584" y="409757"/>
                    <a:pt x="344571" y="373569"/>
                  </a:cubicBezTo>
                  <a:cubicBezTo>
                    <a:pt x="358234" y="345135"/>
                    <a:pt x="372266" y="317071"/>
                    <a:pt x="386667" y="289007"/>
                  </a:cubicBezTo>
                  <a:cubicBezTo>
                    <a:pt x="404392" y="255034"/>
                    <a:pt x="421378" y="221061"/>
                    <a:pt x="440580" y="188197"/>
                  </a:cubicBezTo>
                  <a:cubicBezTo>
                    <a:pt x="456828" y="160502"/>
                    <a:pt x="471599" y="132068"/>
                    <a:pt x="490062" y="105481"/>
                  </a:cubicBezTo>
                  <a:cubicBezTo>
                    <a:pt x="502617" y="87387"/>
                    <a:pt x="512218" y="67077"/>
                    <a:pt x="524035" y="48244"/>
                  </a:cubicBezTo>
                  <a:cubicBezTo>
                    <a:pt x="533636" y="32735"/>
                    <a:pt x="544344" y="17964"/>
                    <a:pt x="554315" y="2824"/>
                  </a:cubicBezTo>
                  <a:cubicBezTo>
                    <a:pt x="557638" y="-2346"/>
                    <a:pt x="560223" y="609"/>
                    <a:pt x="562438" y="3563"/>
                  </a:cubicBezTo>
                  <a:cubicBezTo>
                    <a:pt x="587179" y="35320"/>
                    <a:pt x="615244" y="64492"/>
                    <a:pt x="641462" y="95510"/>
                  </a:cubicBezTo>
                  <a:cubicBezTo>
                    <a:pt x="666941" y="125790"/>
                    <a:pt x="692790" y="155701"/>
                    <a:pt x="719377" y="184504"/>
                  </a:cubicBezTo>
                  <a:cubicBezTo>
                    <a:pt x="736363" y="202967"/>
                    <a:pt x="752611" y="221800"/>
                    <a:pt x="768490" y="241371"/>
                  </a:cubicBezTo>
                  <a:cubicBezTo>
                    <a:pt x="776614" y="251341"/>
                    <a:pt x="781045" y="265004"/>
                    <a:pt x="783999" y="277559"/>
                  </a:cubicBezTo>
                  <a:cubicBezTo>
                    <a:pt x="789538" y="301192"/>
                    <a:pt x="799877" y="322979"/>
                    <a:pt x="807632" y="345874"/>
                  </a:cubicBezTo>
                  <a:cubicBezTo>
                    <a:pt x="817602" y="376892"/>
                    <a:pt x="828680" y="407911"/>
                    <a:pt x="839389" y="438560"/>
                  </a:cubicBezTo>
                  <a:cubicBezTo>
                    <a:pt x="847144" y="461085"/>
                    <a:pt x="856745" y="483611"/>
                    <a:pt x="863022" y="506505"/>
                  </a:cubicBezTo>
                  <a:cubicBezTo>
                    <a:pt x="870408" y="532723"/>
                    <a:pt x="880008" y="558572"/>
                    <a:pt x="888502" y="584421"/>
                  </a:cubicBezTo>
                  <a:cubicBezTo>
                    <a:pt x="898103" y="613223"/>
                    <a:pt x="906596" y="642765"/>
                    <a:pt x="916566" y="671198"/>
                  </a:cubicBezTo>
                  <a:cubicBezTo>
                    <a:pt x="928382" y="704802"/>
                    <a:pt x="937614" y="738774"/>
                    <a:pt x="947584" y="773116"/>
                  </a:cubicBezTo>
                  <a:cubicBezTo>
                    <a:pt x="954231" y="795642"/>
                    <a:pt x="960509" y="817798"/>
                    <a:pt x="966786" y="840323"/>
                  </a:cubicBezTo>
                  <a:cubicBezTo>
                    <a:pt x="978603" y="883158"/>
                    <a:pt x="990789" y="925624"/>
                    <a:pt x="1000020" y="969197"/>
                  </a:cubicBezTo>
                  <a:cubicBezTo>
                    <a:pt x="1004821" y="992830"/>
                    <a:pt x="1009991" y="1016463"/>
                    <a:pt x="1014791" y="1040097"/>
                  </a:cubicBezTo>
                  <a:cubicBezTo>
                    <a:pt x="1022915" y="1082193"/>
                    <a:pt x="1028823" y="1124290"/>
                    <a:pt x="1034362" y="1166755"/>
                  </a:cubicBezTo>
                  <a:cubicBezTo>
                    <a:pt x="1039532" y="1208483"/>
                    <a:pt x="1041748" y="1249841"/>
                    <a:pt x="1040640" y="1291568"/>
                  </a:cubicBezTo>
                  <a:cubicBezTo>
                    <a:pt x="1039901" y="1328864"/>
                    <a:pt x="1026977" y="1410472"/>
                    <a:pt x="1031039" y="1413426"/>
                  </a:cubicBezTo>
                  <a:cubicBezTo>
                    <a:pt x="1016637" y="1421181"/>
                    <a:pt x="1002236" y="1425612"/>
                    <a:pt x="985619" y="1420442"/>
                  </a:cubicBezTo>
                  <a:cubicBezTo>
                    <a:pt x="986358" y="1410102"/>
                    <a:pt x="982296" y="1400871"/>
                    <a:pt x="978603" y="1392009"/>
                  </a:cubicBezTo>
                  <a:lnTo>
                    <a:pt x="978603" y="1392009"/>
                  </a:lnTo>
                  <a:cubicBezTo>
                    <a:pt x="971587" y="1366529"/>
                    <a:pt x="885917" y="1003170"/>
                    <a:pt x="882224" y="980644"/>
                  </a:cubicBezTo>
                  <a:cubicBezTo>
                    <a:pt x="875947" y="944456"/>
                    <a:pt x="850098" y="821121"/>
                    <a:pt x="846405" y="796380"/>
                  </a:cubicBezTo>
                  <a:cubicBezTo>
                    <a:pt x="831265" y="697416"/>
                    <a:pt x="806894" y="599560"/>
                    <a:pt x="793231" y="500597"/>
                  </a:cubicBezTo>
                  <a:cubicBezTo>
                    <a:pt x="788799" y="468470"/>
                    <a:pt x="770705" y="439668"/>
                    <a:pt x="756673" y="411234"/>
                  </a:cubicBezTo>
                  <a:cubicBezTo>
                    <a:pt x="739687" y="376892"/>
                    <a:pt x="717531" y="341812"/>
                    <a:pt x="705714" y="305624"/>
                  </a:cubicBezTo>
                  <a:cubicBezTo>
                    <a:pt x="685405" y="257619"/>
                    <a:pt x="662510" y="211091"/>
                    <a:pt x="638877" y="164563"/>
                  </a:cubicBezTo>
                  <a:cubicBezTo>
                    <a:pt x="627060" y="141300"/>
                    <a:pt x="615244" y="118036"/>
                    <a:pt x="603796" y="94772"/>
                  </a:cubicBezTo>
                  <a:cubicBezTo>
                    <a:pt x="601581" y="90341"/>
                    <a:pt x="581271" y="58584"/>
                    <a:pt x="584225" y="54522"/>
                  </a:cubicBezTo>
                  <a:cubicBezTo>
                    <a:pt x="566131" y="79632"/>
                    <a:pt x="553945" y="109912"/>
                    <a:pt x="539544" y="137238"/>
                  </a:cubicBezTo>
                  <a:cubicBezTo>
                    <a:pt x="522927" y="168256"/>
                    <a:pt x="506310" y="199644"/>
                    <a:pt x="489693" y="230662"/>
                  </a:cubicBezTo>
                  <a:cubicBezTo>
                    <a:pt x="467906" y="271282"/>
                    <a:pt x="446119" y="311901"/>
                    <a:pt x="424702" y="352521"/>
                  </a:cubicBezTo>
                  <a:cubicBezTo>
                    <a:pt x="392206" y="413450"/>
                    <a:pt x="360080" y="474009"/>
                    <a:pt x="327584" y="534939"/>
                  </a:cubicBezTo>
                  <a:cubicBezTo>
                    <a:pt x="312444" y="563372"/>
                    <a:pt x="296197" y="591067"/>
                    <a:pt x="285857" y="620978"/>
                  </a:cubicBezTo>
                  <a:cubicBezTo>
                    <a:pt x="266655" y="676737"/>
                    <a:pt x="255577" y="734712"/>
                    <a:pt x="242653" y="792318"/>
                  </a:cubicBezTo>
                  <a:cubicBezTo>
                    <a:pt x="210157" y="935963"/>
                    <a:pt x="177293" y="1079239"/>
                    <a:pt x="145166" y="1223253"/>
                  </a:cubicBezTo>
                  <a:cubicBezTo>
                    <a:pt x="139627" y="1249102"/>
                    <a:pt x="133719" y="1274582"/>
                    <a:pt x="128180" y="1300430"/>
                  </a:cubicBezTo>
                  <a:cubicBezTo>
                    <a:pt x="125226" y="1313355"/>
                    <a:pt x="121533" y="1332556"/>
                    <a:pt x="116733" y="1354343"/>
                  </a:cubicBezTo>
                  <a:cubicBezTo>
                    <a:pt x="113779" y="1369114"/>
                    <a:pt x="107132" y="1396809"/>
                    <a:pt x="107132" y="1396809"/>
                  </a:cubicBezTo>
                  <a:cubicBezTo>
                    <a:pt x="103808" y="1402348"/>
                    <a:pt x="98269" y="1399763"/>
                    <a:pt x="93469" y="1399763"/>
                  </a:cubicBezTo>
                  <a:cubicBezTo>
                    <a:pt x="74636" y="1400502"/>
                    <a:pt x="38079" y="1399024"/>
                    <a:pt x="21831" y="1397178"/>
                  </a:cubicBezTo>
                  <a:close/>
                </a:path>
              </a:pathLst>
            </a:custGeom>
            <a:solidFill>
              <a:srgbClr val="2C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8" name="Freeform: Shape 60">
              <a:extLst>
                <a:ext uri="{FF2B5EF4-FFF2-40B4-BE49-F238E27FC236}">
                  <a16:creationId xmlns:a16="http://schemas.microsoft.com/office/drawing/2014/main" id="{91997D4D-9DCF-4B2F-BA1A-5444AF88D847}"/>
                </a:ext>
              </a:extLst>
            </p:cNvPr>
            <p:cNvSpPr/>
            <p:nvPr/>
          </p:nvSpPr>
          <p:spPr>
            <a:xfrm>
              <a:off x="5336672" y="3995263"/>
              <a:ext cx="490059" cy="735629"/>
            </a:xfrm>
            <a:custGeom>
              <a:avLst/>
              <a:gdLst>
                <a:gd name="connsiteX0" fmla="*/ 65 w 490059"/>
                <a:gd name="connsiteY0" fmla="*/ 692746 h 735629"/>
                <a:gd name="connsiteX1" fmla="*/ 35515 w 490059"/>
                <a:gd name="connsiteY1" fmla="*/ 670590 h 735629"/>
                <a:gd name="connsiteX2" fmla="*/ 84258 w 490059"/>
                <a:gd name="connsiteY2" fmla="*/ 603383 h 735629"/>
                <a:gd name="connsiteX3" fmla="*/ 137433 w 490059"/>
                <a:gd name="connsiteY3" fmla="*/ 519190 h 735629"/>
                <a:gd name="connsiteX4" fmla="*/ 168451 w 490059"/>
                <a:gd name="connsiteY4" fmla="*/ 467123 h 735629"/>
                <a:gd name="connsiteX5" fmla="*/ 208701 w 490059"/>
                <a:gd name="connsiteY5" fmla="*/ 396224 h 735629"/>
                <a:gd name="connsiteX6" fmla="*/ 254121 w 490059"/>
                <a:gd name="connsiteY6" fmla="*/ 315724 h 735629"/>
                <a:gd name="connsiteX7" fmla="*/ 305819 w 490059"/>
                <a:gd name="connsiteY7" fmla="*/ 218237 h 735629"/>
                <a:gd name="connsiteX8" fmla="*/ 374502 w 490059"/>
                <a:gd name="connsiteY8" fmla="*/ 87886 h 735629"/>
                <a:gd name="connsiteX9" fmla="*/ 428415 w 490059"/>
                <a:gd name="connsiteY9" fmla="*/ 0 h 735629"/>
                <a:gd name="connsiteX10" fmla="*/ 429523 w 490059"/>
                <a:gd name="connsiteY10" fmla="*/ 369 h 735629"/>
                <a:gd name="connsiteX11" fmla="*/ 430262 w 490059"/>
                <a:gd name="connsiteY11" fmla="*/ 1477 h 735629"/>
                <a:gd name="connsiteX12" fmla="*/ 440232 w 490059"/>
                <a:gd name="connsiteY12" fmla="*/ 71638 h 735629"/>
                <a:gd name="connsiteX13" fmla="*/ 458326 w 490059"/>
                <a:gd name="connsiteY13" fmla="*/ 136260 h 735629"/>
                <a:gd name="connsiteX14" fmla="*/ 486760 w 490059"/>
                <a:gd name="connsiteY14" fmla="*/ 281751 h 735629"/>
                <a:gd name="connsiteX15" fmla="*/ 488237 w 490059"/>
                <a:gd name="connsiteY15" fmla="*/ 380715 h 735629"/>
                <a:gd name="connsiteX16" fmla="*/ 472727 w 490059"/>
                <a:gd name="connsiteY16" fmla="*/ 471924 h 735629"/>
                <a:gd name="connsiteX17" fmla="*/ 447987 w 490059"/>
                <a:gd name="connsiteY17" fmla="*/ 587135 h 735629"/>
                <a:gd name="connsiteX18" fmla="*/ 427677 w 490059"/>
                <a:gd name="connsiteY18" fmla="*/ 666897 h 735629"/>
                <a:gd name="connsiteX19" fmla="*/ 412906 w 490059"/>
                <a:gd name="connsiteY19" fmla="*/ 725241 h 735629"/>
                <a:gd name="connsiteX20" fmla="*/ 393704 w 490059"/>
                <a:gd name="connsiteY20" fmla="*/ 732257 h 735629"/>
                <a:gd name="connsiteX21" fmla="*/ 364532 w 490059"/>
                <a:gd name="connsiteY21" fmla="*/ 734842 h 735629"/>
                <a:gd name="connsiteX22" fmla="*/ 350869 w 490059"/>
                <a:gd name="connsiteY22" fmla="*/ 730042 h 735629"/>
                <a:gd name="connsiteX23" fmla="*/ 317635 w 490059"/>
                <a:gd name="connsiteY23" fmla="*/ 715271 h 735629"/>
                <a:gd name="connsiteX24" fmla="*/ 264461 w 490059"/>
                <a:gd name="connsiteY24" fmla="*/ 692007 h 735629"/>
                <a:gd name="connsiteX25" fmla="*/ 188392 w 490059"/>
                <a:gd name="connsiteY25" fmla="*/ 682037 h 735629"/>
                <a:gd name="connsiteX26" fmla="*/ 19267 w 490059"/>
                <a:gd name="connsiteY26" fmla="*/ 697177 h 735629"/>
                <a:gd name="connsiteX27" fmla="*/ 65 w 490059"/>
                <a:gd name="connsiteY27" fmla="*/ 692746 h 735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90059" h="735629">
                  <a:moveTo>
                    <a:pt x="65" y="692746"/>
                  </a:moveTo>
                  <a:cubicBezTo>
                    <a:pt x="18529" y="695700"/>
                    <a:pt x="26652" y="683145"/>
                    <a:pt x="35515" y="670590"/>
                  </a:cubicBezTo>
                  <a:cubicBezTo>
                    <a:pt x="51393" y="648064"/>
                    <a:pt x="69118" y="626278"/>
                    <a:pt x="84258" y="603383"/>
                  </a:cubicBezTo>
                  <a:cubicBezTo>
                    <a:pt x="102721" y="575688"/>
                    <a:pt x="119339" y="547254"/>
                    <a:pt x="137433" y="519190"/>
                  </a:cubicBezTo>
                  <a:cubicBezTo>
                    <a:pt x="148511" y="502204"/>
                    <a:pt x="157742" y="484479"/>
                    <a:pt x="168451" y="467123"/>
                  </a:cubicBezTo>
                  <a:cubicBezTo>
                    <a:pt x="182853" y="444229"/>
                    <a:pt x="195038" y="419488"/>
                    <a:pt x="208701" y="396224"/>
                  </a:cubicBezTo>
                  <a:cubicBezTo>
                    <a:pt x="224210" y="369637"/>
                    <a:pt x="240458" y="343419"/>
                    <a:pt x="254121" y="315724"/>
                  </a:cubicBezTo>
                  <a:cubicBezTo>
                    <a:pt x="270369" y="282859"/>
                    <a:pt x="290309" y="251840"/>
                    <a:pt x="305819" y="218237"/>
                  </a:cubicBezTo>
                  <a:cubicBezTo>
                    <a:pt x="315419" y="197927"/>
                    <a:pt x="362317" y="111519"/>
                    <a:pt x="374502" y="87886"/>
                  </a:cubicBezTo>
                  <a:cubicBezTo>
                    <a:pt x="385580" y="66837"/>
                    <a:pt x="423246" y="4801"/>
                    <a:pt x="428415" y="0"/>
                  </a:cubicBezTo>
                  <a:cubicBezTo>
                    <a:pt x="428415" y="0"/>
                    <a:pt x="429154" y="369"/>
                    <a:pt x="429523" y="369"/>
                  </a:cubicBezTo>
                  <a:cubicBezTo>
                    <a:pt x="429892" y="739"/>
                    <a:pt x="429892" y="1108"/>
                    <a:pt x="430262" y="1477"/>
                  </a:cubicBezTo>
                  <a:cubicBezTo>
                    <a:pt x="421399" y="26587"/>
                    <a:pt x="434693" y="48743"/>
                    <a:pt x="440232" y="71638"/>
                  </a:cubicBezTo>
                  <a:cubicBezTo>
                    <a:pt x="446509" y="93055"/>
                    <a:pt x="452048" y="114842"/>
                    <a:pt x="458326" y="136260"/>
                  </a:cubicBezTo>
                  <a:cubicBezTo>
                    <a:pt x="462388" y="152508"/>
                    <a:pt x="486390" y="276212"/>
                    <a:pt x="486760" y="281751"/>
                  </a:cubicBezTo>
                  <a:cubicBezTo>
                    <a:pt x="490452" y="314616"/>
                    <a:pt x="491191" y="347481"/>
                    <a:pt x="488237" y="380715"/>
                  </a:cubicBezTo>
                  <a:cubicBezTo>
                    <a:pt x="487867" y="384407"/>
                    <a:pt x="479005" y="461584"/>
                    <a:pt x="472727" y="471924"/>
                  </a:cubicBezTo>
                  <a:cubicBezTo>
                    <a:pt x="471620" y="473401"/>
                    <a:pt x="450941" y="574211"/>
                    <a:pt x="447987" y="587135"/>
                  </a:cubicBezTo>
                  <a:cubicBezTo>
                    <a:pt x="446879" y="591567"/>
                    <a:pt x="433216" y="644741"/>
                    <a:pt x="427677" y="666897"/>
                  </a:cubicBezTo>
                  <a:cubicBezTo>
                    <a:pt x="422876" y="686468"/>
                    <a:pt x="417707" y="706039"/>
                    <a:pt x="412906" y="725241"/>
                  </a:cubicBezTo>
                  <a:cubicBezTo>
                    <a:pt x="409952" y="736319"/>
                    <a:pt x="402567" y="728565"/>
                    <a:pt x="393704" y="732257"/>
                  </a:cubicBezTo>
                  <a:cubicBezTo>
                    <a:pt x="384473" y="737796"/>
                    <a:pt x="374502" y="734842"/>
                    <a:pt x="364532" y="734842"/>
                  </a:cubicBezTo>
                  <a:cubicBezTo>
                    <a:pt x="359732" y="733734"/>
                    <a:pt x="355300" y="732257"/>
                    <a:pt x="350869" y="730042"/>
                  </a:cubicBezTo>
                  <a:cubicBezTo>
                    <a:pt x="339791" y="725241"/>
                    <a:pt x="328713" y="720072"/>
                    <a:pt x="317635" y="715271"/>
                  </a:cubicBezTo>
                  <a:cubicBezTo>
                    <a:pt x="311727" y="712317"/>
                    <a:pt x="269261" y="695331"/>
                    <a:pt x="264461" y="692007"/>
                  </a:cubicBezTo>
                  <a:cubicBezTo>
                    <a:pt x="240089" y="679821"/>
                    <a:pt x="214610" y="677975"/>
                    <a:pt x="188392" y="682037"/>
                  </a:cubicBezTo>
                  <a:cubicBezTo>
                    <a:pt x="174359" y="684253"/>
                    <a:pt x="40685" y="696438"/>
                    <a:pt x="19267" y="697177"/>
                  </a:cubicBezTo>
                  <a:cubicBezTo>
                    <a:pt x="12251" y="697546"/>
                    <a:pt x="-1043" y="692746"/>
                    <a:pt x="65" y="692746"/>
                  </a:cubicBezTo>
                  <a:close/>
                </a:path>
              </a:pathLst>
            </a:custGeom>
            <a:solidFill>
              <a:srgbClr val="2C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9" name="Freeform: Shape 61">
              <a:extLst>
                <a:ext uri="{FF2B5EF4-FFF2-40B4-BE49-F238E27FC236}">
                  <a16:creationId xmlns:a16="http://schemas.microsoft.com/office/drawing/2014/main" id="{4813D176-775D-439E-987D-27D97654D3F8}"/>
                </a:ext>
              </a:extLst>
            </p:cNvPr>
            <p:cNvSpPr/>
            <p:nvPr/>
          </p:nvSpPr>
          <p:spPr>
            <a:xfrm>
              <a:off x="6523875" y="4626341"/>
              <a:ext cx="68630" cy="246309"/>
            </a:xfrm>
            <a:custGeom>
              <a:avLst/>
              <a:gdLst>
                <a:gd name="connsiteX0" fmla="*/ 68372 w 68630"/>
                <a:gd name="connsiteY0" fmla="*/ 178726 h 246309"/>
                <a:gd name="connsiteX1" fmla="*/ 68002 w 68630"/>
                <a:gd name="connsiteY1" fmla="*/ 183157 h 246309"/>
                <a:gd name="connsiteX2" fmla="*/ 53601 w 68630"/>
                <a:gd name="connsiteY2" fmla="*/ 232638 h 246309"/>
                <a:gd name="connsiteX3" fmla="*/ 55078 w 68630"/>
                <a:gd name="connsiteY3" fmla="*/ 246301 h 246309"/>
                <a:gd name="connsiteX4" fmla="*/ 44369 w 68630"/>
                <a:gd name="connsiteY4" fmla="*/ 206051 h 246309"/>
                <a:gd name="connsiteX5" fmla="*/ 34030 w 68630"/>
                <a:gd name="connsiteY5" fmla="*/ 139214 h 246309"/>
                <a:gd name="connsiteX6" fmla="*/ 23321 w 68630"/>
                <a:gd name="connsiteY6" fmla="*/ 90471 h 246309"/>
                <a:gd name="connsiteX7" fmla="*/ 426 w 68630"/>
                <a:gd name="connsiteY7" fmla="*/ 4801 h 246309"/>
                <a:gd name="connsiteX8" fmla="*/ 426 w 68630"/>
                <a:gd name="connsiteY8" fmla="*/ 0 h 246309"/>
                <a:gd name="connsiteX9" fmla="*/ 17043 w 68630"/>
                <a:gd name="connsiteY9" fmla="*/ 33973 h 246309"/>
                <a:gd name="connsiteX10" fmla="*/ 34399 w 68630"/>
                <a:gd name="connsiteY10" fmla="*/ 73853 h 246309"/>
                <a:gd name="connsiteX11" fmla="*/ 67264 w 68630"/>
                <a:gd name="connsiteY11" fmla="*/ 149923 h 246309"/>
                <a:gd name="connsiteX12" fmla="*/ 66895 w 68630"/>
                <a:gd name="connsiteY12" fmla="*/ 166170 h 246309"/>
                <a:gd name="connsiteX13" fmla="*/ 68372 w 68630"/>
                <a:gd name="connsiteY13" fmla="*/ 178726 h 246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630" h="246309">
                  <a:moveTo>
                    <a:pt x="68372" y="178726"/>
                  </a:moveTo>
                  <a:cubicBezTo>
                    <a:pt x="68372" y="180202"/>
                    <a:pt x="68372" y="181680"/>
                    <a:pt x="68002" y="183157"/>
                  </a:cubicBezTo>
                  <a:cubicBezTo>
                    <a:pt x="61356" y="199404"/>
                    <a:pt x="52862" y="199774"/>
                    <a:pt x="53601" y="232638"/>
                  </a:cubicBezTo>
                  <a:cubicBezTo>
                    <a:pt x="53601" y="233746"/>
                    <a:pt x="55078" y="246671"/>
                    <a:pt x="55078" y="246301"/>
                  </a:cubicBezTo>
                  <a:cubicBezTo>
                    <a:pt x="49539" y="238178"/>
                    <a:pt x="45108" y="215652"/>
                    <a:pt x="44369" y="206051"/>
                  </a:cubicBezTo>
                  <a:cubicBezTo>
                    <a:pt x="42892" y="183526"/>
                    <a:pt x="39569" y="161370"/>
                    <a:pt x="34030" y="139214"/>
                  </a:cubicBezTo>
                  <a:cubicBezTo>
                    <a:pt x="29968" y="122966"/>
                    <a:pt x="28860" y="106718"/>
                    <a:pt x="23321" y="90471"/>
                  </a:cubicBezTo>
                  <a:cubicBezTo>
                    <a:pt x="14089" y="62406"/>
                    <a:pt x="10766" y="32865"/>
                    <a:pt x="426" y="4801"/>
                  </a:cubicBezTo>
                  <a:cubicBezTo>
                    <a:pt x="57" y="3323"/>
                    <a:pt x="-312" y="1846"/>
                    <a:pt x="426" y="0"/>
                  </a:cubicBezTo>
                  <a:cubicBezTo>
                    <a:pt x="8550" y="9970"/>
                    <a:pt x="11504" y="22525"/>
                    <a:pt x="17043" y="33973"/>
                  </a:cubicBezTo>
                  <a:cubicBezTo>
                    <a:pt x="23321" y="46897"/>
                    <a:pt x="28121" y="60560"/>
                    <a:pt x="34399" y="73853"/>
                  </a:cubicBezTo>
                  <a:cubicBezTo>
                    <a:pt x="45846" y="98964"/>
                    <a:pt x="54709" y="125182"/>
                    <a:pt x="67264" y="149923"/>
                  </a:cubicBezTo>
                  <a:cubicBezTo>
                    <a:pt x="69479" y="154354"/>
                    <a:pt x="68741" y="161001"/>
                    <a:pt x="66895" y="166170"/>
                  </a:cubicBezTo>
                  <a:cubicBezTo>
                    <a:pt x="65418" y="170971"/>
                    <a:pt x="66156" y="175033"/>
                    <a:pt x="68372" y="178726"/>
                  </a:cubicBezTo>
                  <a:close/>
                </a:path>
              </a:pathLst>
            </a:custGeom>
            <a:solidFill>
              <a:srgbClr val="2B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0" name="Freeform: Shape 62">
              <a:extLst>
                <a:ext uri="{FF2B5EF4-FFF2-40B4-BE49-F238E27FC236}">
                  <a16:creationId xmlns:a16="http://schemas.microsoft.com/office/drawing/2014/main" id="{F029193D-5EA5-4E0A-A2BC-58C2DAAD169D}"/>
                </a:ext>
              </a:extLst>
            </p:cNvPr>
            <p:cNvSpPr/>
            <p:nvPr/>
          </p:nvSpPr>
          <p:spPr>
            <a:xfrm>
              <a:off x="6057547" y="3423619"/>
              <a:ext cx="243347" cy="125199"/>
            </a:xfrm>
            <a:custGeom>
              <a:avLst/>
              <a:gdLst>
                <a:gd name="connsiteX0" fmla="*/ 99702 w 243347"/>
                <a:gd name="connsiteY0" fmla="*/ 125200 h 125199"/>
                <a:gd name="connsiteX1" fmla="*/ 14401 w 243347"/>
                <a:gd name="connsiteY1" fmla="*/ 92704 h 125199"/>
                <a:gd name="connsiteX2" fmla="*/ 24741 w 243347"/>
                <a:gd name="connsiteY2" fmla="*/ 83842 h 125199"/>
                <a:gd name="connsiteX3" fmla="*/ 0 w 243347"/>
                <a:gd name="connsiteY3" fmla="*/ 17004 h 125199"/>
                <a:gd name="connsiteX4" fmla="*/ 33234 w 243347"/>
                <a:gd name="connsiteY4" fmla="*/ 33991 h 125199"/>
                <a:gd name="connsiteX5" fmla="*/ 57236 w 243347"/>
                <a:gd name="connsiteY5" fmla="*/ 27344 h 125199"/>
                <a:gd name="connsiteX6" fmla="*/ 132936 w 243347"/>
                <a:gd name="connsiteY6" fmla="*/ 4080 h 125199"/>
                <a:gd name="connsiteX7" fmla="*/ 172448 w 243347"/>
                <a:gd name="connsiteY7" fmla="*/ 32514 h 125199"/>
                <a:gd name="connsiteX8" fmla="*/ 203097 w 243347"/>
                <a:gd name="connsiteY8" fmla="*/ 43961 h 125199"/>
                <a:gd name="connsiteX9" fmla="*/ 243347 w 243347"/>
                <a:gd name="connsiteY9" fmla="*/ 29559 h 125199"/>
                <a:gd name="connsiteX10" fmla="*/ 231531 w 243347"/>
                <a:gd name="connsiteY10" fmla="*/ 52823 h 125199"/>
                <a:gd name="connsiteX11" fmla="*/ 216021 w 243347"/>
                <a:gd name="connsiteY11" fmla="*/ 76826 h 125199"/>
                <a:gd name="connsiteX12" fmla="*/ 223407 w 243347"/>
                <a:gd name="connsiteY12" fmla="*/ 88273 h 125199"/>
                <a:gd name="connsiteX13" fmla="*/ 99702 w 243347"/>
                <a:gd name="connsiteY13" fmla="*/ 125200 h 125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3347" h="125199">
                  <a:moveTo>
                    <a:pt x="99702" y="125200"/>
                  </a:moveTo>
                  <a:cubicBezTo>
                    <a:pt x="88255" y="121138"/>
                    <a:pt x="18463" y="94181"/>
                    <a:pt x="14401" y="92704"/>
                  </a:cubicBezTo>
                  <a:cubicBezTo>
                    <a:pt x="19202" y="87904"/>
                    <a:pt x="22895" y="86796"/>
                    <a:pt x="24741" y="83842"/>
                  </a:cubicBezTo>
                  <a:cubicBezTo>
                    <a:pt x="14401" y="62424"/>
                    <a:pt x="8493" y="40268"/>
                    <a:pt x="0" y="17004"/>
                  </a:cubicBezTo>
                  <a:cubicBezTo>
                    <a:pt x="11816" y="22913"/>
                    <a:pt x="22525" y="28452"/>
                    <a:pt x="33234" y="33991"/>
                  </a:cubicBezTo>
                  <a:cubicBezTo>
                    <a:pt x="43204" y="38791"/>
                    <a:pt x="50959" y="36945"/>
                    <a:pt x="57236" y="27344"/>
                  </a:cubicBezTo>
                  <a:cubicBezTo>
                    <a:pt x="77177" y="-1828"/>
                    <a:pt x="94532" y="-4044"/>
                    <a:pt x="132936" y="4080"/>
                  </a:cubicBezTo>
                  <a:cubicBezTo>
                    <a:pt x="150292" y="7773"/>
                    <a:pt x="162847" y="18112"/>
                    <a:pt x="172448" y="32514"/>
                  </a:cubicBezTo>
                  <a:cubicBezTo>
                    <a:pt x="181310" y="45807"/>
                    <a:pt x="187957" y="48761"/>
                    <a:pt x="203097" y="43961"/>
                  </a:cubicBezTo>
                  <a:cubicBezTo>
                    <a:pt x="216021" y="39530"/>
                    <a:pt x="229684" y="38053"/>
                    <a:pt x="243347" y="29559"/>
                  </a:cubicBezTo>
                  <a:cubicBezTo>
                    <a:pt x="241870" y="40637"/>
                    <a:pt x="236700" y="46915"/>
                    <a:pt x="231531" y="52823"/>
                  </a:cubicBezTo>
                  <a:cubicBezTo>
                    <a:pt x="224884" y="60209"/>
                    <a:pt x="221560" y="69071"/>
                    <a:pt x="216021" y="76826"/>
                  </a:cubicBezTo>
                  <a:cubicBezTo>
                    <a:pt x="210113" y="84950"/>
                    <a:pt x="221191" y="84211"/>
                    <a:pt x="223407" y="88273"/>
                  </a:cubicBezTo>
                  <a:cubicBezTo>
                    <a:pt x="210852" y="92704"/>
                    <a:pt x="123705" y="121507"/>
                    <a:pt x="99702" y="125200"/>
                  </a:cubicBezTo>
                  <a:close/>
                </a:path>
              </a:pathLst>
            </a:custGeom>
            <a:solidFill>
              <a:srgbClr val="F8BC82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1" name="Freeform: Shape 63">
              <a:extLst>
                <a:ext uri="{FF2B5EF4-FFF2-40B4-BE49-F238E27FC236}">
                  <a16:creationId xmlns:a16="http://schemas.microsoft.com/office/drawing/2014/main" id="{22199998-001E-4F3A-8D66-6C2E3F4AC9C9}"/>
                </a:ext>
              </a:extLst>
            </p:cNvPr>
            <p:cNvSpPr/>
            <p:nvPr/>
          </p:nvSpPr>
          <p:spPr>
            <a:xfrm>
              <a:off x="7265790" y="3015966"/>
              <a:ext cx="147337" cy="75484"/>
            </a:xfrm>
            <a:custGeom>
              <a:avLst/>
              <a:gdLst>
                <a:gd name="connsiteX0" fmla="*/ 147338 w 147337"/>
                <a:gd name="connsiteY0" fmla="*/ 59083 h 75484"/>
                <a:gd name="connsiteX1" fmla="*/ 95640 w 147337"/>
                <a:gd name="connsiteY1" fmla="*/ 74961 h 75484"/>
                <a:gd name="connsiteX2" fmla="*/ 45050 w 147337"/>
                <a:gd name="connsiteY2" fmla="*/ 55390 h 75484"/>
                <a:gd name="connsiteX3" fmla="*/ 0 w 147337"/>
                <a:gd name="connsiteY3" fmla="*/ 0 h 75484"/>
                <a:gd name="connsiteX4" fmla="*/ 147338 w 147337"/>
                <a:gd name="connsiteY4" fmla="*/ 59083 h 7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37" h="75484">
                  <a:moveTo>
                    <a:pt x="147338" y="59083"/>
                  </a:moveTo>
                  <a:cubicBezTo>
                    <a:pt x="130351" y="67207"/>
                    <a:pt x="113365" y="72746"/>
                    <a:pt x="95640" y="74961"/>
                  </a:cubicBezTo>
                  <a:cubicBezTo>
                    <a:pt x="75700" y="77915"/>
                    <a:pt x="59452" y="67945"/>
                    <a:pt x="45050" y="55390"/>
                  </a:cubicBezTo>
                  <a:cubicBezTo>
                    <a:pt x="26956" y="39881"/>
                    <a:pt x="13294" y="20310"/>
                    <a:pt x="0" y="0"/>
                  </a:cubicBezTo>
                  <a:cubicBezTo>
                    <a:pt x="44681" y="31018"/>
                    <a:pt x="87516" y="66099"/>
                    <a:pt x="147338" y="59083"/>
                  </a:cubicBezTo>
                  <a:close/>
                </a:path>
              </a:pathLst>
            </a:custGeom>
            <a:solidFill>
              <a:srgbClr val="EBB47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2" name="Freeform: Shape 64">
              <a:extLst>
                <a:ext uri="{FF2B5EF4-FFF2-40B4-BE49-F238E27FC236}">
                  <a16:creationId xmlns:a16="http://schemas.microsoft.com/office/drawing/2014/main" id="{6D7AB83E-2896-4CE1-B965-096087584469}"/>
                </a:ext>
              </a:extLst>
            </p:cNvPr>
            <p:cNvSpPr/>
            <p:nvPr/>
          </p:nvSpPr>
          <p:spPr>
            <a:xfrm>
              <a:off x="5185338" y="2895954"/>
              <a:ext cx="132197" cy="57564"/>
            </a:xfrm>
            <a:custGeom>
              <a:avLst/>
              <a:gdLst>
                <a:gd name="connsiteX0" fmla="*/ 0 w 132197"/>
                <a:gd name="connsiteY0" fmla="*/ 0 h 57564"/>
                <a:gd name="connsiteX1" fmla="*/ 33603 w 132197"/>
                <a:gd name="connsiteY1" fmla="*/ 22525 h 57564"/>
                <a:gd name="connsiteX2" fmla="*/ 88993 w 132197"/>
                <a:gd name="connsiteY2" fmla="*/ 21787 h 57564"/>
                <a:gd name="connsiteX3" fmla="*/ 132198 w 132197"/>
                <a:gd name="connsiteY3" fmla="*/ 6278 h 57564"/>
                <a:gd name="connsiteX4" fmla="*/ 94532 w 132197"/>
                <a:gd name="connsiteY4" fmla="*/ 29911 h 57564"/>
                <a:gd name="connsiteX5" fmla="*/ 52805 w 132197"/>
                <a:gd name="connsiteY5" fmla="*/ 55390 h 57564"/>
                <a:gd name="connsiteX6" fmla="*/ 40250 w 132197"/>
                <a:gd name="connsiteY6" fmla="*/ 52805 h 57564"/>
                <a:gd name="connsiteX7" fmla="*/ 0 w 132197"/>
                <a:gd name="connsiteY7" fmla="*/ 0 h 5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97" h="57564">
                  <a:moveTo>
                    <a:pt x="0" y="0"/>
                  </a:moveTo>
                  <a:cubicBezTo>
                    <a:pt x="11447" y="7385"/>
                    <a:pt x="21048" y="16617"/>
                    <a:pt x="33603" y="22525"/>
                  </a:cubicBezTo>
                  <a:cubicBezTo>
                    <a:pt x="52805" y="31388"/>
                    <a:pt x="70899" y="26957"/>
                    <a:pt x="88993" y="21787"/>
                  </a:cubicBezTo>
                  <a:cubicBezTo>
                    <a:pt x="103764" y="17725"/>
                    <a:pt x="117427" y="10709"/>
                    <a:pt x="132198" y="6278"/>
                  </a:cubicBezTo>
                  <a:cubicBezTo>
                    <a:pt x="119643" y="14032"/>
                    <a:pt x="107088" y="22156"/>
                    <a:pt x="94532" y="29911"/>
                  </a:cubicBezTo>
                  <a:cubicBezTo>
                    <a:pt x="80870" y="38404"/>
                    <a:pt x="66468" y="46528"/>
                    <a:pt x="52805" y="55390"/>
                  </a:cubicBezTo>
                  <a:cubicBezTo>
                    <a:pt x="46897" y="59083"/>
                    <a:pt x="43943" y="57975"/>
                    <a:pt x="40250" y="52805"/>
                  </a:cubicBezTo>
                  <a:cubicBezTo>
                    <a:pt x="26957" y="34711"/>
                    <a:pt x="13294" y="17356"/>
                    <a:pt x="0" y="0"/>
                  </a:cubicBezTo>
                  <a:close/>
                </a:path>
              </a:pathLst>
            </a:custGeom>
            <a:solidFill>
              <a:srgbClr val="ECB47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16" name="Graphic 9">
            <a:extLst>
              <a:ext uri="{FF2B5EF4-FFF2-40B4-BE49-F238E27FC236}">
                <a16:creationId xmlns:a16="http://schemas.microsoft.com/office/drawing/2014/main" id="{5ADA2286-C027-4A0E-A05D-1D085D6E1D7C}"/>
              </a:ext>
            </a:extLst>
          </p:cNvPr>
          <p:cNvGrpSpPr/>
          <p:nvPr/>
        </p:nvGrpSpPr>
        <p:grpSpPr>
          <a:xfrm>
            <a:off x="4160258" y="1905498"/>
            <a:ext cx="1259320" cy="3292438"/>
            <a:chOff x="8610121" y="2158909"/>
            <a:chExt cx="1581150" cy="4133850"/>
          </a:xfrm>
        </p:grpSpPr>
        <p:sp>
          <p:nvSpPr>
            <p:cNvPr id="917" name="Freeform: Shape 11">
              <a:extLst>
                <a:ext uri="{FF2B5EF4-FFF2-40B4-BE49-F238E27FC236}">
                  <a16:creationId xmlns:a16="http://schemas.microsoft.com/office/drawing/2014/main" id="{5E45AE14-FAA2-4C44-9FEF-8A738BAE59D5}"/>
                </a:ext>
              </a:extLst>
            </p:cNvPr>
            <p:cNvSpPr/>
            <p:nvPr/>
          </p:nvSpPr>
          <p:spPr>
            <a:xfrm>
              <a:off x="8625361" y="2734978"/>
              <a:ext cx="1485269" cy="3554989"/>
            </a:xfrm>
            <a:custGeom>
              <a:avLst/>
              <a:gdLst>
                <a:gd name="connsiteX0" fmla="*/ 990600 w 1485269"/>
                <a:gd name="connsiteY0" fmla="*/ 41151 h 3554989"/>
                <a:gd name="connsiteX1" fmla="*/ 1005840 w 1485269"/>
                <a:gd name="connsiteY1" fmla="*/ 51628 h 3554989"/>
                <a:gd name="connsiteX2" fmla="*/ 1321118 w 1485269"/>
                <a:gd name="connsiteY2" fmla="*/ 156403 h 3554989"/>
                <a:gd name="connsiteX3" fmla="*/ 1332548 w 1485269"/>
                <a:gd name="connsiteY3" fmla="*/ 168786 h 3554989"/>
                <a:gd name="connsiteX4" fmla="*/ 1378268 w 1485269"/>
                <a:gd name="connsiteY4" fmla="*/ 455488 h 3554989"/>
                <a:gd name="connsiteX5" fmla="*/ 1403033 w 1485269"/>
                <a:gd name="connsiteY5" fmla="*/ 714568 h 3554989"/>
                <a:gd name="connsiteX6" fmla="*/ 1436370 w 1485269"/>
                <a:gd name="connsiteY6" fmla="*/ 946978 h 3554989"/>
                <a:gd name="connsiteX7" fmla="*/ 1484948 w 1485269"/>
                <a:gd name="connsiteY7" fmla="*/ 1175578 h 3554989"/>
                <a:gd name="connsiteX8" fmla="*/ 1479233 w 1485269"/>
                <a:gd name="connsiteY8" fmla="*/ 1188913 h 3554989"/>
                <a:gd name="connsiteX9" fmla="*/ 1343978 w 1485269"/>
                <a:gd name="connsiteY9" fmla="*/ 1273686 h 3554989"/>
                <a:gd name="connsiteX10" fmla="*/ 1320165 w 1485269"/>
                <a:gd name="connsiteY10" fmla="*/ 1277496 h 3554989"/>
                <a:gd name="connsiteX11" fmla="*/ 1363028 w 1485269"/>
                <a:gd name="connsiteY11" fmla="*/ 1649923 h 3554989"/>
                <a:gd name="connsiteX12" fmla="*/ 1353503 w 1485269"/>
                <a:gd name="connsiteY12" fmla="*/ 1660401 h 3554989"/>
                <a:gd name="connsiteX13" fmla="*/ 1281113 w 1485269"/>
                <a:gd name="connsiteY13" fmla="*/ 1660401 h 3554989"/>
                <a:gd name="connsiteX14" fmla="*/ 1268730 w 1485269"/>
                <a:gd name="connsiteY14" fmla="*/ 1671831 h 3554989"/>
                <a:gd name="connsiteX15" fmla="*/ 1255395 w 1485269"/>
                <a:gd name="connsiteY15" fmla="*/ 1880428 h 3554989"/>
                <a:gd name="connsiteX16" fmla="*/ 1242060 w 1485269"/>
                <a:gd name="connsiteY16" fmla="*/ 2072834 h 3554989"/>
                <a:gd name="connsiteX17" fmla="*/ 1248728 w 1485269"/>
                <a:gd name="connsiteY17" fmla="*/ 2182371 h 3554989"/>
                <a:gd name="connsiteX18" fmla="*/ 1261110 w 1485269"/>
                <a:gd name="connsiteY18" fmla="*/ 2313816 h 3554989"/>
                <a:gd name="connsiteX19" fmla="*/ 1275398 w 1485269"/>
                <a:gd name="connsiteY19" fmla="*/ 2469074 h 3554989"/>
                <a:gd name="connsiteX20" fmla="*/ 1279208 w 1485269"/>
                <a:gd name="connsiteY20" fmla="*/ 2620521 h 3554989"/>
                <a:gd name="connsiteX21" fmla="*/ 1277303 w 1485269"/>
                <a:gd name="connsiteY21" fmla="*/ 2888174 h 3554989"/>
                <a:gd name="connsiteX22" fmla="*/ 1274445 w 1485269"/>
                <a:gd name="connsiteY22" fmla="*/ 3261553 h 3554989"/>
                <a:gd name="connsiteX23" fmla="*/ 1263968 w 1485269"/>
                <a:gd name="connsiteY23" fmla="*/ 3278699 h 3554989"/>
                <a:gd name="connsiteX24" fmla="*/ 1264920 w 1485269"/>
                <a:gd name="connsiteY24" fmla="*/ 3285366 h 3554989"/>
                <a:gd name="connsiteX25" fmla="*/ 1335405 w 1485269"/>
                <a:gd name="connsiteY25" fmla="*/ 3374901 h 3554989"/>
                <a:gd name="connsiteX26" fmla="*/ 1400175 w 1485269"/>
                <a:gd name="connsiteY26" fmla="*/ 3444434 h 3554989"/>
                <a:gd name="connsiteX27" fmla="*/ 1403985 w 1485269"/>
                <a:gd name="connsiteY27" fmla="*/ 3524444 h 3554989"/>
                <a:gd name="connsiteX28" fmla="*/ 1349693 w 1485269"/>
                <a:gd name="connsiteY28" fmla="*/ 3553971 h 3554989"/>
                <a:gd name="connsiteX29" fmla="*/ 1210628 w 1485269"/>
                <a:gd name="connsiteY29" fmla="*/ 3514919 h 3554989"/>
                <a:gd name="connsiteX30" fmla="*/ 1172528 w 1485269"/>
                <a:gd name="connsiteY30" fmla="*/ 3486344 h 3554989"/>
                <a:gd name="connsiteX31" fmla="*/ 1139190 w 1485269"/>
                <a:gd name="connsiteY31" fmla="*/ 3435861 h 3554989"/>
                <a:gd name="connsiteX32" fmla="*/ 1115378 w 1485269"/>
                <a:gd name="connsiteY32" fmla="*/ 3413953 h 3554989"/>
                <a:gd name="connsiteX33" fmla="*/ 1059180 w 1485269"/>
                <a:gd name="connsiteY33" fmla="*/ 3402524 h 3554989"/>
                <a:gd name="connsiteX34" fmla="*/ 1004888 w 1485269"/>
                <a:gd name="connsiteY34" fmla="*/ 3331086 h 3554989"/>
                <a:gd name="connsiteX35" fmla="*/ 1008698 w 1485269"/>
                <a:gd name="connsiteY35" fmla="*/ 3299653 h 3554989"/>
                <a:gd name="connsiteX36" fmla="*/ 1002030 w 1485269"/>
                <a:gd name="connsiteY36" fmla="*/ 3272031 h 3554989"/>
                <a:gd name="connsiteX37" fmla="*/ 973455 w 1485269"/>
                <a:gd name="connsiteY37" fmla="*/ 3206309 h 3554989"/>
                <a:gd name="connsiteX38" fmla="*/ 957263 w 1485269"/>
                <a:gd name="connsiteY38" fmla="*/ 3045336 h 3554989"/>
                <a:gd name="connsiteX39" fmla="*/ 946785 w 1485269"/>
                <a:gd name="connsiteY39" fmla="*/ 2812926 h 3554989"/>
                <a:gd name="connsiteX40" fmla="*/ 939165 w 1485269"/>
                <a:gd name="connsiteY40" fmla="*/ 2650049 h 3554989"/>
                <a:gd name="connsiteX41" fmla="*/ 919163 w 1485269"/>
                <a:gd name="connsiteY41" fmla="*/ 2459549 h 3554989"/>
                <a:gd name="connsiteX42" fmla="*/ 780098 w 1485269"/>
                <a:gd name="connsiteY42" fmla="*/ 1884238 h 3554989"/>
                <a:gd name="connsiteX43" fmla="*/ 778193 w 1485269"/>
                <a:gd name="connsiteY43" fmla="*/ 1882334 h 3554989"/>
                <a:gd name="connsiteX44" fmla="*/ 764858 w 1485269"/>
                <a:gd name="connsiteY44" fmla="*/ 1903288 h 3554989"/>
                <a:gd name="connsiteX45" fmla="*/ 741998 w 1485269"/>
                <a:gd name="connsiteY45" fmla="*/ 2010921 h 3554989"/>
                <a:gd name="connsiteX46" fmla="*/ 716280 w 1485269"/>
                <a:gd name="connsiteY46" fmla="*/ 2379538 h 3554989"/>
                <a:gd name="connsiteX47" fmla="*/ 702945 w 1485269"/>
                <a:gd name="connsiteY47" fmla="*/ 2669099 h 3554989"/>
                <a:gd name="connsiteX48" fmla="*/ 690563 w 1485269"/>
                <a:gd name="connsiteY48" fmla="*/ 2946276 h 3554989"/>
                <a:gd name="connsiteX49" fmla="*/ 697230 w 1485269"/>
                <a:gd name="connsiteY49" fmla="*/ 3017713 h 3554989"/>
                <a:gd name="connsiteX50" fmla="*/ 707708 w 1485269"/>
                <a:gd name="connsiteY50" fmla="*/ 3135824 h 3554989"/>
                <a:gd name="connsiteX51" fmla="*/ 717233 w 1485269"/>
                <a:gd name="connsiteY51" fmla="*/ 3263459 h 3554989"/>
                <a:gd name="connsiteX52" fmla="*/ 708660 w 1485269"/>
                <a:gd name="connsiteY52" fmla="*/ 3274888 h 3554989"/>
                <a:gd name="connsiteX53" fmla="*/ 700088 w 1485269"/>
                <a:gd name="connsiteY53" fmla="*/ 3284413 h 3554989"/>
                <a:gd name="connsiteX54" fmla="*/ 698183 w 1485269"/>
                <a:gd name="connsiteY54" fmla="*/ 3317751 h 3554989"/>
                <a:gd name="connsiteX55" fmla="*/ 678180 w 1485269"/>
                <a:gd name="connsiteY55" fmla="*/ 3361566 h 3554989"/>
                <a:gd name="connsiteX56" fmla="*/ 666750 w 1485269"/>
                <a:gd name="connsiteY56" fmla="*/ 3398713 h 3554989"/>
                <a:gd name="connsiteX57" fmla="*/ 660083 w 1485269"/>
                <a:gd name="connsiteY57" fmla="*/ 3453959 h 3554989"/>
                <a:gd name="connsiteX58" fmla="*/ 621030 w 1485269"/>
                <a:gd name="connsiteY58" fmla="*/ 3503488 h 3554989"/>
                <a:gd name="connsiteX59" fmla="*/ 543878 w 1485269"/>
                <a:gd name="connsiteY59" fmla="*/ 3528253 h 3554989"/>
                <a:gd name="connsiteX60" fmla="*/ 443865 w 1485269"/>
                <a:gd name="connsiteY60" fmla="*/ 3428241 h 3554989"/>
                <a:gd name="connsiteX61" fmla="*/ 477203 w 1485269"/>
                <a:gd name="connsiteY61" fmla="*/ 3338706 h 3554989"/>
                <a:gd name="connsiteX62" fmla="*/ 495300 w 1485269"/>
                <a:gd name="connsiteY62" fmla="*/ 3306321 h 3554989"/>
                <a:gd name="connsiteX63" fmla="*/ 485775 w 1485269"/>
                <a:gd name="connsiteY63" fmla="*/ 3305369 h 3554989"/>
                <a:gd name="connsiteX64" fmla="*/ 462915 w 1485269"/>
                <a:gd name="connsiteY64" fmla="*/ 3289176 h 3554989"/>
                <a:gd name="connsiteX65" fmla="*/ 424815 w 1485269"/>
                <a:gd name="connsiteY65" fmla="*/ 3031049 h 3554989"/>
                <a:gd name="connsiteX66" fmla="*/ 396240 w 1485269"/>
                <a:gd name="connsiteY66" fmla="*/ 2774826 h 3554989"/>
                <a:gd name="connsiteX67" fmla="*/ 374333 w 1485269"/>
                <a:gd name="connsiteY67" fmla="*/ 2528128 h 3554989"/>
                <a:gd name="connsiteX68" fmla="*/ 358140 w 1485269"/>
                <a:gd name="connsiteY68" fmla="*/ 2288099 h 3554989"/>
                <a:gd name="connsiteX69" fmla="*/ 340995 w 1485269"/>
                <a:gd name="connsiteY69" fmla="*/ 1992824 h 3554989"/>
                <a:gd name="connsiteX70" fmla="*/ 328613 w 1485269"/>
                <a:gd name="connsiteY70" fmla="*/ 1714693 h 3554989"/>
                <a:gd name="connsiteX71" fmla="*/ 325755 w 1485269"/>
                <a:gd name="connsiteY71" fmla="*/ 1688976 h 3554989"/>
                <a:gd name="connsiteX72" fmla="*/ 300990 w 1485269"/>
                <a:gd name="connsiteY72" fmla="*/ 1688023 h 3554989"/>
                <a:gd name="connsiteX73" fmla="*/ 145733 w 1485269"/>
                <a:gd name="connsiteY73" fmla="*/ 1688976 h 3554989"/>
                <a:gd name="connsiteX74" fmla="*/ 138113 w 1485269"/>
                <a:gd name="connsiteY74" fmla="*/ 1679451 h 3554989"/>
                <a:gd name="connsiteX75" fmla="*/ 211455 w 1485269"/>
                <a:gd name="connsiteY75" fmla="*/ 1355601 h 3554989"/>
                <a:gd name="connsiteX76" fmla="*/ 253365 w 1485269"/>
                <a:gd name="connsiteY76" fmla="*/ 1178436 h 3554989"/>
                <a:gd name="connsiteX77" fmla="*/ 339090 w 1485269"/>
                <a:gd name="connsiteY77" fmla="*/ 813628 h 3554989"/>
                <a:gd name="connsiteX78" fmla="*/ 345758 w 1485269"/>
                <a:gd name="connsiteY78" fmla="*/ 788863 h 3554989"/>
                <a:gd name="connsiteX79" fmla="*/ 322898 w 1485269"/>
                <a:gd name="connsiteY79" fmla="*/ 841251 h 3554989"/>
                <a:gd name="connsiteX80" fmla="*/ 312420 w 1485269"/>
                <a:gd name="connsiteY80" fmla="*/ 884113 h 3554989"/>
                <a:gd name="connsiteX81" fmla="*/ 262890 w 1485269"/>
                <a:gd name="connsiteY81" fmla="*/ 1046991 h 3554989"/>
                <a:gd name="connsiteX82" fmla="*/ 161925 w 1485269"/>
                <a:gd name="connsiteY82" fmla="*/ 1313691 h 3554989"/>
                <a:gd name="connsiteX83" fmla="*/ 18098 w 1485269"/>
                <a:gd name="connsiteY83" fmla="*/ 1320359 h 3554989"/>
                <a:gd name="connsiteX84" fmla="*/ 0 w 1485269"/>
                <a:gd name="connsiteY84" fmla="*/ 1301309 h 3554989"/>
                <a:gd name="connsiteX85" fmla="*/ 9525 w 1485269"/>
                <a:gd name="connsiteY85" fmla="*/ 1060326 h 3554989"/>
                <a:gd name="connsiteX86" fmla="*/ 29527 w 1485269"/>
                <a:gd name="connsiteY86" fmla="*/ 911736 h 3554989"/>
                <a:gd name="connsiteX87" fmla="*/ 39052 w 1485269"/>
                <a:gd name="connsiteY87" fmla="*/ 888876 h 3554989"/>
                <a:gd name="connsiteX88" fmla="*/ 134303 w 1485269"/>
                <a:gd name="connsiteY88" fmla="*/ 678373 h 3554989"/>
                <a:gd name="connsiteX89" fmla="*/ 220980 w 1485269"/>
                <a:gd name="connsiteY89" fmla="*/ 316423 h 3554989"/>
                <a:gd name="connsiteX90" fmla="*/ 251460 w 1485269"/>
                <a:gd name="connsiteY90" fmla="*/ 202123 h 3554989"/>
                <a:gd name="connsiteX91" fmla="*/ 262890 w 1485269"/>
                <a:gd name="connsiteY91" fmla="*/ 188788 h 3554989"/>
                <a:gd name="connsiteX92" fmla="*/ 581025 w 1485269"/>
                <a:gd name="connsiteY92" fmla="*/ 79251 h 3554989"/>
                <a:gd name="connsiteX93" fmla="*/ 596265 w 1485269"/>
                <a:gd name="connsiteY93" fmla="*/ 68773 h 3554989"/>
                <a:gd name="connsiteX94" fmla="*/ 646748 w 1485269"/>
                <a:gd name="connsiteY94" fmla="*/ 1146 h 3554989"/>
                <a:gd name="connsiteX95" fmla="*/ 944880 w 1485269"/>
                <a:gd name="connsiteY95" fmla="*/ 193 h 3554989"/>
                <a:gd name="connsiteX96" fmla="*/ 990600 w 1485269"/>
                <a:gd name="connsiteY96" fmla="*/ 41151 h 3554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1485269" h="3554989">
                  <a:moveTo>
                    <a:pt x="990600" y="41151"/>
                  </a:moveTo>
                  <a:cubicBezTo>
                    <a:pt x="995363" y="45913"/>
                    <a:pt x="1000125" y="49723"/>
                    <a:pt x="1005840" y="51628"/>
                  </a:cubicBezTo>
                  <a:cubicBezTo>
                    <a:pt x="1110615" y="85918"/>
                    <a:pt x="1215390" y="121161"/>
                    <a:pt x="1321118" y="156403"/>
                  </a:cubicBezTo>
                  <a:cubicBezTo>
                    <a:pt x="1327785" y="158308"/>
                    <a:pt x="1330643" y="161166"/>
                    <a:pt x="1332548" y="168786"/>
                  </a:cubicBezTo>
                  <a:cubicBezTo>
                    <a:pt x="1348740" y="264036"/>
                    <a:pt x="1363980" y="360238"/>
                    <a:pt x="1378268" y="455488"/>
                  </a:cubicBezTo>
                  <a:cubicBezTo>
                    <a:pt x="1391603" y="541213"/>
                    <a:pt x="1400175" y="627891"/>
                    <a:pt x="1403033" y="714568"/>
                  </a:cubicBezTo>
                  <a:cubicBezTo>
                    <a:pt x="1405890" y="793626"/>
                    <a:pt x="1420178" y="869826"/>
                    <a:pt x="1436370" y="946978"/>
                  </a:cubicBezTo>
                  <a:cubicBezTo>
                    <a:pt x="1451610" y="1023178"/>
                    <a:pt x="1468755" y="1099378"/>
                    <a:pt x="1484948" y="1175578"/>
                  </a:cubicBezTo>
                  <a:cubicBezTo>
                    <a:pt x="1485900" y="1182246"/>
                    <a:pt x="1484948" y="1186056"/>
                    <a:pt x="1479233" y="1188913"/>
                  </a:cubicBezTo>
                  <a:cubicBezTo>
                    <a:pt x="1475423" y="1190818"/>
                    <a:pt x="1350645" y="1268923"/>
                    <a:pt x="1343978" y="1273686"/>
                  </a:cubicBezTo>
                  <a:cubicBezTo>
                    <a:pt x="1336358" y="1278448"/>
                    <a:pt x="1328738" y="1279401"/>
                    <a:pt x="1320165" y="1277496"/>
                  </a:cubicBezTo>
                  <a:cubicBezTo>
                    <a:pt x="1323023" y="1327978"/>
                    <a:pt x="1357313" y="1600393"/>
                    <a:pt x="1363028" y="1649923"/>
                  </a:cubicBezTo>
                  <a:cubicBezTo>
                    <a:pt x="1363980" y="1658496"/>
                    <a:pt x="1362075" y="1661353"/>
                    <a:pt x="1353503" y="1660401"/>
                  </a:cubicBezTo>
                  <a:cubicBezTo>
                    <a:pt x="1329690" y="1660401"/>
                    <a:pt x="1305878" y="1661353"/>
                    <a:pt x="1281113" y="1660401"/>
                  </a:cubicBezTo>
                  <a:cubicBezTo>
                    <a:pt x="1272540" y="1660401"/>
                    <a:pt x="1268730" y="1662306"/>
                    <a:pt x="1268730" y="1671831"/>
                  </a:cubicBezTo>
                  <a:cubicBezTo>
                    <a:pt x="1264920" y="1741363"/>
                    <a:pt x="1260158" y="1810896"/>
                    <a:pt x="1255395" y="1880428"/>
                  </a:cubicBezTo>
                  <a:cubicBezTo>
                    <a:pt x="1251585" y="1944246"/>
                    <a:pt x="1246823" y="2009016"/>
                    <a:pt x="1242060" y="2072834"/>
                  </a:cubicBezTo>
                  <a:cubicBezTo>
                    <a:pt x="1239203" y="2109981"/>
                    <a:pt x="1245870" y="2145224"/>
                    <a:pt x="1248728" y="2182371"/>
                  </a:cubicBezTo>
                  <a:cubicBezTo>
                    <a:pt x="1252538" y="2226186"/>
                    <a:pt x="1257300" y="2270001"/>
                    <a:pt x="1261110" y="2313816"/>
                  </a:cubicBezTo>
                  <a:cubicBezTo>
                    <a:pt x="1265873" y="2365251"/>
                    <a:pt x="1269683" y="2417638"/>
                    <a:pt x="1275398" y="2469074"/>
                  </a:cubicBezTo>
                  <a:cubicBezTo>
                    <a:pt x="1281113" y="2519556"/>
                    <a:pt x="1279208" y="2570038"/>
                    <a:pt x="1279208" y="2620521"/>
                  </a:cubicBezTo>
                  <a:cubicBezTo>
                    <a:pt x="1279208" y="2710056"/>
                    <a:pt x="1278255" y="2798638"/>
                    <a:pt x="1277303" y="2888174"/>
                  </a:cubicBezTo>
                  <a:cubicBezTo>
                    <a:pt x="1276350" y="3012951"/>
                    <a:pt x="1275398" y="3137728"/>
                    <a:pt x="1274445" y="3261553"/>
                  </a:cubicBezTo>
                  <a:cubicBezTo>
                    <a:pt x="1274445" y="3269174"/>
                    <a:pt x="1277303" y="3277746"/>
                    <a:pt x="1263968" y="3278699"/>
                  </a:cubicBezTo>
                  <a:cubicBezTo>
                    <a:pt x="1259205" y="3278699"/>
                    <a:pt x="1263968" y="3283461"/>
                    <a:pt x="1264920" y="3285366"/>
                  </a:cubicBezTo>
                  <a:cubicBezTo>
                    <a:pt x="1285875" y="3316799"/>
                    <a:pt x="1308735" y="3348231"/>
                    <a:pt x="1335405" y="3374901"/>
                  </a:cubicBezTo>
                  <a:cubicBezTo>
                    <a:pt x="1357313" y="3397761"/>
                    <a:pt x="1381125" y="3418716"/>
                    <a:pt x="1400175" y="3444434"/>
                  </a:cubicBezTo>
                  <a:cubicBezTo>
                    <a:pt x="1421130" y="3473009"/>
                    <a:pt x="1423035" y="3500631"/>
                    <a:pt x="1403985" y="3524444"/>
                  </a:cubicBezTo>
                  <a:cubicBezTo>
                    <a:pt x="1390650" y="3542541"/>
                    <a:pt x="1371600" y="3551113"/>
                    <a:pt x="1349693" y="3553971"/>
                  </a:cubicBezTo>
                  <a:cubicBezTo>
                    <a:pt x="1298258" y="3559686"/>
                    <a:pt x="1253490" y="3540636"/>
                    <a:pt x="1210628" y="3514919"/>
                  </a:cubicBezTo>
                  <a:cubicBezTo>
                    <a:pt x="1197293" y="3506346"/>
                    <a:pt x="1183958" y="3496821"/>
                    <a:pt x="1172528" y="3486344"/>
                  </a:cubicBezTo>
                  <a:cubicBezTo>
                    <a:pt x="1156335" y="3472056"/>
                    <a:pt x="1144905" y="3455863"/>
                    <a:pt x="1139190" y="3435861"/>
                  </a:cubicBezTo>
                  <a:cubicBezTo>
                    <a:pt x="1135380" y="3423478"/>
                    <a:pt x="1127760" y="3416811"/>
                    <a:pt x="1115378" y="3413953"/>
                  </a:cubicBezTo>
                  <a:cubicBezTo>
                    <a:pt x="1096328" y="3410144"/>
                    <a:pt x="1078230" y="3407286"/>
                    <a:pt x="1059180" y="3402524"/>
                  </a:cubicBezTo>
                  <a:cubicBezTo>
                    <a:pt x="1020128" y="3393951"/>
                    <a:pt x="1002983" y="3371091"/>
                    <a:pt x="1004888" y="3331086"/>
                  </a:cubicBezTo>
                  <a:cubicBezTo>
                    <a:pt x="1005840" y="3320609"/>
                    <a:pt x="1005840" y="3309178"/>
                    <a:pt x="1008698" y="3299653"/>
                  </a:cubicBezTo>
                  <a:cubicBezTo>
                    <a:pt x="1011555" y="3288224"/>
                    <a:pt x="1010603" y="3280603"/>
                    <a:pt x="1002030" y="3272031"/>
                  </a:cubicBezTo>
                  <a:cubicBezTo>
                    <a:pt x="984885" y="3253934"/>
                    <a:pt x="979170" y="3229169"/>
                    <a:pt x="973455" y="3206309"/>
                  </a:cubicBezTo>
                  <a:cubicBezTo>
                    <a:pt x="961073" y="3152969"/>
                    <a:pt x="960120" y="3099628"/>
                    <a:pt x="957263" y="3045336"/>
                  </a:cubicBezTo>
                  <a:cubicBezTo>
                    <a:pt x="953453" y="2968184"/>
                    <a:pt x="950595" y="2890078"/>
                    <a:pt x="946785" y="2812926"/>
                  </a:cubicBezTo>
                  <a:cubicBezTo>
                    <a:pt x="943928" y="2758634"/>
                    <a:pt x="942023" y="2704341"/>
                    <a:pt x="939165" y="2650049"/>
                  </a:cubicBezTo>
                  <a:cubicBezTo>
                    <a:pt x="935355" y="2586231"/>
                    <a:pt x="928688" y="2522413"/>
                    <a:pt x="919163" y="2459549"/>
                  </a:cubicBezTo>
                  <a:cubicBezTo>
                    <a:pt x="891540" y="2263334"/>
                    <a:pt x="838200" y="2072834"/>
                    <a:pt x="780098" y="1884238"/>
                  </a:cubicBezTo>
                  <a:cubicBezTo>
                    <a:pt x="780098" y="1883286"/>
                    <a:pt x="779145" y="1883286"/>
                    <a:pt x="778193" y="1882334"/>
                  </a:cubicBezTo>
                  <a:cubicBezTo>
                    <a:pt x="770573" y="1887096"/>
                    <a:pt x="767715" y="1895668"/>
                    <a:pt x="764858" y="1903288"/>
                  </a:cubicBezTo>
                  <a:cubicBezTo>
                    <a:pt x="751523" y="1937578"/>
                    <a:pt x="746760" y="1974726"/>
                    <a:pt x="741998" y="2010921"/>
                  </a:cubicBezTo>
                  <a:cubicBezTo>
                    <a:pt x="726758" y="2133794"/>
                    <a:pt x="721995" y="2256666"/>
                    <a:pt x="716280" y="2379538"/>
                  </a:cubicBezTo>
                  <a:cubicBezTo>
                    <a:pt x="711518" y="2475741"/>
                    <a:pt x="706755" y="2572896"/>
                    <a:pt x="702945" y="2669099"/>
                  </a:cubicBezTo>
                  <a:cubicBezTo>
                    <a:pt x="698183" y="2761491"/>
                    <a:pt x="693420" y="2853884"/>
                    <a:pt x="690563" y="2946276"/>
                  </a:cubicBezTo>
                  <a:cubicBezTo>
                    <a:pt x="689610" y="2970088"/>
                    <a:pt x="694373" y="2993901"/>
                    <a:pt x="697230" y="3017713"/>
                  </a:cubicBezTo>
                  <a:cubicBezTo>
                    <a:pt x="701040" y="3056766"/>
                    <a:pt x="704850" y="3096771"/>
                    <a:pt x="707708" y="3135824"/>
                  </a:cubicBezTo>
                  <a:cubicBezTo>
                    <a:pt x="711518" y="3178686"/>
                    <a:pt x="714375" y="3220596"/>
                    <a:pt x="717233" y="3263459"/>
                  </a:cubicBezTo>
                  <a:cubicBezTo>
                    <a:pt x="718185" y="3271078"/>
                    <a:pt x="717233" y="3274888"/>
                    <a:pt x="708660" y="3274888"/>
                  </a:cubicBezTo>
                  <a:cubicBezTo>
                    <a:pt x="701993" y="3274888"/>
                    <a:pt x="700088" y="3277746"/>
                    <a:pt x="700088" y="3284413"/>
                  </a:cubicBezTo>
                  <a:cubicBezTo>
                    <a:pt x="700088" y="3295844"/>
                    <a:pt x="699135" y="3306321"/>
                    <a:pt x="698183" y="3317751"/>
                  </a:cubicBezTo>
                  <a:cubicBezTo>
                    <a:pt x="696278" y="3334896"/>
                    <a:pt x="692468" y="3350136"/>
                    <a:pt x="678180" y="3361566"/>
                  </a:cubicBezTo>
                  <a:cubicBezTo>
                    <a:pt x="666750" y="3371091"/>
                    <a:pt x="667703" y="3385378"/>
                    <a:pt x="666750" y="3398713"/>
                  </a:cubicBezTo>
                  <a:cubicBezTo>
                    <a:pt x="664845" y="3416811"/>
                    <a:pt x="663893" y="3435861"/>
                    <a:pt x="660083" y="3453959"/>
                  </a:cubicBezTo>
                  <a:cubicBezTo>
                    <a:pt x="654368" y="3476819"/>
                    <a:pt x="641985" y="3493011"/>
                    <a:pt x="621030" y="3503488"/>
                  </a:cubicBezTo>
                  <a:cubicBezTo>
                    <a:pt x="596265" y="3515871"/>
                    <a:pt x="570548" y="3525396"/>
                    <a:pt x="543878" y="3528253"/>
                  </a:cubicBezTo>
                  <a:cubicBezTo>
                    <a:pt x="488633" y="3535874"/>
                    <a:pt x="437198" y="3483486"/>
                    <a:pt x="443865" y="3428241"/>
                  </a:cubicBezTo>
                  <a:cubicBezTo>
                    <a:pt x="447675" y="3394903"/>
                    <a:pt x="461010" y="3366328"/>
                    <a:pt x="477203" y="3338706"/>
                  </a:cubicBezTo>
                  <a:cubicBezTo>
                    <a:pt x="483870" y="3328228"/>
                    <a:pt x="489585" y="3316799"/>
                    <a:pt x="495300" y="3306321"/>
                  </a:cubicBezTo>
                  <a:cubicBezTo>
                    <a:pt x="491490" y="3303463"/>
                    <a:pt x="488633" y="3305369"/>
                    <a:pt x="485775" y="3305369"/>
                  </a:cubicBezTo>
                  <a:cubicBezTo>
                    <a:pt x="465773" y="3308226"/>
                    <a:pt x="465773" y="3308226"/>
                    <a:pt x="462915" y="3289176"/>
                  </a:cubicBezTo>
                  <a:cubicBezTo>
                    <a:pt x="447675" y="3203451"/>
                    <a:pt x="435293" y="3117726"/>
                    <a:pt x="424815" y="3031049"/>
                  </a:cubicBezTo>
                  <a:cubicBezTo>
                    <a:pt x="414338" y="2945324"/>
                    <a:pt x="403860" y="2860551"/>
                    <a:pt x="396240" y="2774826"/>
                  </a:cubicBezTo>
                  <a:cubicBezTo>
                    <a:pt x="388620" y="2692911"/>
                    <a:pt x="381000" y="2610044"/>
                    <a:pt x="374333" y="2528128"/>
                  </a:cubicBezTo>
                  <a:cubicBezTo>
                    <a:pt x="367665" y="2448119"/>
                    <a:pt x="362903" y="2368109"/>
                    <a:pt x="358140" y="2288099"/>
                  </a:cubicBezTo>
                  <a:cubicBezTo>
                    <a:pt x="351473" y="2189991"/>
                    <a:pt x="345758" y="2090931"/>
                    <a:pt x="340995" y="1992824"/>
                  </a:cubicBezTo>
                  <a:cubicBezTo>
                    <a:pt x="336233" y="1900431"/>
                    <a:pt x="332423" y="1807086"/>
                    <a:pt x="328613" y="1714693"/>
                  </a:cubicBezTo>
                  <a:cubicBezTo>
                    <a:pt x="328613" y="1706121"/>
                    <a:pt x="330518" y="1694691"/>
                    <a:pt x="325755" y="1688976"/>
                  </a:cubicBezTo>
                  <a:cubicBezTo>
                    <a:pt x="320993" y="1683261"/>
                    <a:pt x="309563" y="1688023"/>
                    <a:pt x="300990" y="1688023"/>
                  </a:cubicBezTo>
                  <a:cubicBezTo>
                    <a:pt x="249555" y="1688023"/>
                    <a:pt x="197168" y="1688023"/>
                    <a:pt x="145733" y="1688976"/>
                  </a:cubicBezTo>
                  <a:cubicBezTo>
                    <a:pt x="137160" y="1688976"/>
                    <a:pt x="136208" y="1687071"/>
                    <a:pt x="138113" y="1679451"/>
                  </a:cubicBezTo>
                  <a:cubicBezTo>
                    <a:pt x="144780" y="1654686"/>
                    <a:pt x="213360" y="1366078"/>
                    <a:pt x="211455" y="1355601"/>
                  </a:cubicBezTo>
                  <a:cubicBezTo>
                    <a:pt x="225743" y="1296546"/>
                    <a:pt x="239078" y="1237491"/>
                    <a:pt x="253365" y="1178436"/>
                  </a:cubicBezTo>
                  <a:cubicBezTo>
                    <a:pt x="281940" y="1056516"/>
                    <a:pt x="310515" y="935548"/>
                    <a:pt x="339090" y="813628"/>
                  </a:cubicBezTo>
                  <a:cubicBezTo>
                    <a:pt x="340995" y="804103"/>
                    <a:pt x="343853" y="795531"/>
                    <a:pt x="345758" y="788863"/>
                  </a:cubicBezTo>
                  <a:cubicBezTo>
                    <a:pt x="340043" y="805056"/>
                    <a:pt x="331470" y="823153"/>
                    <a:pt x="322898" y="841251"/>
                  </a:cubicBezTo>
                  <a:cubicBezTo>
                    <a:pt x="316230" y="854586"/>
                    <a:pt x="315278" y="869826"/>
                    <a:pt x="312420" y="884113"/>
                  </a:cubicBezTo>
                  <a:cubicBezTo>
                    <a:pt x="300038" y="939358"/>
                    <a:pt x="281940" y="993651"/>
                    <a:pt x="262890" y="1046991"/>
                  </a:cubicBezTo>
                  <a:cubicBezTo>
                    <a:pt x="231458" y="1136526"/>
                    <a:pt x="197168" y="1226061"/>
                    <a:pt x="161925" y="1313691"/>
                  </a:cubicBezTo>
                  <a:cubicBezTo>
                    <a:pt x="156210" y="1327978"/>
                    <a:pt x="20003" y="1319406"/>
                    <a:pt x="18098" y="1320359"/>
                  </a:cubicBezTo>
                  <a:cubicBezTo>
                    <a:pt x="0" y="1319406"/>
                    <a:pt x="0" y="1319406"/>
                    <a:pt x="0" y="1301309"/>
                  </a:cubicBezTo>
                  <a:cubicBezTo>
                    <a:pt x="1905" y="1221298"/>
                    <a:pt x="3810" y="1140336"/>
                    <a:pt x="9525" y="1060326"/>
                  </a:cubicBezTo>
                  <a:cubicBezTo>
                    <a:pt x="13335" y="1010796"/>
                    <a:pt x="15240" y="960313"/>
                    <a:pt x="29527" y="911736"/>
                  </a:cubicBezTo>
                  <a:cubicBezTo>
                    <a:pt x="31433" y="904116"/>
                    <a:pt x="34290" y="895543"/>
                    <a:pt x="39052" y="888876"/>
                  </a:cubicBezTo>
                  <a:cubicBezTo>
                    <a:pt x="88583" y="826963"/>
                    <a:pt x="116205" y="754573"/>
                    <a:pt x="134303" y="678373"/>
                  </a:cubicBezTo>
                  <a:cubicBezTo>
                    <a:pt x="162878" y="557406"/>
                    <a:pt x="191453" y="437391"/>
                    <a:pt x="220980" y="316423"/>
                  </a:cubicBezTo>
                  <a:cubicBezTo>
                    <a:pt x="230505" y="278323"/>
                    <a:pt x="240983" y="240223"/>
                    <a:pt x="251460" y="202123"/>
                  </a:cubicBezTo>
                  <a:cubicBezTo>
                    <a:pt x="253365" y="195456"/>
                    <a:pt x="256223" y="191646"/>
                    <a:pt x="262890" y="188788"/>
                  </a:cubicBezTo>
                  <a:cubicBezTo>
                    <a:pt x="368618" y="152593"/>
                    <a:pt x="474345" y="115446"/>
                    <a:pt x="581025" y="79251"/>
                  </a:cubicBezTo>
                  <a:cubicBezTo>
                    <a:pt x="587693" y="77346"/>
                    <a:pt x="592455" y="73536"/>
                    <a:pt x="596265" y="68773"/>
                  </a:cubicBezTo>
                  <a:cubicBezTo>
                    <a:pt x="613410" y="45913"/>
                    <a:pt x="628650" y="23053"/>
                    <a:pt x="646748" y="1146"/>
                  </a:cubicBezTo>
                  <a:cubicBezTo>
                    <a:pt x="653415" y="-759"/>
                    <a:pt x="944880" y="4003"/>
                    <a:pt x="944880" y="193"/>
                  </a:cubicBezTo>
                  <a:cubicBezTo>
                    <a:pt x="944880" y="-2664"/>
                    <a:pt x="978218" y="26863"/>
                    <a:pt x="990600" y="41151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8" name="Freeform: Shape 12">
              <a:extLst>
                <a:ext uri="{FF2B5EF4-FFF2-40B4-BE49-F238E27FC236}">
                  <a16:creationId xmlns:a16="http://schemas.microsoft.com/office/drawing/2014/main" id="{323F0D2F-55D5-43EF-8CAB-7C89E0ED73BC}"/>
                </a:ext>
              </a:extLst>
            </p:cNvPr>
            <p:cNvSpPr/>
            <p:nvPr/>
          </p:nvSpPr>
          <p:spPr>
            <a:xfrm>
              <a:off x="9088630" y="2721836"/>
              <a:ext cx="661513" cy="1210627"/>
            </a:xfrm>
            <a:custGeom>
              <a:avLst/>
              <a:gdLst>
                <a:gd name="connsiteX0" fmla="*/ 660680 w 661513"/>
                <a:gd name="connsiteY0" fmla="*/ 1163955 h 1210627"/>
                <a:gd name="connsiteX1" fmla="*/ 637820 w 661513"/>
                <a:gd name="connsiteY1" fmla="*/ 965835 h 1210627"/>
                <a:gd name="connsiteX2" fmla="*/ 604483 w 661513"/>
                <a:gd name="connsiteY2" fmla="*/ 673418 h 1210627"/>
                <a:gd name="connsiteX3" fmla="*/ 570193 w 661513"/>
                <a:gd name="connsiteY3" fmla="*/ 379095 h 1210627"/>
                <a:gd name="connsiteX4" fmla="*/ 528283 w 661513"/>
                <a:gd name="connsiteY4" fmla="*/ 167640 h 1210627"/>
                <a:gd name="connsiteX5" fmla="*/ 482563 w 661513"/>
                <a:gd name="connsiteY5" fmla="*/ 14288 h 1210627"/>
                <a:gd name="connsiteX6" fmla="*/ 477800 w 661513"/>
                <a:gd name="connsiteY6" fmla="*/ 23813 h 1210627"/>
                <a:gd name="connsiteX7" fmla="*/ 462560 w 661513"/>
                <a:gd name="connsiteY7" fmla="*/ 62865 h 1210627"/>
                <a:gd name="connsiteX8" fmla="*/ 414935 w 661513"/>
                <a:gd name="connsiteY8" fmla="*/ 115252 h 1210627"/>
                <a:gd name="connsiteX9" fmla="*/ 386360 w 661513"/>
                <a:gd name="connsiteY9" fmla="*/ 145733 h 1210627"/>
                <a:gd name="connsiteX10" fmla="*/ 373978 w 661513"/>
                <a:gd name="connsiteY10" fmla="*/ 149543 h 1210627"/>
                <a:gd name="connsiteX11" fmla="*/ 293015 w 661513"/>
                <a:gd name="connsiteY11" fmla="*/ 109538 h 1210627"/>
                <a:gd name="connsiteX12" fmla="*/ 221578 w 661513"/>
                <a:gd name="connsiteY12" fmla="*/ 47625 h 1210627"/>
                <a:gd name="connsiteX13" fmla="*/ 198718 w 661513"/>
                <a:gd name="connsiteY13" fmla="*/ 18098 h 1210627"/>
                <a:gd name="connsiteX14" fmla="*/ 203480 w 661513"/>
                <a:gd name="connsiteY14" fmla="*/ 0 h 1210627"/>
                <a:gd name="connsiteX15" fmla="*/ 194908 w 661513"/>
                <a:gd name="connsiteY15" fmla="*/ 0 h 1210627"/>
                <a:gd name="connsiteX16" fmla="*/ 182525 w 661513"/>
                <a:gd name="connsiteY16" fmla="*/ 15240 h 1210627"/>
                <a:gd name="connsiteX17" fmla="*/ 186335 w 661513"/>
                <a:gd name="connsiteY17" fmla="*/ 19050 h 1210627"/>
                <a:gd name="connsiteX18" fmla="*/ 184430 w 661513"/>
                <a:gd name="connsiteY18" fmla="*/ 37148 h 1210627"/>
                <a:gd name="connsiteX19" fmla="*/ 188240 w 661513"/>
                <a:gd name="connsiteY19" fmla="*/ 244793 h 1210627"/>
                <a:gd name="connsiteX20" fmla="*/ 195860 w 661513"/>
                <a:gd name="connsiteY20" fmla="*/ 425768 h 1210627"/>
                <a:gd name="connsiteX21" fmla="*/ 191098 w 661513"/>
                <a:gd name="connsiteY21" fmla="*/ 701040 h 1210627"/>
                <a:gd name="connsiteX22" fmla="*/ 105373 w 661513"/>
                <a:gd name="connsiteY22" fmla="*/ 994410 h 1210627"/>
                <a:gd name="connsiteX23" fmla="*/ 2503 w 661513"/>
                <a:gd name="connsiteY23" fmla="*/ 1173480 h 1210627"/>
                <a:gd name="connsiteX24" fmla="*/ 6313 w 661513"/>
                <a:gd name="connsiteY24" fmla="*/ 1184910 h 1210627"/>
                <a:gd name="connsiteX25" fmla="*/ 46318 w 661513"/>
                <a:gd name="connsiteY25" fmla="*/ 1194435 h 1210627"/>
                <a:gd name="connsiteX26" fmla="*/ 171095 w 661513"/>
                <a:gd name="connsiteY26" fmla="*/ 1206818 h 1210627"/>
                <a:gd name="connsiteX27" fmla="*/ 453035 w 661513"/>
                <a:gd name="connsiteY27" fmla="*/ 1210628 h 1210627"/>
                <a:gd name="connsiteX28" fmla="*/ 524473 w 661513"/>
                <a:gd name="connsiteY28" fmla="*/ 1205865 h 1210627"/>
                <a:gd name="connsiteX29" fmla="*/ 645440 w 661513"/>
                <a:gd name="connsiteY29" fmla="*/ 1184910 h 1210627"/>
                <a:gd name="connsiteX30" fmla="*/ 660680 w 661513"/>
                <a:gd name="connsiteY30" fmla="*/ 1163955 h 121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61513" h="1210627">
                  <a:moveTo>
                    <a:pt x="660680" y="1163955"/>
                  </a:moveTo>
                  <a:cubicBezTo>
                    <a:pt x="653060" y="1098233"/>
                    <a:pt x="645440" y="1031557"/>
                    <a:pt x="637820" y="965835"/>
                  </a:cubicBezTo>
                  <a:cubicBezTo>
                    <a:pt x="626390" y="868680"/>
                    <a:pt x="614960" y="770573"/>
                    <a:pt x="604483" y="673418"/>
                  </a:cubicBezTo>
                  <a:cubicBezTo>
                    <a:pt x="593053" y="575310"/>
                    <a:pt x="583528" y="477203"/>
                    <a:pt x="570193" y="379095"/>
                  </a:cubicBezTo>
                  <a:cubicBezTo>
                    <a:pt x="560668" y="307658"/>
                    <a:pt x="550190" y="236220"/>
                    <a:pt x="528283" y="167640"/>
                  </a:cubicBezTo>
                  <a:cubicBezTo>
                    <a:pt x="513043" y="116205"/>
                    <a:pt x="497803" y="65723"/>
                    <a:pt x="482563" y="14288"/>
                  </a:cubicBezTo>
                  <a:cubicBezTo>
                    <a:pt x="476848" y="15240"/>
                    <a:pt x="477800" y="20003"/>
                    <a:pt x="477800" y="23813"/>
                  </a:cubicBezTo>
                  <a:cubicBezTo>
                    <a:pt x="475895" y="38100"/>
                    <a:pt x="473990" y="52388"/>
                    <a:pt x="462560" y="62865"/>
                  </a:cubicBezTo>
                  <a:cubicBezTo>
                    <a:pt x="445415" y="79058"/>
                    <a:pt x="431128" y="97155"/>
                    <a:pt x="414935" y="115252"/>
                  </a:cubicBezTo>
                  <a:cubicBezTo>
                    <a:pt x="405410" y="125730"/>
                    <a:pt x="395885" y="136208"/>
                    <a:pt x="386360" y="145733"/>
                  </a:cubicBezTo>
                  <a:cubicBezTo>
                    <a:pt x="382550" y="149543"/>
                    <a:pt x="379693" y="151448"/>
                    <a:pt x="373978" y="149543"/>
                  </a:cubicBezTo>
                  <a:cubicBezTo>
                    <a:pt x="346355" y="137160"/>
                    <a:pt x="318733" y="125730"/>
                    <a:pt x="293015" y="109538"/>
                  </a:cubicBezTo>
                  <a:cubicBezTo>
                    <a:pt x="266345" y="92393"/>
                    <a:pt x="245390" y="67627"/>
                    <a:pt x="221578" y="47625"/>
                  </a:cubicBezTo>
                  <a:cubicBezTo>
                    <a:pt x="212053" y="39053"/>
                    <a:pt x="203480" y="29528"/>
                    <a:pt x="198718" y="18098"/>
                  </a:cubicBezTo>
                  <a:cubicBezTo>
                    <a:pt x="198718" y="12383"/>
                    <a:pt x="204433" y="5715"/>
                    <a:pt x="203480" y="0"/>
                  </a:cubicBezTo>
                  <a:cubicBezTo>
                    <a:pt x="202528" y="0"/>
                    <a:pt x="195860" y="0"/>
                    <a:pt x="194908" y="0"/>
                  </a:cubicBezTo>
                  <a:cubicBezTo>
                    <a:pt x="188240" y="7620"/>
                    <a:pt x="188240" y="12383"/>
                    <a:pt x="182525" y="15240"/>
                  </a:cubicBezTo>
                  <a:cubicBezTo>
                    <a:pt x="184430" y="15240"/>
                    <a:pt x="188240" y="16193"/>
                    <a:pt x="186335" y="19050"/>
                  </a:cubicBezTo>
                  <a:cubicBezTo>
                    <a:pt x="183478" y="24765"/>
                    <a:pt x="184430" y="31433"/>
                    <a:pt x="184430" y="37148"/>
                  </a:cubicBezTo>
                  <a:cubicBezTo>
                    <a:pt x="185383" y="106680"/>
                    <a:pt x="184430" y="175260"/>
                    <a:pt x="188240" y="244793"/>
                  </a:cubicBezTo>
                  <a:cubicBezTo>
                    <a:pt x="192050" y="304800"/>
                    <a:pt x="193955" y="365760"/>
                    <a:pt x="195860" y="425768"/>
                  </a:cubicBezTo>
                  <a:cubicBezTo>
                    <a:pt x="198718" y="517208"/>
                    <a:pt x="199670" y="608648"/>
                    <a:pt x="191098" y="701040"/>
                  </a:cubicBezTo>
                  <a:cubicBezTo>
                    <a:pt x="180620" y="804863"/>
                    <a:pt x="152045" y="902018"/>
                    <a:pt x="105373" y="994410"/>
                  </a:cubicBezTo>
                  <a:cubicBezTo>
                    <a:pt x="73940" y="1056323"/>
                    <a:pt x="38698" y="1115378"/>
                    <a:pt x="2503" y="1173480"/>
                  </a:cubicBezTo>
                  <a:cubicBezTo>
                    <a:pt x="-1307" y="1180148"/>
                    <a:pt x="-1307" y="1183005"/>
                    <a:pt x="6313" y="1184910"/>
                  </a:cubicBezTo>
                  <a:cubicBezTo>
                    <a:pt x="19648" y="1187768"/>
                    <a:pt x="32983" y="1191578"/>
                    <a:pt x="46318" y="1194435"/>
                  </a:cubicBezTo>
                  <a:cubicBezTo>
                    <a:pt x="87275" y="1202055"/>
                    <a:pt x="129185" y="1204913"/>
                    <a:pt x="171095" y="1206818"/>
                  </a:cubicBezTo>
                  <a:cubicBezTo>
                    <a:pt x="234913" y="1210628"/>
                    <a:pt x="451130" y="1204913"/>
                    <a:pt x="453035" y="1210628"/>
                  </a:cubicBezTo>
                  <a:cubicBezTo>
                    <a:pt x="476848" y="1209675"/>
                    <a:pt x="500660" y="1208723"/>
                    <a:pt x="524473" y="1205865"/>
                  </a:cubicBezTo>
                  <a:cubicBezTo>
                    <a:pt x="565430" y="1202055"/>
                    <a:pt x="606388" y="1197293"/>
                    <a:pt x="645440" y="1184910"/>
                  </a:cubicBezTo>
                  <a:cubicBezTo>
                    <a:pt x="662585" y="1181100"/>
                    <a:pt x="662585" y="1181100"/>
                    <a:pt x="660680" y="116395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9" name="Freeform: Shape 13">
              <a:extLst>
                <a:ext uri="{FF2B5EF4-FFF2-40B4-BE49-F238E27FC236}">
                  <a16:creationId xmlns:a16="http://schemas.microsoft.com/office/drawing/2014/main" id="{B098103E-8480-4636-B489-59029682D196}"/>
                </a:ext>
              </a:extLst>
            </p:cNvPr>
            <p:cNvSpPr/>
            <p:nvPr/>
          </p:nvSpPr>
          <p:spPr>
            <a:xfrm>
              <a:off x="9176338" y="2174628"/>
              <a:ext cx="417029" cy="701634"/>
            </a:xfrm>
            <a:custGeom>
              <a:avLst/>
              <a:gdLst>
                <a:gd name="connsiteX0" fmla="*/ 393903 w 417029"/>
                <a:gd name="connsiteY0" fmla="*/ 561495 h 701634"/>
                <a:gd name="connsiteX1" fmla="*/ 377710 w 417029"/>
                <a:gd name="connsiteY1" fmla="*/ 610073 h 701634"/>
                <a:gd name="connsiteX2" fmla="*/ 298653 w 417029"/>
                <a:gd name="connsiteY2" fmla="*/ 696750 h 701634"/>
                <a:gd name="connsiteX3" fmla="*/ 284365 w 417029"/>
                <a:gd name="connsiteY3" fmla="*/ 699608 h 701634"/>
                <a:gd name="connsiteX4" fmla="*/ 192925 w 417029"/>
                <a:gd name="connsiteY4" fmla="*/ 651983 h 701634"/>
                <a:gd name="connsiteX5" fmla="*/ 110058 w 417029"/>
                <a:gd name="connsiteY5" fmla="*/ 565305 h 701634"/>
                <a:gd name="connsiteX6" fmla="*/ 113868 w 417029"/>
                <a:gd name="connsiteY6" fmla="*/ 509108 h 701634"/>
                <a:gd name="connsiteX7" fmla="*/ 58623 w 417029"/>
                <a:gd name="connsiteY7" fmla="*/ 413858 h 701634"/>
                <a:gd name="connsiteX8" fmla="*/ 38620 w 417029"/>
                <a:gd name="connsiteY8" fmla="*/ 390998 h 701634"/>
                <a:gd name="connsiteX9" fmla="*/ 3378 w 417029"/>
                <a:gd name="connsiteY9" fmla="*/ 339563 h 701634"/>
                <a:gd name="connsiteX10" fmla="*/ 2425 w 417029"/>
                <a:gd name="connsiteY10" fmla="*/ 268125 h 701634"/>
                <a:gd name="connsiteX11" fmla="*/ 7188 w 417029"/>
                <a:gd name="connsiteY11" fmla="*/ 257648 h 701634"/>
                <a:gd name="connsiteX12" fmla="*/ 182448 w 417029"/>
                <a:gd name="connsiteY12" fmla="*/ 6188 h 701634"/>
                <a:gd name="connsiteX13" fmla="*/ 356755 w 417029"/>
                <a:gd name="connsiteY13" fmla="*/ 39525 h 701634"/>
                <a:gd name="connsiteX14" fmla="*/ 416763 w 417029"/>
                <a:gd name="connsiteY14" fmla="*/ 279555 h 701634"/>
                <a:gd name="connsiteX15" fmla="*/ 415810 w 417029"/>
                <a:gd name="connsiteY15" fmla="*/ 318608 h 701634"/>
                <a:gd name="connsiteX16" fmla="*/ 396760 w 417029"/>
                <a:gd name="connsiteY16" fmla="*/ 478628 h 701634"/>
                <a:gd name="connsiteX17" fmla="*/ 393903 w 417029"/>
                <a:gd name="connsiteY17" fmla="*/ 561495 h 701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17029" h="701634">
                  <a:moveTo>
                    <a:pt x="393903" y="561495"/>
                  </a:moveTo>
                  <a:cubicBezTo>
                    <a:pt x="390093" y="568163"/>
                    <a:pt x="383425" y="601500"/>
                    <a:pt x="377710" y="610073"/>
                  </a:cubicBezTo>
                  <a:cubicBezTo>
                    <a:pt x="351040" y="653888"/>
                    <a:pt x="325323" y="668175"/>
                    <a:pt x="298653" y="696750"/>
                  </a:cubicBezTo>
                  <a:cubicBezTo>
                    <a:pt x="294843" y="701513"/>
                    <a:pt x="291033" y="703418"/>
                    <a:pt x="284365" y="699608"/>
                  </a:cubicBezTo>
                  <a:cubicBezTo>
                    <a:pt x="253885" y="684368"/>
                    <a:pt x="220548" y="672938"/>
                    <a:pt x="192925" y="651983"/>
                  </a:cubicBezTo>
                  <a:cubicBezTo>
                    <a:pt x="164350" y="630075"/>
                    <a:pt x="110058" y="571020"/>
                    <a:pt x="110058" y="565305"/>
                  </a:cubicBezTo>
                  <a:cubicBezTo>
                    <a:pt x="114820" y="550065"/>
                    <a:pt x="123393" y="522443"/>
                    <a:pt x="113868" y="509108"/>
                  </a:cubicBezTo>
                  <a:cubicBezTo>
                    <a:pt x="91960" y="475770"/>
                    <a:pt x="79578" y="462435"/>
                    <a:pt x="58623" y="413858"/>
                  </a:cubicBezTo>
                  <a:cubicBezTo>
                    <a:pt x="55765" y="401475"/>
                    <a:pt x="51003" y="394808"/>
                    <a:pt x="38620" y="390998"/>
                  </a:cubicBezTo>
                  <a:cubicBezTo>
                    <a:pt x="14808" y="382425"/>
                    <a:pt x="7188" y="361470"/>
                    <a:pt x="3378" y="339563"/>
                  </a:cubicBezTo>
                  <a:cubicBezTo>
                    <a:pt x="-432" y="315750"/>
                    <a:pt x="-1385" y="291938"/>
                    <a:pt x="2425" y="268125"/>
                  </a:cubicBezTo>
                  <a:cubicBezTo>
                    <a:pt x="3378" y="264315"/>
                    <a:pt x="3378" y="259553"/>
                    <a:pt x="7188" y="257648"/>
                  </a:cubicBezTo>
                  <a:cubicBezTo>
                    <a:pt x="14808" y="253838"/>
                    <a:pt x="-35675" y="59528"/>
                    <a:pt x="182448" y="6188"/>
                  </a:cubicBezTo>
                  <a:cubicBezTo>
                    <a:pt x="224358" y="-10005"/>
                    <a:pt x="325323" y="7140"/>
                    <a:pt x="356755" y="39525"/>
                  </a:cubicBezTo>
                  <a:cubicBezTo>
                    <a:pt x="423430" y="106200"/>
                    <a:pt x="411048" y="241455"/>
                    <a:pt x="416763" y="279555"/>
                  </a:cubicBezTo>
                  <a:cubicBezTo>
                    <a:pt x="417715" y="288128"/>
                    <a:pt x="415810" y="313845"/>
                    <a:pt x="415810" y="318608"/>
                  </a:cubicBezTo>
                  <a:cubicBezTo>
                    <a:pt x="416763" y="360518"/>
                    <a:pt x="407238" y="437670"/>
                    <a:pt x="396760" y="478628"/>
                  </a:cubicBezTo>
                  <a:cubicBezTo>
                    <a:pt x="389140" y="511965"/>
                    <a:pt x="394855" y="557685"/>
                    <a:pt x="393903" y="561495"/>
                  </a:cubicBezTo>
                  <a:close/>
                </a:path>
              </a:pathLst>
            </a:custGeom>
            <a:solidFill>
              <a:srgbClr val="FDC28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0" name="Freeform: Shape 14">
              <a:extLst>
                <a:ext uri="{FF2B5EF4-FFF2-40B4-BE49-F238E27FC236}">
                  <a16:creationId xmlns:a16="http://schemas.microsoft.com/office/drawing/2014/main" id="{407A76D1-72CA-4360-9428-383D0CD09CF8}"/>
                </a:ext>
              </a:extLst>
            </p:cNvPr>
            <p:cNvSpPr/>
            <p:nvPr/>
          </p:nvSpPr>
          <p:spPr>
            <a:xfrm>
              <a:off x="9181061" y="2160767"/>
              <a:ext cx="444073" cy="369642"/>
            </a:xfrm>
            <a:custGeom>
              <a:avLst/>
              <a:gdLst>
                <a:gd name="connsiteX0" fmla="*/ 414897 w 444073"/>
                <a:gd name="connsiteY0" fmla="*/ 316276 h 369642"/>
                <a:gd name="connsiteX1" fmla="*/ 404419 w 444073"/>
                <a:gd name="connsiteY1" fmla="*/ 255316 h 369642"/>
                <a:gd name="connsiteX2" fmla="*/ 375844 w 444073"/>
                <a:gd name="connsiteY2" fmla="*/ 188641 h 369642"/>
                <a:gd name="connsiteX3" fmla="*/ 295834 w 444073"/>
                <a:gd name="connsiteY3" fmla="*/ 158161 h 369642"/>
                <a:gd name="connsiteX4" fmla="*/ 154864 w 444073"/>
                <a:gd name="connsiteY4" fmla="*/ 178164 h 369642"/>
                <a:gd name="connsiteX5" fmla="*/ 61519 w 444073"/>
                <a:gd name="connsiteY5" fmla="*/ 278176 h 369642"/>
                <a:gd name="connsiteX6" fmla="*/ 64377 w 444073"/>
                <a:gd name="connsiteY6" fmla="*/ 359139 h 369642"/>
                <a:gd name="connsiteX7" fmla="*/ 63424 w 444073"/>
                <a:gd name="connsiteY7" fmla="*/ 369616 h 369642"/>
                <a:gd name="connsiteX8" fmla="*/ 46279 w 444073"/>
                <a:gd name="connsiteY8" fmla="*/ 361044 h 369642"/>
                <a:gd name="connsiteX9" fmla="*/ 32944 w 444073"/>
                <a:gd name="connsiteY9" fmla="*/ 317229 h 369642"/>
                <a:gd name="connsiteX10" fmla="*/ 17704 w 444073"/>
                <a:gd name="connsiteY10" fmla="*/ 281986 h 369642"/>
                <a:gd name="connsiteX11" fmla="*/ 6274 w 444073"/>
                <a:gd name="connsiteY11" fmla="*/ 272461 h 369642"/>
                <a:gd name="connsiteX12" fmla="*/ 187249 w 444073"/>
                <a:gd name="connsiteY12" fmla="*/ 2904 h 369642"/>
                <a:gd name="connsiteX13" fmla="*/ 337744 w 444073"/>
                <a:gd name="connsiteY13" fmla="*/ 22906 h 369642"/>
                <a:gd name="connsiteX14" fmla="*/ 414897 w 444073"/>
                <a:gd name="connsiteY14" fmla="*/ 120061 h 369642"/>
                <a:gd name="connsiteX15" fmla="*/ 438709 w 444073"/>
                <a:gd name="connsiteY15" fmla="*/ 207691 h 369642"/>
                <a:gd name="connsiteX16" fmla="*/ 438709 w 444073"/>
                <a:gd name="connsiteY16" fmla="*/ 266746 h 369642"/>
                <a:gd name="connsiteX17" fmla="*/ 414897 w 444073"/>
                <a:gd name="connsiteY17" fmla="*/ 316276 h 369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44073" h="369642">
                  <a:moveTo>
                    <a:pt x="414897" y="316276"/>
                  </a:moveTo>
                  <a:cubicBezTo>
                    <a:pt x="409182" y="296274"/>
                    <a:pt x="409182" y="275319"/>
                    <a:pt x="404419" y="255316"/>
                  </a:cubicBezTo>
                  <a:cubicBezTo>
                    <a:pt x="397752" y="231504"/>
                    <a:pt x="390132" y="208644"/>
                    <a:pt x="375844" y="188641"/>
                  </a:cubicBezTo>
                  <a:cubicBezTo>
                    <a:pt x="355842" y="160066"/>
                    <a:pt x="328219" y="151494"/>
                    <a:pt x="295834" y="158161"/>
                  </a:cubicBezTo>
                  <a:cubicBezTo>
                    <a:pt x="249162" y="167686"/>
                    <a:pt x="201537" y="172449"/>
                    <a:pt x="154864" y="178164"/>
                  </a:cubicBezTo>
                  <a:cubicBezTo>
                    <a:pt x="97714" y="184831"/>
                    <a:pt x="64377" y="220074"/>
                    <a:pt x="61519" y="278176"/>
                  </a:cubicBezTo>
                  <a:cubicBezTo>
                    <a:pt x="59614" y="304846"/>
                    <a:pt x="62472" y="332469"/>
                    <a:pt x="64377" y="359139"/>
                  </a:cubicBezTo>
                  <a:cubicBezTo>
                    <a:pt x="64377" y="362949"/>
                    <a:pt x="70092" y="369616"/>
                    <a:pt x="63424" y="369616"/>
                  </a:cubicBezTo>
                  <a:cubicBezTo>
                    <a:pt x="57709" y="369616"/>
                    <a:pt x="49137" y="370569"/>
                    <a:pt x="46279" y="361044"/>
                  </a:cubicBezTo>
                  <a:cubicBezTo>
                    <a:pt x="42469" y="346756"/>
                    <a:pt x="37707" y="331516"/>
                    <a:pt x="32944" y="317229"/>
                  </a:cubicBezTo>
                  <a:cubicBezTo>
                    <a:pt x="29134" y="304846"/>
                    <a:pt x="24372" y="292464"/>
                    <a:pt x="17704" y="281986"/>
                  </a:cubicBezTo>
                  <a:cubicBezTo>
                    <a:pt x="14847" y="277224"/>
                    <a:pt x="12942" y="271509"/>
                    <a:pt x="6274" y="272461"/>
                  </a:cubicBezTo>
                  <a:cubicBezTo>
                    <a:pt x="-24206" y="147684"/>
                    <a:pt x="59614" y="21954"/>
                    <a:pt x="187249" y="2904"/>
                  </a:cubicBezTo>
                  <a:cubicBezTo>
                    <a:pt x="239637" y="-4716"/>
                    <a:pt x="289167" y="2904"/>
                    <a:pt x="337744" y="22906"/>
                  </a:cubicBezTo>
                  <a:cubicBezTo>
                    <a:pt x="381559" y="41004"/>
                    <a:pt x="407277" y="73389"/>
                    <a:pt x="414897" y="120061"/>
                  </a:cubicBezTo>
                  <a:cubicBezTo>
                    <a:pt x="419659" y="150541"/>
                    <a:pt x="427279" y="179116"/>
                    <a:pt x="438709" y="207691"/>
                  </a:cubicBezTo>
                  <a:cubicBezTo>
                    <a:pt x="446329" y="227694"/>
                    <a:pt x="445377" y="246744"/>
                    <a:pt x="438709" y="266746"/>
                  </a:cubicBezTo>
                  <a:cubicBezTo>
                    <a:pt x="431089" y="282939"/>
                    <a:pt x="422517" y="300084"/>
                    <a:pt x="414897" y="316276"/>
                  </a:cubicBezTo>
                  <a:close/>
                </a:path>
              </a:pathLst>
            </a:custGeom>
            <a:solidFill>
              <a:srgbClr val="5F36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1" name="Freeform: Shape 15">
              <a:extLst>
                <a:ext uri="{FF2B5EF4-FFF2-40B4-BE49-F238E27FC236}">
                  <a16:creationId xmlns:a16="http://schemas.microsoft.com/office/drawing/2014/main" id="{3B795DF0-9DE3-4ED3-95C2-3DB2CC377321}"/>
                </a:ext>
              </a:extLst>
            </p:cNvPr>
            <p:cNvSpPr/>
            <p:nvPr/>
          </p:nvSpPr>
          <p:spPr>
            <a:xfrm>
              <a:off x="8610284" y="4040648"/>
              <a:ext cx="228198" cy="330928"/>
            </a:xfrm>
            <a:custGeom>
              <a:avLst/>
              <a:gdLst>
                <a:gd name="connsiteX0" fmla="*/ 215102 w 228198"/>
                <a:gd name="connsiteY0" fmla="*/ 186138 h 330928"/>
                <a:gd name="connsiteX1" fmla="*/ 214149 w 228198"/>
                <a:gd name="connsiteY1" fmla="*/ 205188 h 330928"/>
                <a:gd name="connsiteX2" fmla="*/ 200814 w 228198"/>
                <a:gd name="connsiteY2" fmla="*/ 245193 h 330928"/>
                <a:gd name="connsiteX3" fmla="*/ 210339 w 228198"/>
                <a:gd name="connsiteY3" fmla="*/ 283293 h 330928"/>
                <a:gd name="connsiteX4" fmla="*/ 221769 w 228198"/>
                <a:gd name="connsiteY4" fmla="*/ 296628 h 330928"/>
                <a:gd name="connsiteX5" fmla="*/ 221769 w 228198"/>
                <a:gd name="connsiteY5" fmla="*/ 323298 h 330928"/>
                <a:gd name="connsiteX6" fmla="*/ 190337 w 228198"/>
                <a:gd name="connsiteY6" fmla="*/ 326155 h 330928"/>
                <a:gd name="connsiteX7" fmla="*/ 170334 w 228198"/>
                <a:gd name="connsiteY7" fmla="*/ 299485 h 330928"/>
                <a:gd name="connsiteX8" fmla="*/ 162714 w 228198"/>
                <a:gd name="connsiteY8" fmla="*/ 293770 h 330928"/>
                <a:gd name="connsiteX9" fmla="*/ 23649 w 228198"/>
                <a:gd name="connsiteY9" fmla="*/ 204235 h 330928"/>
                <a:gd name="connsiteX10" fmla="*/ 4599 w 228198"/>
                <a:gd name="connsiteY10" fmla="*/ 125178 h 330928"/>
                <a:gd name="connsiteX11" fmla="*/ 25554 w 228198"/>
                <a:gd name="connsiteY11" fmla="*/ 53740 h 330928"/>
                <a:gd name="connsiteX12" fmla="*/ 32222 w 228198"/>
                <a:gd name="connsiteY12" fmla="*/ 18498 h 330928"/>
                <a:gd name="connsiteX13" fmla="*/ 59844 w 228198"/>
                <a:gd name="connsiteY13" fmla="*/ 1353 h 330928"/>
                <a:gd name="connsiteX14" fmla="*/ 123662 w 228198"/>
                <a:gd name="connsiteY14" fmla="*/ 7068 h 330928"/>
                <a:gd name="connsiteX15" fmla="*/ 154142 w 228198"/>
                <a:gd name="connsiteY15" fmla="*/ 23260 h 330928"/>
                <a:gd name="connsiteX16" fmla="*/ 180812 w 228198"/>
                <a:gd name="connsiteY16" fmla="*/ 87078 h 330928"/>
                <a:gd name="connsiteX17" fmla="*/ 215102 w 228198"/>
                <a:gd name="connsiteY17" fmla="*/ 186138 h 33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8198" h="330928">
                  <a:moveTo>
                    <a:pt x="215102" y="186138"/>
                  </a:moveTo>
                  <a:cubicBezTo>
                    <a:pt x="219864" y="192805"/>
                    <a:pt x="217007" y="199473"/>
                    <a:pt x="214149" y="205188"/>
                  </a:cubicBezTo>
                  <a:cubicBezTo>
                    <a:pt x="209387" y="218523"/>
                    <a:pt x="203672" y="230905"/>
                    <a:pt x="200814" y="245193"/>
                  </a:cubicBezTo>
                  <a:cubicBezTo>
                    <a:pt x="197004" y="259480"/>
                    <a:pt x="199862" y="271863"/>
                    <a:pt x="210339" y="283293"/>
                  </a:cubicBezTo>
                  <a:cubicBezTo>
                    <a:pt x="214149" y="288055"/>
                    <a:pt x="217959" y="291865"/>
                    <a:pt x="221769" y="296628"/>
                  </a:cubicBezTo>
                  <a:cubicBezTo>
                    <a:pt x="230342" y="307105"/>
                    <a:pt x="230342" y="314725"/>
                    <a:pt x="221769" y="323298"/>
                  </a:cubicBezTo>
                  <a:cubicBezTo>
                    <a:pt x="213197" y="331870"/>
                    <a:pt x="199862" y="333775"/>
                    <a:pt x="190337" y="326155"/>
                  </a:cubicBezTo>
                  <a:cubicBezTo>
                    <a:pt x="181764" y="318535"/>
                    <a:pt x="177002" y="308058"/>
                    <a:pt x="170334" y="299485"/>
                  </a:cubicBezTo>
                  <a:cubicBezTo>
                    <a:pt x="169382" y="295675"/>
                    <a:pt x="166524" y="294723"/>
                    <a:pt x="162714" y="293770"/>
                  </a:cubicBezTo>
                  <a:cubicBezTo>
                    <a:pt x="111279" y="270910"/>
                    <a:pt x="64607" y="243288"/>
                    <a:pt x="23649" y="204235"/>
                  </a:cubicBezTo>
                  <a:cubicBezTo>
                    <a:pt x="-163" y="182328"/>
                    <a:pt x="-4926" y="154705"/>
                    <a:pt x="4599" y="125178"/>
                  </a:cubicBezTo>
                  <a:cubicBezTo>
                    <a:pt x="12219" y="101365"/>
                    <a:pt x="20792" y="77553"/>
                    <a:pt x="25554" y="53740"/>
                  </a:cubicBezTo>
                  <a:cubicBezTo>
                    <a:pt x="28412" y="42310"/>
                    <a:pt x="30317" y="29928"/>
                    <a:pt x="32222" y="18498"/>
                  </a:cubicBezTo>
                  <a:cubicBezTo>
                    <a:pt x="37937" y="-1505"/>
                    <a:pt x="37937" y="-1505"/>
                    <a:pt x="59844" y="1353"/>
                  </a:cubicBezTo>
                  <a:cubicBezTo>
                    <a:pt x="80799" y="3258"/>
                    <a:pt x="101754" y="6115"/>
                    <a:pt x="123662" y="7068"/>
                  </a:cubicBezTo>
                  <a:cubicBezTo>
                    <a:pt x="136997" y="8020"/>
                    <a:pt x="147474" y="11830"/>
                    <a:pt x="154142" y="23260"/>
                  </a:cubicBezTo>
                  <a:cubicBezTo>
                    <a:pt x="167477" y="43263"/>
                    <a:pt x="175097" y="64218"/>
                    <a:pt x="180812" y="87078"/>
                  </a:cubicBezTo>
                  <a:cubicBezTo>
                    <a:pt x="180812" y="90888"/>
                    <a:pt x="211292" y="182328"/>
                    <a:pt x="215102" y="186138"/>
                  </a:cubicBezTo>
                  <a:close/>
                </a:path>
              </a:pathLst>
            </a:custGeom>
            <a:solidFill>
              <a:srgbClr val="FDC28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2" name="Freeform: Shape 16">
              <a:extLst>
                <a:ext uri="{FF2B5EF4-FFF2-40B4-BE49-F238E27FC236}">
                  <a16:creationId xmlns:a16="http://schemas.microsoft.com/office/drawing/2014/main" id="{2229911D-F77B-4E10-8643-120E8F193019}"/>
                </a:ext>
              </a:extLst>
            </p:cNvPr>
            <p:cNvSpPr/>
            <p:nvPr/>
          </p:nvSpPr>
          <p:spPr>
            <a:xfrm>
              <a:off x="9988494" y="3920432"/>
              <a:ext cx="205233" cy="374876"/>
            </a:xfrm>
            <a:custGeom>
              <a:avLst/>
              <a:gdLst>
                <a:gd name="connsiteX0" fmla="*/ 847 w 205233"/>
                <a:gd name="connsiteY0" fmla="*/ 72991 h 374876"/>
                <a:gd name="connsiteX1" fmla="*/ 25612 w 205233"/>
                <a:gd name="connsiteY1" fmla="*/ 42511 h 374876"/>
                <a:gd name="connsiteX2" fmla="*/ 82762 w 205233"/>
                <a:gd name="connsiteY2" fmla="*/ 4411 h 374876"/>
                <a:gd name="connsiteX3" fmla="*/ 99907 w 205233"/>
                <a:gd name="connsiteY3" fmla="*/ 6316 h 374876"/>
                <a:gd name="connsiteX4" fmla="*/ 105622 w 205233"/>
                <a:gd name="connsiteY4" fmla="*/ 9174 h 374876"/>
                <a:gd name="connsiteX5" fmla="*/ 116099 w 205233"/>
                <a:gd name="connsiteY5" fmla="*/ 26319 h 374876"/>
                <a:gd name="connsiteX6" fmla="*/ 179917 w 205233"/>
                <a:gd name="connsiteY6" fmla="*/ 92994 h 374876"/>
                <a:gd name="connsiteX7" fmla="*/ 202777 w 205233"/>
                <a:gd name="connsiteY7" fmla="*/ 168241 h 374876"/>
                <a:gd name="connsiteX8" fmla="*/ 160867 w 205233"/>
                <a:gd name="connsiteY8" fmla="*/ 259681 h 374876"/>
                <a:gd name="connsiteX9" fmla="*/ 118004 w 205233"/>
                <a:gd name="connsiteY9" fmla="*/ 320641 h 374876"/>
                <a:gd name="connsiteX10" fmla="*/ 115147 w 205233"/>
                <a:gd name="connsiteY10" fmla="*/ 339691 h 374876"/>
                <a:gd name="connsiteX11" fmla="*/ 102764 w 205233"/>
                <a:gd name="connsiteY11" fmla="*/ 371124 h 374876"/>
                <a:gd name="connsiteX12" fmla="*/ 75142 w 205233"/>
                <a:gd name="connsiteY12" fmla="*/ 369219 h 374876"/>
                <a:gd name="connsiteX13" fmla="*/ 70379 w 205233"/>
                <a:gd name="connsiteY13" fmla="*/ 347311 h 374876"/>
                <a:gd name="connsiteX14" fmla="*/ 43709 w 205233"/>
                <a:gd name="connsiteY14" fmla="*/ 274921 h 374876"/>
                <a:gd name="connsiteX15" fmla="*/ 32279 w 205233"/>
                <a:gd name="connsiteY15" fmla="*/ 265396 h 374876"/>
                <a:gd name="connsiteX16" fmla="*/ 32279 w 205233"/>
                <a:gd name="connsiteY16" fmla="*/ 235869 h 374876"/>
                <a:gd name="connsiteX17" fmla="*/ 42757 w 205233"/>
                <a:gd name="connsiteY17" fmla="*/ 219676 h 374876"/>
                <a:gd name="connsiteX18" fmla="*/ 847 w 205233"/>
                <a:gd name="connsiteY18" fmla="*/ 91089 h 374876"/>
                <a:gd name="connsiteX19" fmla="*/ 847 w 205233"/>
                <a:gd name="connsiteY19" fmla="*/ 72991 h 374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05233" h="374876">
                  <a:moveTo>
                    <a:pt x="847" y="72991"/>
                  </a:moveTo>
                  <a:cubicBezTo>
                    <a:pt x="847" y="55846"/>
                    <a:pt x="14182" y="50131"/>
                    <a:pt x="25612" y="42511"/>
                  </a:cubicBezTo>
                  <a:cubicBezTo>
                    <a:pt x="44662" y="30129"/>
                    <a:pt x="63712" y="17746"/>
                    <a:pt x="82762" y="4411"/>
                  </a:cubicBezTo>
                  <a:cubicBezTo>
                    <a:pt x="90382" y="-351"/>
                    <a:pt x="95144" y="-3209"/>
                    <a:pt x="99907" y="6316"/>
                  </a:cubicBezTo>
                  <a:cubicBezTo>
                    <a:pt x="100859" y="8221"/>
                    <a:pt x="102764" y="9174"/>
                    <a:pt x="105622" y="9174"/>
                  </a:cubicBezTo>
                  <a:cubicBezTo>
                    <a:pt x="104669" y="17746"/>
                    <a:pt x="112289" y="21556"/>
                    <a:pt x="116099" y="26319"/>
                  </a:cubicBezTo>
                  <a:cubicBezTo>
                    <a:pt x="135149" y="50131"/>
                    <a:pt x="157057" y="72039"/>
                    <a:pt x="179917" y="92994"/>
                  </a:cubicBezTo>
                  <a:cubicBezTo>
                    <a:pt x="202777" y="113949"/>
                    <a:pt x="209444" y="139666"/>
                    <a:pt x="202777" y="168241"/>
                  </a:cubicBezTo>
                  <a:cubicBezTo>
                    <a:pt x="194204" y="201579"/>
                    <a:pt x="178012" y="231106"/>
                    <a:pt x="160867" y="259681"/>
                  </a:cubicBezTo>
                  <a:cubicBezTo>
                    <a:pt x="147532" y="280636"/>
                    <a:pt x="135149" y="302544"/>
                    <a:pt x="118004" y="320641"/>
                  </a:cubicBezTo>
                  <a:cubicBezTo>
                    <a:pt x="113242" y="325404"/>
                    <a:pt x="117052" y="333024"/>
                    <a:pt x="115147" y="339691"/>
                  </a:cubicBezTo>
                  <a:cubicBezTo>
                    <a:pt x="113242" y="351121"/>
                    <a:pt x="115147" y="363504"/>
                    <a:pt x="102764" y="371124"/>
                  </a:cubicBezTo>
                  <a:cubicBezTo>
                    <a:pt x="93239" y="376839"/>
                    <a:pt x="83714" y="375886"/>
                    <a:pt x="75142" y="369219"/>
                  </a:cubicBezTo>
                  <a:cubicBezTo>
                    <a:pt x="67522" y="363504"/>
                    <a:pt x="67522" y="355884"/>
                    <a:pt x="70379" y="347311"/>
                  </a:cubicBezTo>
                  <a:cubicBezTo>
                    <a:pt x="80857" y="317784"/>
                    <a:pt x="72284" y="296829"/>
                    <a:pt x="43709" y="274921"/>
                  </a:cubicBezTo>
                  <a:cubicBezTo>
                    <a:pt x="39899" y="272064"/>
                    <a:pt x="36089" y="269206"/>
                    <a:pt x="32279" y="265396"/>
                  </a:cubicBezTo>
                  <a:cubicBezTo>
                    <a:pt x="20849" y="253966"/>
                    <a:pt x="20849" y="247299"/>
                    <a:pt x="32279" y="235869"/>
                  </a:cubicBezTo>
                  <a:cubicBezTo>
                    <a:pt x="37042" y="231106"/>
                    <a:pt x="41804" y="227296"/>
                    <a:pt x="42757" y="219676"/>
                  </a:cubicBezTo>
                  <a:cubicBezTo>
                    <a:pt x="53234" y="213009"/>
                    <a:pt x="-1058" y="102519"/>
                    <a:pt x="847" y="91089"/>
                  </a:cubicBezTo>
                  <a:cubicBezTo>
                    <a:pt x="847" y="84421"/>
                    <a:pt x="-1058" y="78706"/>
                    <a:pt x="847" y="72991"/>
                  </a:cubicBezTo>
                  <a:close/>
                </a:path>
              </a:pathLst>
            </a:custGeom>
            <a:solidFill>
              <a:srgbClr val="FDC28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3" name="Freeform: Shape 17">
              <a:extLst>
                <a:ext uri="{FF2B5EF4-FFF2-40B4-BE49-F238E27FC236}">
                  <a16:creationId xmlns:a16="http://schemas.microsoft.com/office/drawing/2014/main" id="{57B0327C-CE69-4871-9F7F-45842F5C95EC}"/>
                </a:ext>
              </a:extLst>
            </p:cNvPr>
            <p:cNvSpPr/>
            <p:nvPr/>
          </p:nvSpPr>
          <p:spPr>
            <a:xfrm>
              <a:off x="9821700" y="4001417"/>
              <a:ext cx="316834" cy="154884"/>
            </a:xfrm>
            <a:custGeom>
              <a:avLst/>
              <a:gdLst>
                <a:gd name="connsiteX0" fmla="*/ 183833 w 316834"/>
                <a:gd name="connsiteY0" fmla="*/ 27249 h 154884"/>
                <a:gd name="connsiteX1" fmla="*/ 294323 w 316834"/>
                <a:gd name="connsiteY1" fmla="*/ 67254 h 154884"/>
                <a:gd name="connsiteX2" fmla="*/ 314325 w 316834"/>
                <a:gd name="connsiteY2" fmla="*/ 82494 h 154884"/>
                <a:gd name="connsiteX3" fmla="*/ 307658 w 316834"/>
                <a:gd name="connsiteY3" fmla="*/ 109164 h 154884"/>
                <a:gd name="connsiteX4" fmla="*/ 297180 w 316834"/>
                <a:gd name="connsiteY4" fmla="*/ 115832 h 154884"/>
                <a:gd name="connsiteX5" fmla="*/ 299085 w 316834"/>
                <a:gd name="connsiteY5" fmla="*/ 137739 h 154884"/>
                <a:gd name="connsiteX6" fmla="*/ 109538 w 316834"/>
                <a:gd name="connsiteY6" fmla="*/ 153932 h 154884"/>
                <a:gd name="connsiteX7" fmla="*/ 103823 w 316834"/>
                <a:gd name="connsiteY7" fmla="*/ 154884 h 154884"/>
                <a:gd name="connsiteX8" fmla="*/ 0 w 316834"/>
                <a:gd name="connsiteY8" fmla="*/ 12962 h 154884"/>
                <a:gd name="connsiteX9" fmla="*/ 51435 w 316834"/>
                <a:gd name="connsiteY9" fmla="*/ 579 h 154884"/>
                <a:gd name="connsiteX10" fmla="*/ 120967 w 316834"/>
                <a:gd name="connsiteY10" fmla="*/ 8199 h 154884"/>
                <a:gd name="connsiteX11" fmla="*/ 183833 w 316834"/>
                <a:gd name="connsiteY11" fmla="*/ 27249 h 154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4" h="154884">
                  <a:moveTo>
                    <a:pt x="183833" y="27249"/>
                  </a:moveTo>
                  <a:cubicBezTo>
                    <a:pt x="221933" y="38679"/>
                    <a:pt x="257175" y="54872"/>
                    <a:pt x="294323" y="67254"/>
                  </a:cubicBezTo>
                  <a:cubicBezTo>
                    <a:pt x="302895" y="70112"/>
                    <a:pt x="310515" y="72969"/>
                    <a:pt x="314325" y="82494"/>
                  </a:cubicBezTo>
                  <a:cubicBezTo>
                    <a:pt x="319088" y="93924"/>
                    <a:pt x="317183" y="102497"/>
                    <a:pt x="307658" y="109164"/>
                  </a:cubicBezTo>
                  <a:cubicBezTo>
                    <a:pt x="304800" y="112022"/>
                    <a:pt x="300990" y="113927"/>
                    <a:pt x="297180" y="115832"/>
                  </a:cubicBezTo>
                  <a:cubicBezTo>
                    <a:pt x="284798" y="124404"/>
                    <a:pt x="284798" y="127262"/>
                    <a:pt x="299085" y="137739"/>
                  </a:cubicBezTo>
                  <a:cubicBezTo>
                    <a:pt x="266700" y="129167"/>
                    <a:pt x="120015" y="153932"/>
                    <a:pt x="109538" y="153932"/>
                  </a:cubicBezTo>
                  <a:cubicBezTo>
                    <a:pt x="107633" y="153932"/>
                    <a:pt x="105728" y="154884"/>
                    <a:pt x="103823" y="154884"/>
                  </a:cubicBezTo>
                  <a:cubicBezTo>
                    <a:pt x="103823" y="82494"/>
                    <a:pt x="72390" y="33917"/>
                    <a:pt x="0" y="12962"/>
                  </a:cubicBezTo>
                  <a:cubicBezTo>
                    <a:pt x="17145" y="4389"/>
                    <a:pt x="34290" y="1532"/>
                    <a:pt x="51435" y="579"/>
                  </a:cubicBezTo>
                  <a:cubicBezTo>
                    <a:pt x="75248" y="-1326"/>
                    <a:pt x="98108" y="1532"/>
                    <a:pt x="120967" y="8199"/>
                  </a:cubicBezTo>
                  <a:cubicBezTo>
                    <a:pt x="131445" y="11057"/>
                    <a:pt x="172403" y="24392"/>
                    <a:pt x="183833" y="27249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4" name="Freeform: Shape 18">
              <a:extLst>
                <a:ext uri="{FF2B5EF4-FFF2-40B4-BE49-F238E27FC236}">
                  <a16:creationId xmlns:a16="http://schemas.microsoft.com/office/drawing/2014/main" id="{491F8D6C-E11E-4185-8D51-8698A89286DF}"/>
                </a:ext>
              </a:extLst>
            </p:cNvPr>
            <p:cNvSpPr/>
            <p:nvPr/>
          </p:nvSpPr>
          <p:spPr>
            <a:xfrm>
              <a:off x="9385352" y="2882239"/>
              <a:ext cx="199176" cy="1093116"/>
            </a:xfrm>
            <a:custGeom>
              <a:avLst/>
              <a:gdLst>
                <a:gd name="connsiteX0" fmla="*/ 66779 w 199176"/>
                <a:gd name="connsiteY0" fmla="*/ 1053082 h 1093116"/>
                <a:gd name="connsiteX1" fmla="*/ 12486 w 199176"/>
                <a:gd name="connsiteY1" fmla="*/ 1001647 h 1093116"/>
                <a:gd name="connsiteX2" fmla="*/ 5819 w 199176"/>
                <a:gd name="connsiteY2" fmla="*/ 985455 h 1093116"/>
                <a:gd name="connsiteX3" fmla="*/ 104 w 199176"/>
                <a:gd name="connsiteY3" fmla="*/ 294892 h 1093116"/>
                <a:gd name="connsiteX4" fmla="*/ 12486 w 199176"/>
                <a:gd name="connsiteY4" fmla="*/ 226312 h 1093116"/>
                <a:gd name="connsiteX5" fmla="*/ 60111 w 199176"/>
                <a:gd name="connsiteY5" fmla="*/ 86295 h 1093116"/>
                <a:gd name="connsiteX6" fmla="*/ 58206 w 199176"/>
                <a:gd name="connsiteY6" fmla="*/ 73912 h 1093116"/>
                <a:gd name="connsiteX7" fmla="*/ 35346 w 199176"/>
                <a:gd name="connsiteY7" fmla="*/ 41527 h 1093116"/>
                <a:gd name="connsiteX8" fmla="*/ 37251 w 199176"/>
                <a:gd name="connsiteY8" fmla="*/ 31050 h 1093116"/>
                <a:gd name="connsiteX9" fmla="*/ 78209 w 199176"/>
                <a:gd name="connsiteY9" fmla="*/ 2475 h 1093116"/>
                <a:gd name="connsiteX10" fmla="*/ 88686 w 199176"/>
                <a:gd name="connsiteY10" fmla="*/ 570 h 1093116"/>
                <a:gd name="connsiteX11" fmla="*/ 129644 w 199176"/>
                <a:gd name="connsiteY11" fmla="*/ 17715 h 1093116"/>
                <a:gd name="connsiteX12" fmla="*/ 131549 w 199176"/>
                <a:gd name="connsiteY12" fmla="*/ 26287 h 1093116"/>
                <a:gd name="connsiteX13" fmla="*/ 104879 w 199176"/>
                <a:gd name="connsiteY13" fmla="*/ 70102 h 1093116"/>
                <a:gd name="connsiteX14" fmla="*/ 103926 w 199176"/>
                <a:gd name="connsiteY14" fmla="*/ 83437 h 1093116"/>
                <a:gd name="connsiteX15" fmla="*/ 159171 w 199176"/>
                <a:gd name="connsiteY15" fmla="*/ 226312 h 1093116"/>
                <a:gd name="connsiteX16" fmla="*/ 168696 w 199176"/>
                <a:gd name="connsiteY16" fmla="*/ 281557 h 1093116"/>
                <a:gd name="connsiteX17" fmla="*/ 199176 w 199176"/>
                <a:gd name="connsiteY17" fmla="*/ 992122 h 1093116"/>
                <a:gd name="connsiteX18" fmla="*/ 193461 w 199176"/>
                <a:gd name="connsiteY18" fmla="*/ 1007362 h 1093116"/>
                <a:gd name="connsiteX19" fmla="*/ 121071 w 199176"/>
                <a:gd name="connsiteY19" fmla="*/ 1088325 h 1093116"/>
                <a:gd name="connsiteX20" fmla="*/ 106784 w 199176"/>
                <a:gd name="connsiteY20" fmla="*/ 1089277 h 1093116"/>
                <a:gd name="connsiteX21" fmla="*/ 66779 w 199176"/>
                <a:gd name="connsiteY21" fmla="*/ 1053082 h 1093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9176" h="1093116">
                  <a:moveTo>
                    <a:pt x="66779" y="1053082"/>
                  </a:moveTo>
                  <a:cubicBezTo>
                    <a:pt x="48681" y="1035937"/>
                    <a:pt x="30584" y="1018792"/>
                    <a:pt x="12486" y="1001647"/>
                  </a:cubicBezTo>
                  <a:cubicBezTo>
                    <a:pt x="7724" y="996885"/>
                    <a:pt x="5819" y="993075"/>
                    <a:pt x="5819" y="985455"/>
                  </a:cubicBezTo>
                  <a:cubicBezTo>
                    <a:pt x="4866" y="810195"/>
                    <a:pt x="2009" y="350137"/>
                    <a:pt x="104" y="294892"/>
                  </a:cubicBezTo>
                  <a:cubicBezTo>
                    <a:pt x="-849" y="270127"/>
                    <a:pt x="4866" y="248220"/>
                    <a:pt x="12486" y="226312"/>
                  </a:cubicBezTo>
                  <a:cubicBezTo>
                    <a:pt x="28679" y="179640"/>
                    <a:pt x="43919" y="132967"/>
                    <a:pt x="60111" y="86295"/>
                  </a:cubicBezTo>
                  <a:cubicBezTo>
                    <a:pt x="62016" y="81532"/>
                    <a:pt x="61064" y="77722"/>
                    <a:pt x="58206" y="73912"/>
                  </a:cubicBezTo>
                  <a:cubicBezTo>
                    <a:pt x="50586" y="63435"/>
                    <a:pt x="42966" y="52005"/>
                    <a:pt x="35346" y="41527"/>
                  </a:cubicBezTo>
                  <a:cubicBezTo>
                    <a:pt x="31536" y="36765"/>
                    <a:pt x="31536" y="34860"/>
                    <a:pt x="37251" y="31050"/>
                  </a:cubicBezTo>
                  <a:cubicBezTo>
                    <a:pt x="51539" y="22477"/>
                    <a:pt x="64874" y="12000"/>
                    <a:pt x="78209" y="2475"/>
                  </a:cubicBezTo>
                  <a:cubicBezTo>
                    <a:pt x="82019" y="-383"/>
                    <a:pt x="84876" y="-383"/>
                    <a:pt x="88686" y="570"/>
                  </a:cubicBezTo>
                  <a:cubicBezTo>
                    <a:pt x="102021" y="6285"/>
                    <a:pt x="115356" y="12000"/>
                    <a:pt x="129644" y="17715"/>
                  </a:cubicBezTo>
                  <a:cubicBezTo>
                    <a:pt x="135359" y="19620"/>
                    <a:pt x="134406" y="22477"/>
                    <a:pt x="131549" y="26287"/>
                  </a:cubicBezTo>
                  <a:cubicBezTo>
                    <a:pt x="122976" y="40575"/>
                    <a:pt x="114404" y="55815"/>
                    <a:pt x="104879" y="70102"/>
                  </a:cubicBezTo>
                  <a:cubicBezTo>
                    <a:pt x="102021" y="74865"/>
                    <a:pt x="102021" y="78675"/>
                    <a:pt x="103926" y="83437"/>
                  </a:cubicBezTo>
                  <a:cubicBezTo>
                    <a:pt x="123929" y="135825"/>
                    <a:pt x="139169" y="172972"/>
                    <a:pt x="159171" y="226312"/>
                  </a:cubicBezTo>
                  <a:cubicBezTo>
                    <a:pt x="160124" y="230122"/>
                    <a:pt x="167744" y="277747"/>
                    <a:pt x="168696" y="281557"/>
                  </a:cubicBezTo>
                  <a:cubicBezTo>
                    <a:pt x="171554" y="345375"/>
                    <a:pt x="198224" y="968310"/>
                    <a:pt x="199176" y="992122"/>
                  </a:cubicBezTo>
                  <a:cubicBezTo>
                    <a:pt x="199176" y="997837"/>
                    <a:pt x="198224" y="1002600"/>
                    <a:pt x="193461" y="1007362"/>
                  </a:cubicBezTo>
                  <a:cubicBezTo>
                    <a:pt x="181079" y="1021650"/>
                    <a:pt x="132501" y="1075942"/>
                    <a:pt x="121071" y="1088325"/>
                  </a:cubicBezTo>
                  <a:cubicBezTo>
                    <a:pt x="115356" y="1094040"/>
                    <a:pt x="112499" y="1094992"/>
                    <a:pt x="106784" y="1089277"/>
                  </a:cubicBezTo>
                  <a:cubicBezTo>
                    <a:pt x="94401" y="1076895"/>
                    <a:pt x="80114" y="1065465"/>
                    <a:pt x="66779" y="1053082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5" name="Freeform: Shape 19">
              <a:extLst>
                <a:ext uri="{FF2B5EF4-FFF2-40B4-BE49-F238E27FC236}">
                  <a16:creationId xmlns:a16="http://schemas.microsoft.com/office/drawing/2014/main" id="{43DE3AC4-608D-4682-8E02-08B41F29A4BC}"/>
                </a:ext>
              </a:extLst>
            </p:cNvPr>
            <p:cNvSpPr/>
            <p:nvPr/>
          </p:nvSpPr>
          <p:spPr>
            <a:xfrm>
              <a:off x="8724421" y="4013426"/>
              <a:ext cx="256222" cy="220055"/>
            </a:xfrm>
            <a:custGeom>
              <a:avLst/>
              <a:gdLst>
                <a:gd name="connsiteX0" fmla="*/ 43815 w 256222"/>
                <a:gd name="connsiteY0" fmla="*/ 218123 h 220055"/>
                <a:gd name="connsiteX1" fmla="*/ 20955 w 256222"/>
                <a:gd name="connsiteY1" fmla="*/ 213360 h 220055"/>
                <a:gd name="connsiteX2" fmla="*/ 10478 w 256222"/>
                <a:gd name="connsiteY2" fmla="*/ 209550 h 220055"/>
                <a:gd name="connsiteX3" fmla="*/ 0 w 256222"/>
                <a:gd name="connsiteY3" fmla="*/ 203835 h 220055"/>
                <a:gd name="connsiteX4" fmla="*/ 9525 w 256222"/>
                <a:gd name="connsiteY4" fmla="*/ 195263 h 220055"/>
                <a:gd name="connsiteX5" fmla="*/ 26670 w 256222"/>
                <a:gd name="connsiteY5" fmla="*/ 183833 h 220055"/>
                <a:gd name="connsiteX6" fmla="*/ 29528 w 256222"/>
                <a:gd name="connsiteY6" fmla="*/ 149542 h 220055"/>
                <a:gd name="connsiteX7" fmla="*/ 31433 w 256222"/>
                <a:gd name="connsiteY7" fmla="*/ 139065 h 220055"/>
                <a:gd name="connsiteX8" fmla="*/ 59055 w 256222"/>
                <a:gd name="connsiteY8" fmla="*/ 119063 h 220055"/>
                <a:gd name="connsiteX9" fmla="*/ 242888 w 256222"/>
                <a:gd name="connsiteY9" fmla="*/ 6667 h 220055"/>
                <a:gd name="connsiteX10" fmla="*/ 256223 w 256222"/>
                <a:gd name="connsiteY10" fmla="*/ 0 h 220055"/>
                <a:gd name="connsiteX11" fmla="*/ 204788 w 256222"/>
                <a:gd name="connsiteY11" fmla="*/ 86678 h 220055"/>
                <a:gd name="connsiteX12" fmla="*/ 165735 w 256222"/>
                <a:gd name="connsiteY12" fmla="*/ 189548 h 220055"/>
                <a:gd name="connsiteX13" fmla="*/ 153353 w 256222"/>
                <a:gd name="connsiteY13" fmla="*/ 201930 h 220055"/>
                <a:gd name="connsiteX14" fmla="*/ 43815 w 256222"/>
                <a:gd name="connsiteY14" fmla="*/ 218123 h 220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6222" h="220055">
                  <a:moveTo>
                    <a:pt x="43815" y="218123"/>
                  </a:moveTo>
                  <a:cubicBezTo>
                    <a:pt x="36195" y="218123"/>
                    <a:pt x="26670" y="224790"/>
                    <a:pt x="20955" y="213360"/>
                  </a:cubicBezTo>
                  <a:cubicBezTo>
                    <a:pt x="20003" y="211455"/>
                    <a:pt x="13335" y="211455"/>
                    <a:pt x="10478" y="209550"/>
                  </a:cubicBezTo>
                  <a:cubicBezTo>
                    <a:pt x="6667" y="207645"/>
                    <a:pt x="0" y="209550"/>
                    <a:pt x="0" y="203835"/>
                  </a:cubicBezTo>
                  <a:cubicBezTo>
                    <a:pt x="0" y="199073"/>
                    <a:pt x="5715" y="198120"/>
                    <a:pt x="9525" y="195263"/>
                  </a:cubicBezTo>
                  <a:cubicBezTo>
                    <a:pt x="15240" y="191453"/>
                    <a:pt x="20955" y="188595"/>
                    <a:pt x="26670" y="183833"/>
                  </a:cubicBezTo>
                  <a:cubicBezTo>
                    <a:pt x="39053" y="174308"/>
                    <a:pt x="40957" y="160973"/>
                    <a:pt x="29528" y="149542"/>
                  </a:cubicBezTo>
                  <a:cubicBezTo>
                    <a:pt x="23813" y="143828"/>
                    <a:pt x="26670" y="142875"/>
                    <a:pt x="31433" y="139065"/>
                  </a:cubicBezTo>
                  <a:cubicBezTo>
                    <a:pt x="40957" y="132398"/>
                    <a:pt x="50482" y="125730"/>
                    <a:pt x="59055" y="119063"/>
                  </a:cubicBezTo>
                  <a:cubicBezTo>
                    <a:pt x="61913" y="117158"/>
                    <a:pt x="201930" y="28575"/>
                    <a:pt x="242888" y="6667"/>
                  </a:cubicBezTo>
                  <a:cubicBezTo>
                    <a:pt x="246698" y="4763"/>
                    <a:pt x="250508" y="2858"/>
                    <a:pt x="256223" y="0"/>
                  </a:cubicBezTo>
                  <a:cubicBezTo>
                    <a:pt x="238125" y="30480"/>
                    <a:pt x="221933" y="59055"/>
                    <a:pt x="204788" y="86678"/>
                  </a:cubicBezTo>
                  <a:cubicBezTo>
                    <a:pt x="184785" y="118110"/>
                    <a:pt x="170498" y="152400"/>
                    <a:pt x="165735" y="189548"/>
                  </a:cubicBezTo>
                  <a:cubicBezTo>
                    <a:pt x="164783" y="198120"/>
                    <a:pt x="160020" y="200978"/>
                    <a:pt x="153353" y="201930"/>
                  </a:cubicBezTo>
                  <a:cubicBezTo>
                    <a:pt x="135255" y="207645"/>
                    <a:pt x="62865" y="219075"/>
                    <a:pt x="43815" y="218123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6" name="Freeform: Shape 20">
              <a:extLst>
                <a:ext uri="{FF2B5EF4-FFF2-40B4-BE49-F238E27FC236}">
                  <a16:creationId xmlns:a16="http://schemas.microsoft.com/office/drawing/2014/main" id="{F3161623-3875-4351-917E-A60CF97D988F}"/>
                </a:ext>
              </a:extLst>
            </p:cNvPr>
            <p:cNvSpPr/>
            <p:nvPr/>
          </p:nvSpPr>
          <p:spPr>
            <a:xfrm>
              <a:off x="9328306" y="2684689"/>
              <a:ext cx="219095" cy="164725"/>
            </a:xfrm>
            <a:custGeom>
              <a:avLst/>
              <a:gdLst>
                <a:gd name="connsiteX0" fmla="*/ 0 w 219095"/>
                <a:gd name="connsiteY0" fmla="*/ 45720 h 164725"/>
                <a:gd name="connsiteX1" fmla="*/ 60007 w 219095"/>
                <a:gd name="connsiteY1" fmla="*/ 80010 h 164725"/>
                <a:gd name="connsiteX2" fmla="*/ 106680 w 219095"/>
                <a:gd name="connsiteY2" fmla="*/ 92393 h 164725"/>
                <a:gd name="connsiteX3" fmla="*/ 166688 w 219095"/>
                <a:gd name="connsiteY3" fmla="*/ 68580 h 164725"/>
                <a:gd name="connsiteX4" fmla="*/ 213360 w 219095"/>
                <a:gd name="connsiteY4" fmla="*/ 5715 h 164725"/>
                <a:gd name="connsiteX5" fmla="*/ 217170 w 219095"/>
                <a:gd name="connsiteY5" fmla="*/ 0 h 164725"/>
                <a:gd name="connsiteX6" fmla="*/ 217170 w 219095"/>
                <a:gd name="connsiteY6" fmla="*/ 6668 h 164725"/>
                <a:gd name="connsiteX7" fmla="*/ 144780 w 219095"/>
                <a:gd name="connsiteY7" fmla="*/ 159068 h 164725"/>
                <a:gd name="connsiteX8" fmla="*/ 133350 w 219095"/>
                <a:gd name="connsiteY8" fmla="*/ 160972 h 164725"/>
                <a:gd name="connsiteX9" fmla="*/ 14288 w 219095"/>
                <a:gd name="connsiteY9" fmla="*/ 59055 h 164725"/>
                <a:gd name="connsiteX10" fmla="*/ 0 w 219095"/>
                <a:gd name="connsiteY10" fmla="*/ 45720 h 16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9095" h="164725">
                  <a:moveTo>
                    <a:pt x="0" y="45720"/>
                  </a:moveTo>
                  <a:cubicBezTo>
                    <a:pt x="19050" y="58102"/>
                    <a:pt x="39052" y="70485"/>
                    <a:pt x="60007" y="80010"/>
                  </a:cubicBezTo>
                  <a:cubicBezTo>
                    <a:pt x="75248" y="86678"/>
                    <a:pt x="90488" y="91440"/>
                    <a:pt x="106680" y="92393"/>
                  </a:cubicBezTo>
                  <a:cubicBezTo>
                    <a:pt x="130492" y="94297"/>
                    <a:pt x="149542" y="83820"/>
                    <a:pt x="166688" y="68580"/>
                  </a:cubicBezTo>
                  <a:cubicBezTo>
                    <a:pt x="186690" y="50482"/>
                    <a:pt x="200025" y="28575"/>
                    <a:pt x="213360" y="5715"/>
                  </a:cubicBezTo>
                  <a:cubicBezTo>
                    <a:pt x="214313" y="3810"/>
                    <a:pt x="215265" y="1905"/>
                    <a:pt x="217170" y="0"/>
                  </a:cubicBezTo>
                  <a:cubicBezTo>
                    <a:pt x="220980" y="2857"/>
                    <a:pt x="218123" y="4763"/>
                    <a:pt x="217170" y="6668"/>
                  </a:cubicBezTo>
                  <a:cubicBezTo>
                    <a:pt x="193357" y="57150"/>
                    <a:pt x="168592" y="108585"/>
                    <a:pt x="144780" y="159068"/>
                  </a:cubicBezTo>
                  <a:cubicBezTo>
                    <a:pt x="141923" y="165735"/>
                    <a:pt x="140017" y="166687"/>
                    <a:pt x="133350" y="160972"/>
                  </a:cubicBezTo>
                  <a:cubicBezTo>
                    <a:pt x="93345" y="126682"/>
                    <a:pt x="53340" y="93345"/>
                    <a:pt x="14288" y="59055"/>
                  </a:cubicBezTo>
                  <a:cubicBezTo>
                    <a:pt x="9525" y="55245"/>
                    <a:pt x="2857" y="52388"/>
                    <a:pt x="0" y="45720"/>
                  </a:cubicBezTo>
                  <a:close/>
                </a:path>
              </a:pathLst>
            </a:custGeom>
            <a:solidFill>
              <a:srgbClr val="D5A3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27" name="그룹 926">
            <a:extLst>
              <a:ext uri="{FF2B5EF4-FFF2-40B4-BE49-F238E27FC236}">
                <a16:creationId xmlns:a16="http://schemas.microsoft.com/office/drawing/2014/main" id="{38F0D5AC-846D-4312-BB66-B8514BBABDD0}"/>
              </a:ext>
            </a:extLst>
          </p:cNvPr>
          <p:cNvGrpSpPr/>
          <p:nvPr/>
        </p:nvGrpSpPr>
        <p:grpSpPr>
          <a:xfrm>
            <a:off x="4077634" y="4556322"/>
            <a:ext cx="4080926" cy="1510356"/>
            <a:chOff x="2744155" y="3293596"/>
            <a:chExt cx="6703337" cy="2480917"/>
          </a:xfrm>
          <a:solidFill>
            <a:schemeClr val="bg1">
              <a:lumMod val="85000"/>
            </a:schemeClr>
          </a:solidFill>
        </p:grpSpPr>
        <p:sp>
          <p:nvSpPr>
            <p:cNvPr id="928" name="자유형: 도형 927">
              <a:extLst>
                <a:ext uri="{FF2B5EF4-FFF2-40B4-BE49-F238E27FC236}">
                  <a16:creationId xmlns:a16="http://schemas.microsoft.com/office/drawing/2014/main" id="{2AD8D202-BDB6-40FB-BED7-8FA10851FBBA}"/>
                </a:ext>
              </a:extLst>
            </p:cNvPr>
            <p:cNvSpPr/>
            <p:nvPr/>
          </p:nvSpPr>
          <p:spPr>
            <a:xfrm>
              <a:off x="5756674" y="3293596"/>
              <a:ext cx="665756" cy="1941258"/>
            </a:xfrm>
            <a:custGeom>
              <a:avLst/>
              <a:gdLst>
                <a:gd name="connsiteX0" fmla="*/ 332252 w 665756"/>
                <a:gd name="connsiteY0" fmla="*/ 232 h 1941258"/>
                <a:gd name="connsiteX1" fmla="*/ 396493 w 665756"/>
                <a:gd name="connsiteY1" fmla="*/ 7066 h 1941258"/>
                <a:gd name="connsiteX2" fmla="*/ 536647 w 665756"/>
                <a:gd name="connsiteY2" fmla="*/ 136106 h 1941258"/>
                <a:gd name="connsiteX3" fmla="*/ 555013 w 665756"/>
                <a:gd name="connsiteY3" fmla="*/ 234697 h 1941258"/>
                <a:gd name="connsiteX4" fmla="*/ 581111 w 665756"/>
                <a:gd name="connsiteY4" fmla="*/ 641631 h 1941258"/>
                <a:gd name="connsiteX5" fmla="*/ 608658 w 665756"/>
                <a:gd name="connsiteY5" fmla="*/ 1050981 h 1941258"/>
                <a:gd name="connsiteX6" fmla="*/ 629440 w 665756"/>
                <a:gd name="connsiteY6" fmla="*/ 1381070 h 1941258"/>
                <a:gd name="connsiteX7" fmla="*/ 656988 w 665756"/>
                <a:gd name="connsiteY7" fmla="*/ 1790420 h 1941258"/>
                <a:gd name="connsiteX8" fmla="*/ 665687 w 665756"/>
                <a:gd name="connsiteY8" fmla="*/ 1930092 h 1941258"/>
                <a:gd name="connsiteX9" fmla="*/ 656021 w 665756"/>
                <a:gd name="connsiteY9" fmla="*/ 1941208 h 1941258"/>
                <a:gd name="connsiteX10" fmla="*/ 641522 w 665756"/>
                <a:gd name="connsiteY10" fmla="*/ 1941208 h 1941258"/>
                <a:gd name="connsiteX11" fmla="*/ 332215 w 665756"/>
                <a:gd name="connsiteY11" fmla="*/ 1941208 h 1941258"/>
                <a:gd name="connsiteX12" fmla="*/ 331731 w 665756"/>
                <a:gd name="connsiteY12" fmla="*/ 1940241 h 1941258"/>
                <a:gd name="connsiteX13" fmla="*/ 22423 w 665756"/>
                <a:gd name="connsiteY13" fmla="*/ 1940724 h 1941258"/>
                <a:gd name="connsiteX14" fmla="*/ 191 w 665756"/>
                <a:gd name="connsiteY14" fmla="*/ 1918976 h 1941258"/>
                <a:gd name="connsiteX15" fmla="*/ 28223 w 665756"/>
                <a:gd name="connsiteY15" fmla="*/ 1492711 h 1941258"/>
                <a:gd name="connsiteX16" fmla="*/ 49004 w 665756"/>
                <a:gd name="connsiteY16" fmla="*/ 1150539 h 1941258"/>
                <a:gd name="connsiteX17" fmla="*/ 76068 w 665756"/>
                <a:gd name="connsiteY17" fmla="*/ 724273 h 1941258"/>
                <a:gd name="connsiteX18" fmla="*/ 97333 w 665756"/>
                <a:gd name="connsiteY18" fmla="*/ 384518 h 1941258"/>
                <a:gd name="connsiteX19" fmla="*/ 108933 w 665756"/>
                <a:gd name="connsiteY19" fmla="*/ 201350 h 1941258"/>
                <a:gd name="connsiteX20" fmla="*/ 173694 w 665756"/>
                <a:gd name="connsiteY20" fmla="*/ 82943 h 1941258"/>
                <a:gd name="connsiteX21" fmla="*/ 332252 w 665756"/>
                <a:gd name="connsiteY21" fmla="*/ 232 h 1941258"/>
                <a:gd name="connsiteX22" fmla="*/ 344296 w 665756"/>
                <a:gd name="connsiteY22" fmla="*/ 56362 h 1941258"/>
                <a:gd name="connsiteX23" fmla="*/ 164994 w 665756"/>
                <a:gd name="connsiteY23" fmla="*/ 204734 h 1941258"/>
                <a:gd name="connsiteX24" fmla="*/ 153879 w 665756"/>
                <a:gd name="connsiteY24" fmla="*/ 336673 h 1941258"/>
                <a:gd name="connsiteX25" fmla="*/ 129714 w 665756"/>
                <a:gd name="connsiteY25" fmla="*/ 721858 h 1941258"/>
                <a:gd name="connsiteX26" fmla="*/ 149046 w 665756"/>
                <a:gd name="connsiteY26" fmla="*/ 742640 h 1941258"/>
                <a:gd name="connsiteX27" fmla="*/ 335114 w 665756"/>
                <a:gd name="connsiteY27" fmla="*/ 742157 h 1941258"/>
                <a:gd name="connsiteX28" fmla="*/ 518766 w 665756"/>
                <a:gd name="connsiteY28" fmla="*/ 742640 h 1941258"/>
                <a:gd name="connsiteX29" fmla="*/ 541963 w 665756"/>
                <a:gd name="connsiteY29" fmla="*/ 717509 h 1941258"/>
                <a:gd name="connsiteX30" fmla="*/ 537130 w 665756"/>
                <a:gd name="connsiteY30" fmla="*/ 657580 h 1941258"/>
                <a:gd name="connsiteX31" fmla="*/ 511516 w 665756"/>
                <a:gd name="connsiteY31" fmla="*/ 267562 h 1941258"/>
                <a:gd name="connsiteX32" fmla="*/ 489768 w 665756"/>
                <a:gd name="connsiteY32" fmla="*/ 160270 h 1941258"/>
                <a:gd name="connsiteX33" fmla="*/ 344296 w 665756"/>
                <a:gd name="connsiteY33" fmla="*/ 56362 h 1941258"/>
                <a:gd name="connsiteX34" fmla="*/ 339948 w 665756"/>
                <a:gd name="connsiteY34" fmla="*/ 1247197 h 1941258"/>
                <a:gd name="connsiteX35" fmla="*/ 198825 w 665756"/>
                <a:gd name="connsiteY35" fmla="*/ 1383004 h 1941258"/>
                <a:gd name="connsiteX36" fmla="*/ 337531 w 665756"/>
                <a:gd name="connsiteY36" fmla="*/ 1520743 h 1941258"/>
                <a:gd name="connsiteX37" fmla="*/ 480587 w 665756"/>
                <a:gd name="connsiteY37" fmla="*/ 1385421 h 1941258"/>
                <a:gd name="connsiteX38" fmla="*/ 339948 w 665756"/>
                <a:gd name="connsiteY38" fmla="*/ 1247197 h 1941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665756" h="1941258">
                  <a:moveTo>
                    <a:pt x="332252" y="232"/>
                  </a:moveTo>
                  <a:cubicBezTo>
                    <a:pt x="352633" y="-757"/>
                    <a:pt x="374020" y="1387"/>
                    <a:pt x="396493" y="7066"/>
                  </a:cubicBezTo>
                  <a:cubicBezTo>
                    <a:pt x="466087" y="24464"/>
                    <a:pt x="506683" y="74727"/>
                    <a:pt x="536647" y="136106"/>
                  </a:cubicBezTo>
                  <a:cubicBezTo>
                    <a:pt x="552113" y="167519"/>
                    <a:pt x="552597" y="201350"/>
                    <a:pt x="555013" y="234697"/>
                  </a:cubicBezTo>
                  <a:cubicBezTo>
                    <a:pt x="564195" y="370503"/>
                    <a:pt x="571928" y="506308"/>
                    <a:pt x="581111" y="641631"/>
                  </a:cubicBezTo>
                  <a:cubicBezTo>
                    <a:pt x="589810" y="777920"/>
                    <a:pt x="599476" y="914691"/>
                    <a:pt x="608658" y="1050981"/>
                  </a:cubicBezTo>
                  <a:cubicBezTo>
                    <a:pt x="615908" y="1161172"/>
                    <a:pt x="622190" y="1270879"/>
                    <a:pt x="629440" y="1381070"/>
                  </a:cubicBezTo>
                  <a:cubicBezTo>
                    <a:pt x="638139" y="1517359"/>
                    <a:pt x="647805" y="1654131"/>
                    <a:pt x="656988" y="1790420"/>
                  </a:cubicBezTo>
                  <a:cubicBezTo>
                    <a:pt x="659888" y="1836816"/>
                    <a:pt x="662305" y="1883696"/>
                    <a:pt x="665687" y="1930092"/>
                  </a:cubicBezTo>
                  <a:cubicBezTo>
                    <a:pt x="666171" y="1938791"/>
                    <a:pt x="664237" y="1941691"/>
                    <a:pt x="656021" y="1941208"/>
                  </a:cubicBezTo>
                  <a:cubicBezTo>
                    <a:pt x="651188" y="1940724"/>
                    <a:pt x="646355" y="1941208"/>
                    <a:pt x="641522" y="1941208"/>
                  </a:cubicBezTo>
                  <a:cubicBezTo>
                    <a:pt x="538581" y="1941208"/>
                    <a:pt x="435156" y="1941208"/>
                    <a:pt x="332215" y="1941208"/>
                  </a:cubicBezTo>
                  <a:cubicBezTo>
                    <a:pt x="331731" y="1940724"/>
                    <a:pt x="331731" y="1940241"/>
                    <a:pt x="331731" y="1940241"/>
                  </a:cubicBezTo>
                  <a:cubicBezTo>
                    <a:pt x="228789" y="1940241"/>
                    <a:pt x="125365" y="1939757"/>
                    <a:pt x="22423" y="1940724"/>
                  </a:cubicBezTo>
                  <a:cubicBezTo>
                    <a:pt x="5508" y="1940724"/>
                    <a:pt x="-1258" y="1938308"/>
                    <a:pt x="191" y="1918976"/>
                  </a:cubicBezTo>
                  <a:cubicBezTo>
                    <a:pt x="9857" y="1776888"/>
                    <a:pt x="19040" y="1634800"/>
                    <a:pt x="28223" y="1492711"/>
                  </a:cubicBezTo>
                  <a:cubicBezTo>
                    <a:pt x="35472" y="1378653"/>
                    <a:pt x="42238" y="1264596"/>
                    <a:pt x="49004" y="1150539"/>
                  </a:cubicBezTo>
                  <a:cubicBezTo>
                    <a:pt x="57704" y="1008451"/>
                    <a:pt x="67369" y="866363"/>
                    <a:pt x="76068" y="724273"/>
                  </a:cubicBezTo>
                  <a:cubicBezTo>
                    <a:pt x="83318" y="611183"/>
                    <a:pt x="90084" y="497609"/>
                    <a:pt x="97333" y="384518"/>
                  </a:cubicBezTo>
                  <a:cubicBezTo>
                    <a:pt x="101200" y="323623"/>
                    <a:pt x="102650" y="262245"/>
                    <a:pt x="108933" y="201350"/>
                  </a:cubicBezTo>
                  <a:cubicBezTo>
                    <a:pt x="114248" y="154470"/>
                    <a:pt x="142280" y="116290"/>
                    <a:pt x="173694" y="82943"/>
                  </a:cubicBezTo>
                  <a:cubicBezTo>
                    <a:pt x="219003" y="34372"/>
                    <a:pt x="271109" y="3199"/>
                    <a:pt x="332252" y="232"/>
                  </a:cubicBezTo>
                  <a:close/>
                  <a:moveTo>
                    <a:pt x="344296" y="56362"/>
                  </a:moveTo>
                  <a:cubicBezTo>
                    <a:pt x="268419" y="57328"/>
                    <a:pt x="183359" y="126923"/>
                    <a:pt x="164994" y="204734"/>
                  </a:cubicBezTo>
                  <a:cubicBezTo>
                    <a:pt x="154846" y="247746"/>
                    <a:pt x="156778" y="292693"/>
                    <a:pt x="153879" y="336673"/>
                  </a:cubicBezTo>
                  <a:cubicBezTo>
                    <a:pt x="146146" y="465230"/>
                    <a:pt x="138413" y="593302"/>
                    <a:pt x="129714" y="721858"/>
                  </a:cubicBezTo>
                  <a:cubicBezTo>
                    <a:pt x="128264" y="737807"/>
                    <a:pt x="133097" y="742640"/>
                    <a:pt x="149046" y="742640"/>
                  </a:cubicBezTo>
                  <a:cubicBezTo>
                    <a:pt x="211390" y="741673"/>
                    <a:pt x="273253" y="742157"/>
                    <a:pt x="335114" y="742157"/>
                  </a:cubicBezTo>
                  <a:cubicBezTo>
                    <a:pt x="396493" y="742157"/>
                    <a:pt x="457387" y="741190"/>
                    <a:pt x="518766" y="742640"/>
                  </a:cubicBezTo>
                  <a:cubicBezTo>
                    <a:pt x="539064" y="743123"/>
                    <a:pt x="543897" y="735874"/>
                    <a:pt x="541963" y="717509"/>
                  </a:cubicBezTo>
                  <a:cubicBezTo>
                    <a:pt x="539547" y="697694"/>
                    <a:pt x="538581" y="677878"/>
                    <a:pt x="537130" y="657580"/>
                  </a:cubicBezTo>
                  <a:cubicBezTo>
                    <a:pt x="528914" y="527574"/>
                    <a:pt x="520698" y="397569"/>
                    <a:pt x="511516" y="267562"/>
                  </a:cubicBezTo>
                  <a:cubicBezTo>
                    <a:pt x="509100" y="230831"/>
                    <a:pt x="507650" y="194584"/>
                    <a:pt x="489768" y="160270"/>
                  </a:cubicBezTo>
                  <a:cubicBezTo>
                    <a:pt x="458837" y="100341"/>
                    <a:pt x="417757" y="55879"/>
                    <a:pt x="344296" y="56362"/>
                  </a:cubicBezTo>
                  <a:close/>
                  <a:moveTo>
                    <a:pt x="339948" y="1247197"/>
                  </a:moveTo>
                  <a:cubicBezTo>
                    <a:pt x="263587" y="1247197"/>
                    <a:pt x="199792" y="1308576"/>
                    <a:pt x="198825" y="1383004"/>
                  </a:cubicBezTo>
                  <a:cubicBezTo>
                    <a:pt x="197859" y="1456948"/>
                    <a:pt x="261171" y="1520260"/>
                    <a:pt x="337531" y="1520743"/>
                  </a:cubicBezTo>
                  <a:cubicBezTo>
                    <a:pt x="417275" y="1521225"/>
                    <a:pt x="479620" y="1461781"/>
                    <a:pt x="480587" y="1385421"/>
                  </a:cubicBezTo>
                  <a:cubicBezTo>
                    <a:pt x="481553" y="1309059"/>
                    <a:pt x="418725" y="1247197"/>
                    <a:pt x="339948" y="1247197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29" name="자유형: 도형 928">
              <a:extLst>
                <a:ext uri="{FF2B5EF4-FFF2-40B4-BE49-F238E27FC236}">
                  <a16:creationId xmlns:a16="http://schemas.microsoft.com/office/drawing/2014/main" id="{B5B08D29-AB39-4322-8374-E296EEA0CD75}"/>
                </a:ext>
              </a:extLst>
            </p:cNvPr>
            <p:cNvSpPr/>
            <p:nvPr/>
          </p:nvSpPr>
          <p:spPr>
            <a:xfrm>
              <a:off x="6046723" y="3554005"/>
              <a:ext cx="94169" cy="436521"/>
            </a:xfrm>
            <a:custGeom>
              <a:avLst/>
              <a:gdLst>
                <a:gd name="connsiteX0" fmla="*/ 47483 w 94169"/>
                <a:gd name="connsiteY0" fmla="*/ 25 h 436521"/>
                <a:gd name="connsiteX1" fmla="*/ 58116 w 94169"/>
                <a:gd name="connsiteY1" fmla="*/ 14524 h 436521"/>
                <a:gd name="connsiteX2" fmla="*/ 93879 w 94169"/>
                <a:gd name="connsiteY2" fmla="*/ 420007 h 436521"/>
                <a:gd name="connsiteX3" fmla="*/ 79865 w 94169"/>
                <a:gd name="connsiteY3" fmla="*/ 435473 h 436521"/>
                <a:gd name="connsiteX4" fmla="*/ 44584 w 94169"/>
                <a:gd name="connsiteY4" fmla="*/ 434990 h 436521"/>
                <a:gd name="connsiteX5" fmla="*/ 2536 w 94169"/>
                <a:gd name="connsiteY5" fmla="*/ 431124 h 436521"/>
                <a:gd name="connsiteX6" fmla="*/ 4470 w 94169"/>
                <a:gd name="connsiteY6" fmla="*/ 389560 h 436521"/>
                <a:gd name="connsiteX7" fmla="*/ 34435 w 94169"/>
                <a:gd name="connsiteY7" fmla="*/ 15007 h 436521"/>
                <a:gd name="connsiteX8" fmla="*/ 47483 w 94169"/>
                <a:gd name="connsiteY8" fmla="*/ 25 h 436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169" h="436521">
                  <a:moveTo>
                    <a:pt x="47483" y="25"/>
                  </a:moveTo>
                  <a:cubicBezTo>
                    <a:pt x="58600" y="509"/>
                    <a:pt x="57633" y="7275"/>
                    <a:pt x="58116" y="14524"/>
                  </a:cubicBezTo>
                  <a:cubicBezTo>
                    <a:pt x="69715" y="149846"/>
                    <a:pt x="81314" y="284685"/>
                    <a:pt x="93879" y="420007"/>
                  </a:cubicBezTo>
                  <a:cubicBezTo>
                    <a:pt x="95329" y="434023"/>
                    <a:pt x="91463" y="436439"/>
                    <a:pt x="79865" y="435473"/>
                  </a:cubicBezTo>
                  <a:cubicBezTo>
                    <a:pt x="68748" y="434507"/>
                    <a:pt x="57633" y="434990"/>
                    <a:pt x="44584" y="434990"/>
                  </a:cubicBezTo>
                  <a:cubicBezTo>
                    <a:pt x="31051" y="433056"/>
                    <a:pt x="11236" y="441756"/>
                    <a:pt x="2536" y="431124"/>
                  </a:cubicBezTo>
                  <a:cubicBezTo>
                    <a:pt x="-3746" y="422908"/>
                    <a:pt x="3503" y="403575"/>
                    <a:pt x="4470" y="389560"/>
                  </a:cubicBezTo>
                  <a:cubicBezTo>
                    <a:pt x="14618" y="264870"/>
                    <a:pt x="24769" y="139698"/>
                    <a:pt x="34435" y="15007"/>
                  </a:cubicBezTo>
                  <a:cubicBezTo>
                    <a:pt x="34917" y="6308"/>
                    <a:pt x="35401" y="-458"/>
                    <a:pt x="47483" y="25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0" name="자유형: 도형 929">
              <a:extLst>
                <a:ext uri="{FF2B5EF4-FFF2-40B4-BE49-F238E27FC236}">
                  <a16:creationId xmlns:a16="http://schemas.microsoft.com/office/drawing/2014/main" id="{18A481B7-549F-4694-B124-BFB195BBAD78}"/>
                </a:ext>
              </a:extLst>
            </p:cNvPr>
            <p:cNvSpPr/>
            <p:nvPr/>
          </p:nvSpPr>
          <p:spPr>
            <a:xfrm>
              <a:off x="2744155" y="4223446"/>
              <a:ext cx="2962438" cy="159488"/>
            </a:xfrm>
            <a:custGeom>
              <a:avLst/>
              <a:gdLst>
                <a:gd name="connsiteX0" fmla="*/ 2356153 w 2379093"/>
                <a:gd name="connsiteY0" fmla="*/ 0 h 159488"/>
                <a:gd name="connsiteX1" fmla="*/ 2378868 w 2379093"/>
                <a:gd name="connsiteY1" fmla="*/ 23198 h 159488"/>
                <a:gd name="connsiteX2" fmla="*/ 2374518 w 2379093"/>
                <a:gd name="connsiteY2" fmla="*/ 144023 h 159488"/>
                <a:gd name="connsiteX3" fmla="*/ 2359536 w 2379093"/>
                <a:gd name="connsiteY3" fmla="*/ 159004 h 159488"/>
                <a:gd name="connsiteX4" fmla="*/ 2347454 w 2379093"/>
                <a:gd name="connsiteY4" fmla="*/ 159004 h 159488"/>
                <a:gd name="connsiteX5" fmla="*/ 31026 w 2379093"/>
                <a:gd name="connsiteY5" fmla="*/ 159488 h 159488"/>
                <a:gd name="connsiteX6" fmla="*/ 578 w 2379093"/>
                <a:gd name="connsiteY6" fmla="*/ 129523 h 159488"/>
                <a:gd name="connsiteX7" fmla="*/ 95 w 2379093"/>
                <a:gd name="connsiteY7" fmla="*/ 23198 h 159488"/>
                <a:gd name="connsiteX8" fmla="*/ 22810 w 2379093"/>
                <a:gd name="connsiteY8" fmla="*/ 1450 h 159488"/>
                <a:gd name="connsiteX9" fmla="*/ 1189481 w 2379093"/>
                <a:gd name="connsiteY9" fmla="*/ 1933 h 159488"/>
                <a:gd name="connsiteX10" fmla="*/ 1189481 w 2379093"/>
                <a:gd name="connsiteY10" fmla="*/ 483 h 159488"/>
                <a:gd name="connsiteX11" fmla="*/ 2356153 w 2379093"/>
                <a:gd name="connsiteY11" fmla="*/ 0 h 159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79093" h="159488">
                  <a:moveTo>
                    <a:pt x="2356153" y="0"/>
                  </a:moveTo>
                  <a:cubicBezTo>
                    <a:pt x="2375001" y="0"/>
                    <a:pt x="2380318" y="4350"/>
                    <a:pt x="2378868" y="23198"/>
                  </a:cubicBezTo>
                  <a:cubicBezTo>
                    <a:pt x="2375968" y="63313"/>
                    <a:pt x="2375485" y="103425"/>
                    <a:pt x="2374518" y="144023"/>
                  </a:cubicBezTo>
                  <a:cubicBezTo>
                    <a:pt x="2374518" y="155138"/>
                    <a:pt x="2371135" y="160455"/>
                    <a:pt x="2359536" y="159004"/>
                  </a:cubicBezTo>
                  <a:cubicBezTo>
                    <a:pt x="2355670" y="158521"/>
                    <a:pt x="2351320" y="159004"/>
                    <a:pt x="2347454" y="159004"/>
                  </a:cubicBezTo>
                  <a:cubicBezTo>
                    <a:pt x="1575149" y="159004"/>
                    <a:pt x="802846" y="159004"/>
                    <a:pt x="31026" y="159488"/>
                  </a:cubicBezTo>
                  <a:cubicBezTo>
                    <a:pt x="6861" y="159488"/>
                    <a:pt x="-872" y="154171"/>
                    <a:pt x="578" y="129523"/>
                  </a:cubicBezTo>
                  <a:cubicBezTo>
                    <a:pt x="2511" y="94243"/>
                    <a:pt x="2028" y="58478"/>
                    <a:pt x="95" y="23198"/>
                  </a:cubicBezTo>
                  <a:cubicBezTo>
                    <a:pt x="-872" y="3866"/>
                    <a:pt x="5411" y="1450"/>
                    <a:pt x="22810" y="1450"/>
                  </a:cubicBezTo>
                  <a:cubicBezTo>
                    <a:pt x="411861" y="1933"/>
                    <a:pt x="800429" y="1933"/>
                    <a:pt x="1189481" y="1933"/>
                  </a:cubicBezTo>
                  <a:cubicBezTo>
                    <a:pt x="1189481" y="1450"/>
                    <a:pt x="1189481" y="967"/>
                    <a:pt x="1189481" y="483"/>
                  </a:cubicBezTo>
                  <a:cubicBezTo>
                    <a:pt x="1578532" y="483"/>
                    <a:pt x="1967102" y="483"/>
                    <a:pt x="2356153" y="0"/>
                  </a:cubicBezTo>
                  <a:close/>
                </a:path>
              </a:pathLst>
            </a:custGeom>
            <a:solidFill>
              <a:schemeClr val="accent1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1" name="자유형: 도형 930">
              <a:extLst>
                <a:ext uri="{FF2B5EF4-FFF2-40B4-BE49-F238E27FC236}">
                  <a16:creationId xmlns:a16="http://schemas.microsoft.com/office/drawing/2014/main" id="{F694736C-98D1-480F-B986-3D34F67E8448}"/>
                </a:ext>
              </a:extLst>
            </p:cNvPr>
            <p:cNvSpPr/>
            <p:nvPr/>
          </p:nvSpPr>
          <p:spPr>
            <a:xfrm>
              <a:off x="6483728" y="3951841"/>
              <a:ext cx="2963764" cy="159058"/>
            </a:xfrm>
            <a:custGeom>
              <a:avLst/>
              <a:gdLst>
                <a:gd name="connsiteX0" fmla="*/ 2355209 w 2380158"/>
                <a:gd name="connsiteY0" fmla="*/ 0 h 159058"/>
                <a:gd name="connsiteX1" fmla="*/ 2379857 w 2380158"/>
                <a:gd name="connsiteY1" fmla="*/ 24164 h 159058"/>
                <a:gd name="connsiteX2" fmla="*/ 2375507 w 2380158"/>
                <a:gd name="connsiteY2" fmla="*/ 137739 h 159058"/>
                <a:gd name="connsiteX3" fmla="*/ 2351826 w 2380158"/>
                <a:gd name="connsiteY3" fmla="*/ 159004 h 159058"/>
                <a:gd name="connsiteX4" fmla="*/ 1641384 w 2380158"/>
                <a:gd name="connsiteY4" fmla="*/ 158521 h 159058"/>
                <a:gd name="connsiteX5" fmla="*/ 30082 w 2380158"/>
                <a:gd name="connsiteY5" fmla="*/ 159004 h 159058"/>
                <a:gd name="connsiteX6" fmla="*/ 601 w 2380158"/>
                <a:gd name="connsiteY6" fmla="*/ 130974 h 159058"/>
                <a:gd name="connsiteX7" fmla="*/ 117 w 2380158"/>
                <a:gd name="connsiteY7" fmla="*/ 24648 h 159058"/>
                <a:gd name="connsiteX8" fmla="*/ 23316 w 2380158"/>
                <a:gd name="connsiteY8" fmla="*/ 967 h 159058"/>
                <a:gd name="connsiteX9" fmla="*/ 869079 w 2380158"/>
                <a:gd name="connsiteY9" fmla="*/ 967 h 159058"/>
                <a:gd name="connsiteX10" fmla="*/ 1190470 w 2380158"/>
                <a:gd name="connsiteY10" fmla="*/ 967 h 159058"/>
                <a:gd name="connsiteX11" fmla="*/ 1190954 w 2380158"/>
                <a:gd name="connsiteY11" fmla="*/ 483 h 159058"/>
                <a:gd name="connsiteX12" fmla="*/ 2355209 w 2380158"/>
                <a:gd name="connsiteY12" fmla="*/ 0 h 159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80158" h="159058">
                  <a:moveTo>
                    <a:pt x="2355209" y="0"/>
                  </a:moveTo>
                  <a:cubicBezTo>
                    <a:pt x="2374541" y="0"/>
                    <a:pt x="2381790" y="3383"/>
                    <a:pt x="2379857" y="24164"/>
                  </a:cubicBezTo>
                  <a:cubicBezTo>
                    <a:pt x="2376474" y="61862"/>
                    <a:pt x="2375025" y="99559"/>
                    <a:pt x="2375507" y="137739"/>
                  </a:cubicBezTo>
                  <a:cubicBezTo>
                    <a:pt x="2375991" y="157071"/>
                    <a:pt x="2368742" y="159488"/>
                    <a:pt x="2351826" y="159004"/>
                  </a:cubicBezTo>
                  <a:cubicBezTo>
                    <a:pt x="2115012" y="158521"/>
                    <a:pt x="1878198" y="158521"/>
                    <a:pt x="1641384" y="158521"/>
                  </a:cubicBezTo>
                  <a:cubicBezTo>
                    <a:pt x="1104445" y="158521"/>
                    <a:pt x="567021" y="158521"/>
                    <a:pt x="30082" y="159004"/>
                  </a:cubicBezTo>
                  <a:cubicBezTo>
                    <a:pt x="7850" y="159004"/>
                    <a:pt x="-850" y="155138"/>
                    <a:pt x="601" y="130974"/>
                  </a:cubicBezTo>
                  <a:cubicBezTo>
                    <a:pt x="3017" y="95693"/>
                    <a:pt x="1568" y="59930"/>
                    <a:pt x="117" y="24648"/>
                  </a:cubicBezTo>
                  <a:cubicBezTo>
                    <a:pt x="-850" y="5799"/>
                    <a:pt x="3984" y="967"/>
                    <a:pt x="23316" y="967"/>
                  </a:cubicBezTo>
                  <a:cubicBezTo>
                    <a:pt x="305076" y="1450"/>
                    <a:pt x="586836" y="1450"/>
                    <a:pt x="869079" y="967"/>
                  </a:cubicBezTo>
                  <a:cubicBezTo>
                    <a:pt x="976371" y="967"/>
                    <a:pt x="1083180" y="967"/>
                    <a:pt x="1190470" y="967"/>
                  </a:cubicBezTo>
                  <a:cubicBezTo>
                    <a:pt x="1190954" y="1450"/>
                    <a:pt x="1190954" y="967"/>
                    <a:pt x="1190954" y="483"/>
                  </a:cubicBezTo>
                  <a:cubicBezTo>
                    <a:pt x="1579039" y="483"/>
                    <a:pt x="1967124" y="483"/>
                    <a:pt x="2355209" y="0"/>
                  </a:cubicBezTo>
                  <a:close/>
                </a:path>
              </a:pathLst>
            </a:custGeom>
            <a:solidFill>
              <a:schemeClr val="accent4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2" name="자유형: 도형 931">
              <a:extLst>
                <a:ext uri="{FF2B5EF4-FFF2-40B4-BE49-F238E27FC236}">
                  <a16:creationId xmlns:a16="http://schemas.microsoft.com/office/drawing/2014/main" id="{DFBC64F1-38E2-45F3-92C0-83B41379F31E}"/>
                </a:ext>
              </a:extLst>
            </p:cNvPr>
            <p:cNvSpPr/>
            <p:nvPr/>
          </p:nvSpPr>
          <p:spPr>
            <a:xfrm>
              <a:off x="2765045" y="4400332"/>
              <a:ext cx="2918108" cy="231499"/>
            </a:xfrm>
            <a:custGeom>
              <a:avLst/>
              <a:gdLst>
                <a:gd name="connsiteX0" fmla="*/ 0 w 2343492"/>
                <a:gd name="connsiteY0" fmla="*/ 0 h 231499"/>
                <a:gd name="connsiteX1" fmla="*/ 2343492 w 2343492"/>
                <a:gd name="connsiteY1" fmla="*/ 0 h 231499"/>
                <a:gd name="connsiteX2" fmla="*/ 2287430 w 2343492"/>
                <a:gd name="connsiteY2" fmla="*/ 63795 h 231499"/>
                <a:gd name="connsiteX3" fmla="*/ 2152107 w 2343492"/>
                <a:gd name="connsiteY3" fmla="*/ 217966 h 231499"/>
                <a:gd name="connsiteX4" fmla="*/ 2121177 w 2343492"/>
                <a:gd name="connsiteY4" fmla="*/ 231499 h 231499"/>
                <a:gd name="connsiteX5" fmla="*/ 198150 w 2343492"/>
                <a:gd name="connsiteY5" fmla="*/ 230532 h 231499"/>
                <a:gd name="connsiteX6" fmla="*/ 166253 w 2343492"/>
                <a:gd name="connsiteY6" fmla="*/ 215067 h 231499"/>
                <a:gd name="connsiteX7" fmla="*/ 0 w 2343492"/>
                <a:gd name="connsiteY7" fmla="*/ 0 h 231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3492" h="231499">
                  <a:moveTo>
                    <a:pt x="0" y="0"/>
                  </a:moveTo>
                  <a:cubicBezTo>
                    <a:pt x="782936" y="0"/>
                    <a:pt x="1561522" y="0"/>
                    <a:pt x="2343492" y="0"/>
                  </a:cubicBezTo>
                  <a:cubicBezTo>
                    <a:pt x="2323677" y="22715"/>
                    <a:pt x="2305312" y="43013"/>
                    <a:pt x="2287430" y="63795"/>
                  </a:cubicBezTo>
                  <a:cubicBezTo>
                    <a:pt x="2242000" y="115025"/>
                    <a:pt x="2196571" y="166254"/>
                    <a:pt x="2152107" y="217966"/>
                  </a:cubicBezTo>
                  <a:cubicBezTo>
                    <a:pt x="2143408" y="228116"/>
                    <a:pt x="2134225" y="231499"/>
                    <a:pt x="2121177" y="231499"/>
                  </a:cubicBezTo>
                  <a:cubicBezTo>
                    <a:pt x="1480329" y="231015"/>
                    <a:pt x="838998" y="230532"/>
                    <a:pt x="198150" y="230532"/>
                  </a:cubicBezTo>
                  <a:cubicBezTo>
                    <a:pt x="184135" y="230532"/>
                    <a:pt x="174953" y="226665"/>
                    <a:pt x="166253" y="215067"/>
                  </a:cubicBezTo>
                  <a:cubicBezTo>
                    <a:pt x="112124" y="144023"/>
                    <a:pt x="57512" y="73943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3" name="자유형: 도형 932">
              <a:extLst>
                <a:ext uri="{FF2B5EF4-FFF2-40B4-BE49-F238E27FC236}">
                  <a16:creationId xmlns:a16="http://schemas.microsoft.com/office/drawing/2014/main" id="{E7762844-DEC0-48C6-8C54-39DA5C4FB41E}"/>
                </a:ext>
              </a:extLst>
            </p:cNvPr>
            <p:cNvSpPr/>
            <p:nvPr/>
          </p:nvSpPr>
          <p:spPr>
            <a:xfrm>
              <a:off x="6509115" y="4129210"/>
              <a:ext cx="2913292" cy="232090"/>
            </a:xfrm>
            <a:custGeom>
              <a:avLst/>
              <a:gdLst>
                <a:gd name="connsiteX0" fmla="*/ 0 w 2339625"/>
                <a:gd name="connsiteY0" fmla="*/ 0 h 232090"/>
                <a:gd name="connsiteX1" fmla="*/ 2339625 w 2339625"/>
                <a:gd name="connsiteY1" fmla="*/ 483 h 232090"/>
                <a:gd name="connsiteX2" fmla="*/ 2150658 w 2339625"/>
                <a:gd name="connsiteY2" fmla="*/ 216033 h 232090"/>
                <a:gd name="connsiteX3" fmla="*/ 2112961 w 2339625"/>
                <a:gd name="connsiteY3" fmla="*/ 231015 h 232090"/>
                <a:gd name="connsiteX4" fmla="*/ 264362 w 2339625"/>
                <a:gd name="connsiteY4" fmla="*/ 229565 h 232090"/>
                <a:gd name="connsiteX5" fmla="*/ 176403 w 2339625"/>
                <a:gd name="connsiteY5" fmla="*/ 225699 h 232090"/>
                <a:gd name="connsiteX6" fmla="*/ 119857 w 2339625"/>
                <a:gd name="connsiteY6" fmla="*/ 158521 h 232090"/>
                <a:gd name="connsiteX7" fmla="*/ 483 w 2339625"/>
                <a:gd name="connsiteY7" fmla="*/ 3866 h 232090"/>
                <a:gd name="connsiteX8" fmla="*/ 0 w 2339625"/>
                <a:gd name="connsiteY8" fmla="*/ 0 h 23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9625" h="232090">
                  <a:moveTo>
                    <a:pt x="0" y="0"/>
                  </a:moveTo>
                  <a:cubicBezTo>
                    <a:pt x="779070" y="483"/>
                    <a:pt x="1558139" y="483"/>
                    <a:pt x="2339625" y="483"/>
                  </a:cubicBezTo>
                  <a:cubicBezTo>
                    <a:pt x="2275347" y="73460"/>
                    <a:pt x="2212519" y="144505"/>
                    <a:pt x="2150658" y="216033"/>
                  </a:cubicBezTo>
                  <a:cubicBezTo>
                    <a:pt x="2139541" y="228599"/>
                    <a:pt x="2128426" y="231015"/>
                    <a:pt x="2112961" y="231015"/>
                  </a:cubicBezTo>
                  <a:cubicBezTo>
                    <a:pt x="1496761" y="230532"/>
                    <a:pt x="880562" y="230048"/>
                    <a:pt x="264362" y="229565"/>
                  </a:cubicBezTo>
                  <a:cubicBezTo>
                    <a:pt x="234881" y="229565"/>
                    <a:pt x="200567" y="237298"/>
                    <a:pt x="176403" y="225699"/>
                  </a:cubicBezTo>
                  <a:cubicBezTo>
                    <a:pt x="152238" y="213616"/>
                    <a:pt x="137739" y="182203"/>
                    <a:pt x="119857" y="158521"/>
                  </a:cubicBezTo>
                  <a:cubicBezTo>
                    <a:pt x="79743" y="107292"/>
                    <a:pt x="40114" y="55579"/>
                    <a:pt x="483" y="3866"/>
                  </a:cubicBezTo>
                  <a:cubicBezTo>
                    <a:pt x="0" y="3383"/>
                    <a:pt x="483" y="2416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4" name="자유형: 도형 933">
              <a:extLst>
                <a:ext uri="{FF2B5EF4-FFF2-40B4-BE49-F238E27FC236}">
                  <a16:creationId xmlns:a16="http://schemas.microsoft.com/office/drawing/2014/main" id="{41844F72-34B1-4A07-ADEB-EE34D2CDB76E}"/>
                </a:ext>
              </a:extLst>
            </p:cNvPr>
            <p:cNvSpPr/>
            <p:nvPr/>
          </p:nvSpPr>
          <p:spPr>
            <a:xfrm>
              <a:off x="3934144" y="4668811"/>
              <a:ext cx="664664" cy="264844"/>
            </a:xfrm>
            <a:custGeom>
              <a:avLst/>
              <a:gdLst>
                <a:gd name="connsiteX0" fmla="*/ 0 w 664664"/>
                <a:gd name="connsiteY0" fmla="*/ 0 h 264844"/>
                <a:gd name="connsiteX1" fmla="*/ 664664 w 664664"/>
                <a:gd name="connsiteY1" fmla="*/ 0 h 264844"/>
                <a:gd name="connsiteX2" fmla="*/ 663782 w 664664"/>
                <a:gd name="connsiteY2" fmla="*/ 199106 h 264844"/>
                <a:gd name="connsiteX3" fmla="*/ 602404 w 664664"/>
                <a:gd name="connsiteY3" fmla="*/ 259518 h 264844"/>
                <a:gd name="connsiteX4" fmla="*/ 56765 w 664664"/>
                <a:gd name="connsiteY4" fmla="*/ 264834 h 264844"/>
                <a:gd name="connsiteX5" fmla="*/ 703 w 664664"/>
                <a:gd name="connsiteY5" fmla="*/ 212639 h 264844"/>
                <a:gd name="connsiteX6" fmla="*/ 219 w 664664"/>
                <a:gd name="connsiteY6" fmla="*/ 210222 h 264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64" h="264844">
                  <a:moveTo>
                    <a:pt x="0" y="0"/>
                  </a:moveTo>
                  <a:lnTo>
                    <a:pt x="664664" y="0"/>
                  </a:lnTo>
                  <a:lnTo>
                    <a:pt x="663782" y="199106"/>
                  </a:lnTo>
                  <a:cubicBezTo>
                    <a:pt x="663782" y="244053"/>
                    <a:pt x="647833" y="259518"/>
                    <a:pt x="602404" y="259518"/>
                  </a:cubicBezTo>
                  <a:cubicBezTo>
                    <a:pt x="420685" y="261451"/>
                    <a:pt x="238967" y="262901"/>
                    <a:pt x="56765" y="264834"/>
                  </a:cubicBezTo>
                  <a:cubicBezTo>
                    <a:pt x="22451" y="265317"/>
                    <a:pt x="5536" y="249852"/>
                    <a:pt x="703" y="212639"/>
                  </a:cubicBezTo>
                  <a:cubicBezTo>
                    <a:pt x="219" y="209256"/>
                    <a:pt x="219" y="213605"/>
                    <a:pt x="219" y="210222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935" name="그룹 934">
              <a:extLst>
                <a:ext uri="{FF2B5EF4-FFF2-40B4-BE49-F238E27FC236}">
                  <a16:creationId xmlns:a16="http://schemas.microsoft.com/office/drawing/2014/main" id="{40333F34-6F72-4FB6-9931-2CE5BBB695C4}"/>
                </a:ext>
              </a:extLst>
            </p:cNvPr>
            <p:cNvGrpSpPr/>
            <p:nvPr/>
          </p:nvGrpSpPr>
          <p:grpSpPr>
            <a:xfrm rot="21070905">
              <a:off x="4427745" y="4725447"/>
              <a:ext cx="3174660" cy="346126"/>
              <a:chOff x="4529811" y="4523842"/>
              <a:chExt cx="3001388" cy="346126"/>
            </a:xfrm>
            <a:grpFill/>
          </p:grpSpPr>
          <p:sp>
            <p:nvSpPr>
              <p:cNvPr id="941" name="자유형: 도형 940">
                <a:extLst>
                  <a:ext uri="{FF2B5EF4-FFF2-40B4-BE49-F238E27FC236}">
                    <a16:creationId xmlns:a16="http://schemas.microsoft.com/office/drawing/2014/main" id="{972EE258-CDF7-45E5-9598-F1E880A8BE48}"/>
                  </a:ext>
                </a:extLst>
              </p:cNvPr>
              <p:cNvSpPr/>
              <p:nvPr/>
            </p:nvSpPr>
            <p:spPr>
              <a:xfrm>
                <a:off x="4529811" y="4523842"/>
                <a:ext cx="1237912" cy="346126"/>
              </a:xfrm>
              <a:custGeom>
                <a:avLst/>
                <a:gdLst>
                  <a:gd name="connsiteX0" fmla="*/ 21748 w 1152882"/>
                  <a:gd name="connsiteY0" fmla="*/ 36 h 346126"/>
                  <a:gd name="connsiteX1" fmla="*/ 577052 w 1152882"/>
                  <a:gd name="connsiteY1" fmla="*/ 520 h 346126"/>
                  <a:gd name="connsiteX2" fmla="*/ 1129942 w 1152882"/>
                  <a:gd name="connsiteY2" fmla="*/ 36 h 346126"/>
                  <a:gd name="connsiteX3" fmla="*/ 1152657 w 1152882"/>
                  <a:gd name="connsiteY3" fmla="*/ 23718 h 346126"/>
                  <a:gd name="connsiteX4" fmla="*/ 1133324 w 1152882"/>
                  <a:gd name="connsiteY4" fmla="*/ 334477 h 346126"/>
                  <a:gd name="connsiteX5" fmla="*/ 1120759 w 1152882"/>
                  <a:gd name="connsiteY5" fmla="*/ 346076 h 346126"/>
                  <a:gd name="connsiteX6" fmla="*/ 798885 w 1152882"/>
                  <a:gd name="connsiteY6" fmla="*/ 316595 h 346126"/>
                  <a:gd name="connsiteX7" fmla="*/ 412733 w 1152882"/>
                  <a:gd name="connsiteY7" fmla="*/ 261499 h 346126"/>
                  <a:gd name="connsiteX8" fmla="*/ 81194 w 1152882"/>
                  <a:gd name="connsiteY8" fmla="*/ 215587 h 346126"/>
                  <a:gd name="connsiteX9" fmla="*/ 16432 w 1152882"/>
                  <a:gd name="connsiteY9" fmla="*/ 208821 h 346126"/>
                  <a:gd name="connsiteX10" fmla="*/ 0 w 1152882"/>
                  <a:gd name="connsiteY10" fmla="*/ 189972 h 346126"/>
                  <a:gd name="connsiteX11" fmla="*/ 483 w 1152882"/>
                  <a:gd name="connsiteY11" fmla="*/ 20818 h 346126"/>
                  <a:gd name="connsiteX12" fmla="*/ 21748 w 1152882"/>
                  <a:gd name="connsiteY12" fmla="*/ 36 h 346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52882" h="346126">
                    <a:moveTo>
                      <a:pt x="21748" y="36"/>
                    </a:moveTo>
                    <a:cubicBezTo>
                      <a:pt x="206850" y="520"/>
                      <a:pt x="391951" y="520"/>
                      <a:pt x="577052" y="520"/>
                    </a:cubicBezTo>
                    <a:cubicBezTo>
                      <a:pt x="761188" y="520"/>
                      <a:pt x="945807" y="1003"/>
                      <a:pt x="1129942" y="36"/>
                    </a:cubicBezTo>
                    <a:cubicBezTo>
                      <a:pt x="1148790" y="36"/>
                      <a:pt x="1154106" y="4386"/>
                      <a:pt x="1152657" y="23718"/>
                    </a:cubicBezTo>
                    <a:cubicBezTo>
                      <a:pt x="1145408" y="127144"/>
                      <a:pt x="1139124" y="230569"/>
                      <a:pt x="1133324" y="334477"/>
                    </a:cubicBezTo>
                    <a:cubicBezTo>
                      <a:pt x="1132842" y="343660"/>
                      <a:pt x="1130425" y="346559"/>
                      <a:pt x="1120759" y="346076"/>
                    </a:cubicBezTo>
                    <a:cubicBezTo>
                      <a:pt x="1012985" y="339793"/>
                      <a:pt x="906176" y="329161"/>
                      <a:pt x="798885" y="316595"/>
                    </a:cubicBezTo>
                    <a:cubicBezTo>
                      <a:pt x="669845" y="301130"/>
                      <a:pt x="541289" y="280348"/>
                      <a:pt x="412733" y="261499"/>
                    </a:cubicBezTo>
                    <a:cubicBezTo>
                      <a:pt x="302542" y="245067"/>
                      <a:pt x="191868" y="230569"/>
                      <a:pt x="81194" y="215587"/>
                    </a:cubicBezTo>
                    <a:cubicBezTo>
                      <a:pt x="59929" y="212687"/>
                      <a:pt x="38180" y="209788"/>
                      <a:pt x="16432" y="208821"/>
                    </a:cubicBezTo>
                    <a:cubicBezTo>
                      <a:pt x="1933" y="208337"/>
                      <a:pt x="0" y="203021"/>
                      <a:pt x="0" y="189972"/>
                    </a:cubicBezTo>
                    <a:cubicBezTo>
                      <a:pt x="967" y="133427"/>
                      <a:pt x="1450" y="77364"/>
                      <a:pt x="483" y="20818"/>
                    </a:cubicBezTo>
                    <a:cubicBezTo>
                      <a:pt x="0" y="3903"/>
                      <a:pt x="4833" y="-447"/>
                      <a:pt x="21748" y="36"/>
                    </a:cubicBezTo>
                    <a:close/>
                  </a:path>
                </a:pathLst>
              </a:custGeom>
              <a:grpFill/>
              <a:ln w="52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42" name="자유형: 도형 941">
                <a:extLst>
                  <a:ext uri="{FF2B5EF4-FFF2-40B4-BE49-F238E27FC236}">
                    <a16:creationId xmlns:a16="http://schemas.microsoft.com/office/drawing/2014/main" id="{9FA249D9-F86A-4598-BBAD-964C3F066CFF}"/>
                  </a:ext>
                </a:extLst>
              </p:cNvPr>
              <p:cNvSpPr/>
              <p:nvPr/>
            </p:nvSpPr>
            <p:spPr>
              <a:xfrm>
                <a:off x="6409140" y="4524846"/>
                <a:ext cx="1122059" cy="337024"/>
              </a:xfrm>
              <a:custGeom>
                <a:avLst/>
                <a:gdLst>
                  <a:gd name="connsiteX0" fmla="*/ 29170 w 1212886"/>
                  <a:gd name="connsiteY0" fmla="*/ 0 h 337024"/>
                  <a:gd name="connsiteX1" fmla="*/ 601389 w 1212886"/>
                  <a:gd name="connsiteY1" fmla="*/ 0 h 337024"/>
                  <a:gd name="connsiteX2" fmla="*/ 602357 w 1212886"/>
                  <a:gd name="connsiteY2" fmla="*/ 2899 h 337024"/>
                  <a:gd name="connsiteX3" fmla="*/ 1184243 w 1212886"/>
                  <a:gd name="connsiteY3" fmla="*/ 2417 h 337024"/>
                  <a:gd name="connsiteX4" fmla="*/ 1208408 w 1212886"/>
                  <a:gd name="connsiteY4" fmla="*/ 26098 h 337024"/>
                  <a:gd name="connsiteX5" fmla="*/ 1212758 w 1212886"/>
                  <a:gd name="connsiteY5" fmla="*/ 163838 h 337024"/>
                  <a:gd name="connsiteX6" fmla="*/ 1195359 w 1212886"/>
                  <a:gd name="connsiteY6" fmla="*/ 185102 h 337024"/>
                  <a:gd name="connsiteX7" fmla="*/ 829505 w 1212886"/>
                  <a:gd name="connsiteY7" fmla="*/ 245031 h 337024"/>
                  <a:gd name="connsiteX8" fmla="*/ 500381 w 1212886"/>
                  <a:gd name="connsiteY8" fmla="*/ 290460 h 337024"/>
                  <a:gd name="connsiteX9" fmla="*/ 215238 w 1212886"/>
                  <a:gd name="connsiteY9" fmla="*/ 321875 h 337024"/>
                  <a:gd name="connsiteX10" fmla="*/ 49468 w 1212886"/>
                  <a:gd name="connsiteY10" fmla="*/ 336373 h 337024"/>
                  <a:gd name="connsiteX11" fmla="*/ 18538 w 1212886"/>
                  <a:gd name="connsiteY11" fmla="*/ 310276 h 337024"/>
                  <a:gd name="connsiteX12" fmla="*/ 656 w 1212886"/>
                  <a:gd name="connsiteY12" fmla="*/ 30931 h 337024"/>
                  <a:gd name="connsiteX13" fmla="*/ 29170 w 1212886"/>
                  <a:gd name="connsiteY13" fmla="*/ 0 h 337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12886" h="337024">
                    <a:moveTo>
                      <a:pt x="29170" y="0"/>
                    </a:moveTo>
                    <a:cubicBezTo>
                      <a:pt x="220071" y="0"/>
                      <a:pt x="410973" y="0"/>
                      <a:pt x="601389" y="0"/>
                    </a:cubicBezTo>
                    <a:cubicBezTo>
                      <a:pt x="602357" y="1450"/>
                      <a:pt x="602357" y="1934"/>
                      <a:pt x="602357" y="2899"/>
                    </a:cubicBezTo>
                    <a:cubicBezTo>
                      <a:pt x="796158" y="2899"/>
                      <a:pt x="990442" y="3383"/>
                      <a:pt x="1184243" y="2417"/>
                    </a:cubicBezTo>
                    <a:cubicBezTo>
                      <a:pt x="1203092" y="2417"/>
                      <a:pt x="1208408" y="7249"/>
                      <a:pt x="1208408" y="26098"/>
                    </a:cubicBezTo>
                    <a:cubicBezTo>
                      <a:pt x="1208408" y="72011"/>
                      <a:pt x="1210341" y="117925"/>
                      <a:pt x="1212758" y="163838"/>
                    </a:cubicBezTo>
                    <a:cubicBezTo>
                      <a:pt x="1213724" y="178337"/>
                      <a:pt x="1209375" y="182686"/>
                      <a:pt x="1195359" y="185102"/>
                    </a:cubicBezTo>
                    <a:cubicBezTo>
                      <a:pt x="1073569" y="204917"/>
                      <a:pt x="951779" y="226182"/>
                      <a:pt x="829505" y="245031"/>
                    </a:cubicBezTo>
                    <a:cubicBezTo>
                      <a:pt x="719797" y="261946"/>
                      <a:pt x="610089" y="276928"/>
                      <a:pt x="500381" y="290460"/>
                    </a:cubicBezTo>
                    <a:cubicBezTo>
                      <a:pt x="405656" y="302543"/>
                      <a:pt x="310446" y="312209"/>
                      <a:pt x="215238" y="321875"/>
                    </a:cubicBezTo>
                    <a:cubicBezTo>
                      <a:pt x="160143" y="327674"/>
                      <a:pt x="104564" y="330574"/>
                      <a:pt x="49468" y="336373"/>
                    </a:cubicBezTo>
                    <a:cubicBezTo>
                      <a:pt x="27720" y="338790"/>
                      <a:pt x="19504" y="335407"/>
                      <a:pt x="18538" y="310276"/>
                    </a:cubicBezTo>
                    <a:cubicBezTo>
                      <a:pt x="14188" y="217000"/>
                      <a:pt x="6455" y="124208"/>
                      <a:pt x="656" y="30931"/>
                    </a:cubicBezTo>
                    <a:cubicBezTo>
                      <a:pt x="-1278" y="0"/>
                      <a:pt x="-794" y="0"/>
                      <a:pt x="29170" y="0"/>
                    </a:cubicBezTo>
                    <a:close/>
                  </a:path>
                </a:pathLst>
              </a:custGeom>
              <a:grpFill/>
              <a:ln w="52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936" name="자유형: 도형 935">
              <a:extLst>
                <a:ext uri="{FF2B5EF4-FFF2-40B4-BE49-F238E27FC236}">
                  <a16:creationId xmlns:a16="http://schemas.microsoft.com/office/drawing/2014/main" id="{A8030763-9BDA-4184-9312-2B4683DC1078}"/>
                </a:ext>
              </a:extLst>
            </p:cNvPr>
            <p:cNvSpPr/>
            <p:nvPr/>
          </p:nvSpPr>
          <p:spPr>
            <a:xfrm>
              <a:off x="4205937" y="4949564"/>
              <a:ext cx="153767" cy="346587"/>
            </a:xfrm>
            <a:custGeom>
              <a:avLst/>
              <a:gdLst>
                <a:gd name="connsiteX0" fmla="*/ 15989 w 153767"/>
                <a:gd name="connsiteY0" fmla="*/ 31 h 346587"/>
                <a:gd name="connsiteX1" fmla="*/ 129563 w 153767"/>
                <a:gd name="connsiteY1" fmla="*/ 31 h 346587"/>
                <a:gd name="connsiteX2" fmla="*/ 145512 w 153767"/>
                <a:gd name="connsiteY2" fmla="*/ 16463 h 346587"/>
                <a:gd name="connsiteX3" fmla="*/ 145512 w 153767"/>
                <a:gd name="connsiteY3" fmla="*/ 175950 h 346587"/>
                <a:gd name="connsiteX4" fmla="*/ 153245 w 153767"/>
                <a:gd name="connsiteY4" fmla="*/ 175467 h 346587"/>
                <a:gd name="connsiteX5" fmla="*/ 153728 w 153767"/>
                <a:gd name="connsiteY5" fmla="*/ 327705 h 346587"/>
                <a:gd name="connsiteX6" fmla="*/ 135363 w 153767"/>
                <a:gd name="connsiteY6" fmla="*/ 346552 h 346587"/>
                <a:gd name="connsiteX7" fmla="*/ 26621 w 153767"/>
                <a:gd name="connsiteY7" fmla="*/ 346552 h 346587"/>
                <a:gd name="connsiteX8" fmla="*/ 7773 w 153767"/>
                <a:gd name="connsiteY8" fmla="*/ 330121 h 346587"/>
                <a:gd name="connsiteX9" fmla="*/ 40 w 153767"/>
                <a:gd name="connsiteY9" fmla="*/ 16463 h 346587"/>
                <a:gd name="connsiteX10" fmla="*/ 15989 w 153767"/>
                <a:gd name="connsiteY10" fmla="*/ 31 h 34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3767" h="346587">
                  <a:moveTo>
                    <a:pt x="15989" y="31"/>
                  </a:moveTo>
                  <a:cubicBezTo>
                    <a:pt x="53685" y="513"/>
                    <a:pt x="91866" y="997"/>
                    <a:pt x="129563" y="31"/>
                  </a:cubicBezTo>
                  <a:cubicBezTo>
                    <a:pt x="143096" y="-453"/>
                    <a:pt x="145512" y="4863"/>
                    <a:pt x="145512" y="16463"/>
                  </a:cubicBezTo>
                  <a:cubicBezTo>
                    <a:pt x="145029" y="69625"/>
                    <a:pt x="145512" y="122787"/>
                    <a:pt x="145512" y="175950"/>
                  </a:cubicBezTo>
                  <a:cubicBezTo>
                    <a:pt x="148412" y="175467"/>
                    <a:pt x="150828" y="175467"/>
                    <a:pt x="153245" y="175467"/>
                  </a:cubicBezTo>
                  <a:cubicBezTo>
                    <a:pt x="153245" y="226213"/>
                    <a:pt x="152762" y="276959"/>
                    <a:pt x="153728" y="327705"/>
                  </a:cubicBezTo>
                  <a:cubicBezTo>
                    <a:pt x="154211" y="342686"/>
                    <a:pt x="150345" y="347036"/>
                    <a:pt x="135363" y="346552"/>
                  </a:cubicBezTo>
                  <a:cubicBezTo>
                    <a:pt x="99115" y="345587"/>
                    <a:pt x="62868" y="345587"/>
                    <a:pt x="26621" y="346552"/>
                  </a:cubicBezTo>
                  <a:cubicBezTo>
                    <a:pt x="14055" y="346552"/>
                    <a:pt x="8256" y="344620"/>
                    <a:pt x="7773" y="330121"/>
                  </a:cubicBezTo>
                  <a:cubicBezTo>
                    <a:pt x="5839" y="225729"/>
                    <a:pt x="3423" y="120855"/>
                    <a:pt x="40" y="16463"/>
                  </a:cubicBezTo>
                  <a:cubicBezTo>
                    <a:pt x="-443" y="3414"/>
                    <a:pt x="3423" y="31"/>
                    <a:pt x="15989" y="31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7" name="자유형: 도형 936">
              <a:extLst>
                <a:ext uri="{FF2B5EF4-FFF2-40B4-BE49-F238E27FC236}">
                  <a16:creationId xmlns:a16="http://schemas.microsoft.com/office/drawing/2014/main" id="{36E7EBDE-F66C-42A4-A2FC-270AB4058D6F}"/>
                </a:ext>
              </a:extLst>
            </p:cNvPr>
            <p:cNvSpPr/>
            <p:nvPr/>
          </p:nvSpPr>
          <p:spPr>
            <a:xfrm>
              <a:off x="7911873" y="4690397"/>
              <a:ext cx="141181" cy="612000"/>
            </a:xfrm>
            <a:custGeom>
              <a:avLst/>
              <a:gdLst>
                <a:gd name="connsiteX0" fmla="*/ 110191 w 141181"/>
                <a:gd name="connsiteY0" fmla="*/ 33 h 358666"/>
                <a:gd name="connsiteX1" fmla="*/ 127590 w 141181"/>
                <a:gd name="connsiteY1" fmla="*/ 17431 h 358666"/>
                <a:gd name="connsiteX2" fmla="*/ 141122 w 141181"/>
                <a:gd name="connsiteY2" fmla="*/ 337855 h 358666"/>
                <a:gd name="connsiteX3" fmla="*/ 122273 w 141181"/>
                <a:gd name="connsiteY3" fmla="*/ 358637 h 358666"/>
                <a:gd name="connsiteX4" fmla="*/ 18365 w 141181"/>
                <a:gd name="connsiteY4" fmla="*/ 358637 h 358666"/>
                <a:gd name="connsiteX5" fmla="*/ 0 w 141181"/>
                <a:gd name="connsiteY5" fmla="*/ 339788 h 358666"/>
                <a:gd name="connsiteX6" fmla="*/ 1450 w 141181"/>
                <a:gd name="connsiteY6" fmla="*/ 18397 h 358666"/>
                <a:gd name="connsiteX7" fmla="*/ 18365 w 141181"/>
                <a:gd name="connsiteY7" fmla="*/ 516 h 358666"/>
                <a:gd name="connsiteX8" fmla="*/ 110191 w 141181"/>
                <a:gd name="connsiteY8" fmla="*/ 33 h 358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181" h="358666">
                  <a:moveTo>
                    <a:pt x="110191" y="33"/>
                  </a:moveTo>
                  <a:cubicBezTo>
                    <a:pt x="124207" y="-451"/>
                    <a:pt x="127590" y="4382"/>
                    <a:pt x="127590" y="17431"/>
                  </a:cubicBezTo>
                  <a:cubicBezTo>
                    <a:pt x="132745" y="73734"/>
                    <a:pt x="142008" y="280987"/>
                    <a:pt x="141122" y="337855"/>
                  </a:cubicBezTo>
                  <a:cubicBezTo>
                    <a:pt x="141606" y="352837"/>
                    <a:pt x="139189" y="359120"/>
                    <a:pt x="122273" y="358637"/>
                  </a:cubicBezTo>
                  <a:cubicBezTo>
                    <a:pt x="87476" y="357186"/>
                    <a:pt x="53163" y="357186"/>
                    <a:pt x="18365" y="358637"/>
                  </a:cubicBezTo>
                  <a:cubicBezTo>
                    <a:pt x="2900" y="359120"/>
                    <a:pt x="0" y="353803"/>
                    <a:pt x="0" y="339788"/>
                  </a:cubicBezTo>
                  <a:cubicBezTo>
                    <a:pt x="967" y="232497"/>
                    <a:pt x="1450" y="125689"/>
                    <a:pt x="1450" y="18397"/>
                  </a:cubicBezTo>
                  <a:cubicBezTo>
                    <a:pt x="1450" y="5349"/>
                    <a:pt x="3866" y="33"/>
                    <a:pt x="18365" y="516"/>
                  </a:cubicBezTo>
                  <a:cubicBezTo>
                    <a:pt x="48813" y="1482"/>
                    <a:pt x="79744" y="999"/>
                    <a:pt x="110191" y="33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8" name="자유형: 도형 937">
              <a:extLst>
                <a:ext uri="{FF2B5EF4-FFF2-40B4-BE49-F238E27FC236}">
                  <a16:creationId xmlns:a16="http://schemas.microsoft.com/office/drawing/2014/main" id="{541DB52D-8B00-4B28-8926-688C75CC384A}"/>
                </a:ext>
              </a:extLst>
            </p:cNvPr>
            <p:cNvSpPr/>
            <p:nvPr/>
          </p:nvSpPr>
          <p:spPr>
            <a:xfrm>
              <a:off x="3464120" y="5274424"/>
              <a:ext cx="5260171" cy="251042"/>
            </a:xfrm>
            <a:custGeom>
              <a:avLst/>
              <a:gdLst>
                <a:gd name="connsiteX0" fmla="*/ 240861 w 5260171"/>
                <a:gd name="connsiteY0" fmla="*/ 0 h 251042"/>
                <a:gd name="connsiteX1" fmla="*/ 5077642 w 5260171"/>
                <a:gd name="connsiteY1" fmla="*/ 0 h 251042"/>
                <a:gd name="connsiteX2" fmla="*/ 5163029 w 5260171"/>
                <a:gd name="connsiteY2" fmla="*/ 174199 h 251042"/>
                <a:gd name="connsiteX3" fmla="*/ 5213775 w 5260171"/>
                <a:gd name="connsiteY3" fmla="*/ 224945 h 251042"/>
                <a:gd name="connsiteX4" fmla="*/ 5260171 w 5260171"/>
                <a:gd name="connsiteY4" fmla="*/ 247176 h 251042"/>
                <a:gd name="connsiteX5" fmla="*/ 5259203 w 5260171"/>
                <a:gd name="connsiteY5" fmla="*/ 251042 h 251042"/>
                <a:gd name="connsiteX6" fmla="*/ 0 w 5260171"/>
                <a:gd name="connsiteY6" fmla="*/ 240410 h 251042"/>
                <a:gd name="connsiteX7" fmla="*/ 99559 w 5260171"/>
                <a:gd name="connsiteY7" fmla="*/ 182898 h 251042"/>
                <a:gd name="connsiteX8" fmla="*/ 138223 w 5260171"/>
                <a:gd name="connsiteY8" fmla="*/ 148101 h 25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60171" h="251042">
                  <a:moveTo>
                    <a:pt x="240861" y="0"/>
                  </a:moveTo>
                  <a:lnTo>
                    <a:pt x="5077642" y="0"/>
                  </a:lnTo>
                  <a:lnTo>
                    <a:pt x="5163029" y="174199"/>
                  </a:lnTo>
                  <a:cubicBezTo>
                    <a:pt x="5174627" y="197880"/>
                    <a:pt x="5188643" y="215279"/>
                    <a:pt x="5213775" y="224945"/>
                  </a:cubicBezTo>
                  <a:cubicBezTo>
                    <a:pt x="5229723" y="230744"/>
                    <a:pt x="5244705" y="239927"/>
                    <a:pt x="5260171" y="247176"/>
                  </a:cubicBezTo>
                  <a:cubicBezTo>
                    <a:pt x="5260171" y="248143"/>
                    <a:pt x="5259687" y="249593"/>
                    <a:pt x="5259203" y="251042"/>
                  </a:cubicBezTo>
                  <a:cubicBezTo>
                    <a:pt x="3508713" y="247659"/>
                    <a:pt x="1758223" y="244276"/>
                    <a:pt x="0" y="240410"/>
                  </a:cubicBezTo>
                  <a:cubicBezTo>
                    <a:pt x="37214" y="218662"/>
                    <a:pt x="68145" y="200296"/>
                    <a:pt x="99559" y="182898"/>
                  </a:cubicBezTo>
                  <a:cubicBezTo>
                    <a:pt x="115508" y="174199"/>
                    <a:pt x="127590" y="163083"/>
                    <a:pt x="138223" y="148101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9" name="자유형: 도형 938">
              <a:extLst>
                <a:ext uri="{FF2B5EF4-FFF2-40B4-BE49-F238E27FC236}">
                  <a16:creationId xmlns:a16="http://schemas.microsoft.com/office/drawing/2014/main" id="{7962EFFD-5508-4B4E-8A2B-1E3BAD30C9B8}"/>
                </a:ext>
              </a:extLst>
            </p:cNvPr>
            <p:cNvSpPr/>
            <p:nvPr/>
          </p:nvSpPr>
          <p:spPr>
            <a:xfrm>
              <a:off x="3455274" y="5548589"/>
              <a:ext cx="5371826" cy="225924"/>
            </a:xfrm>
            <a:custGeom>
              <a:avLst/>
              <a:gdLst>
                <a:gd name="connsiteX0" fmla="*/ 0 w 5371826"/>
                <a:gd name="connsiteY0" fmla="*/ 0 h 225924"/>
                <a:gd name="connsiteX1" fmla="*/ 5371826 w 5371826"/>
                <a:gd name="connsiteY1" fmla="*/ 0 h 225924"/>
                <a:gd name="connsiteX2" fmla="*/ 5366993 w 5371826"/>
                <a:gd name="connsiteY2" fmla="*/ 225924 h 225924"/>
                <a:gd name="connsiteX3" fmla="*/ 4969496 w 5371826"/>
                <a:gd name="connsiteY3" fmla="*/ 225924 h 225924"/>
                <a:gd name="connsiteX4" fmla="*/ 4933172 w 5371826"/>
                <a:gd name="connsiteY4" fmla="*/ 180340 h 225924"/>
                <a:gd name="connsiteX5" fmla="*/ 4886775 w 5371826"/>
                <a:gd name="connsiteY5" fmla="*/ 157142 h 225924"/>
                <a:gd name="connsiteX6" fmla="*/ 440955 w 5371826"/>
                <a:gd name="connsiteY6" fmla="*/ 161009 h 225924"/>
                <a:gd name="connsiteX7" fmla="*/ 399392 w 5371826"/>
                <a:gd name="connsiteY7" fmla="*/ 179857 h 225924"/>
                <a:gd name="connsiteX8" fmla="*/ 357433 w 5371826"/>
                <a:gd name="connsiteY8" fmla="*/ 225924 h 225924"/>
                <a:gd name="connsiteX9" fmla="*/ 5654 w 5371826"/>
                <a:gd name="connsiteY9" fmla="*/ 225924 h 225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71826" h="225924">
                  <a:moveTo>
                    <a:pt x="0" y="0"/>
                  </a:moveTo>
                  <a:lnTo>
                    <a:pt x="5371826" y="0"/>
                  </a:lnTo>
                  <a:lnTo>
                    <a:pt x="5366993" y="225924"/>
                  </a:lnTo>
                  <a:lnTo>
                    <a:pt x="4969496" y="225924"/>
                  </a:lnTo>
                  <a:lnTo>
                    <a:pt x="4933172" y="180340"/>
                  </a:lnTo>
                  <a:cubicBezTo>
                    <a:pt x="4920606" y="164391"/>
                    <a:pt x="4907557" y="157142"/>
                    <a:pt x="4886775" y="157142"/>
                  </a:cubicBezTo>
                  <a:lnTo>
                    <a:pt x="440955" y="161009"/>
                  </a:lnTo>
                  <a:cubicBezTo>
                    <a:pt x="423073" y="161009"/>
                    <a:pt x="410991" y="166807"/>
                    <a:pt x="399392" y="179857"/>
                  </a:cubicBezTo>
                  <a:lnTo>
                    <a:pt x="357433" y="225924"/>
                  </a:lnTo>
                  <a:lnTo>
                    <a:pt x="5654" y="225924"/>
                  </a:ln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40" name="자유형: 도형 939">
              <a:extLst>
                <a:ext uri="{FF2B5EF4-FFF2-40B4-BE49-F238E27FC236}">
                  <a16:creationId xmlns:a16="http://schemas.microsoft.com/office/drawing/2014/main" id="{29BE5B77-2D21-4858-933A-75E9737D2FBF}"/>
                </a:ext>
              </a:extLst>
            </p:cNvPr>
            <p:cNvSpPr/>
            <p:nvPr/>
          </p:nvSpPr>
          <p:spPr>
            <a:xfrm>
              <a:off x="7650131" y="4399259"/>
              <a:ext cx="664664" cy="264844"/>
            </a:xfrm>
            <a:custGeom>
              <a:avLst/>
              <a:gdLst>
                <a:gd name="connsiteX0" fmla="*/ 0 w 664664"/>
                <a:gd name="connsiteY0" fmla="*/ 0 h 264844"/>
                <a:gd name="connsiteX1" fmla="*/ 664664 w 664664"/>
                <a:gd name="connsiteY1" fmla="*/ 0 h 264844"/>
                <a:gd name="connsiteX2" fmla="*/ 663782 w 664664"/>
                <a:gd name="connsiteY2" fmla="*/ 199106 h 264844"/>
                <a:gd name="connsiteX3" fmla="*/ 602404 w 664664"/>
                <a:gd name="connsiteY3" fmla="*/ 259518 h 264844"/>
                <a:gd name="connsiteX4" fmla="*/ 56765 w 664664"/>
                <a:gd name="connsiteY4" fmla="*/ 264834 h 264844"/>
                <a:gd name="connsiteX5" fmla="*/ 703 w 664664"/>
                <a:gd name="connsiteY5" fmla="*/ 212639 h 264844"/>
                <a:gd name="connsiteX6" fmla="*/ 219 w 664664"/>
                <a:gd name="connsiteY6" fmla="*/ 210222 h 264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64" h="264844">
                  <a:moveTo>
                    <a:pt x="0" y="0"/>
                  </a:moveTo>
                  <a:lnTo>
                    <a:pt x="664664" y="0"/>
                  </a:lnTo>
                  <a:lnTo>
                    <a:pt x="663782" y="199106"/>
                  </a:lnTo>
                  <a:cubicBezTo>
                    <a:pt x="663782" y="244053"/>
                    <a:pt x="647833" y="259518"/>
                    <a:pt x="602404" y="259518"/>
                  </a:cubicBezTo>
                  <a:cubicBezTo>
                    <a:pt x="420685" y="261451"/>
                    <a:pt x="238967" y="262901"/>
                    <a:pt x="56765" y="264834"/>
                  </a:cubicBezTo>
                  <a:cubicBezTo>
                    <a:pt x="22451" y="265317"/>
                    <a:pt x="5536" y="249852"/>
                    <a:pt x="703" y="212639"/>
                  </a:cubicBezTo>
                  <a:cubicBezTo>
                    <a:pt x="219" y="209256"/>
                    <a:pt x="219" y="213605"/>
                    <a:pt x="219" y="210222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43" name="Group 33">
            <a:extLst>
              <a:ext uri="{FF2B5EF4-FFF2-40B4-BE49-F238E27FC236}">
                <a16:creationId xmlns:a16="http://schemas.microsoft.com/office/drawing/2014/main" id="{8EDD977F-E62D-4CD5-B1AC-26576ECA2C6A}"/>
              </a:ext>
            </a:extLst>
          </p:cNvPr>
          <p:cNvGrpSpPr/>
          <p:nvPr/>
        </p:nvGrpSpPr>
        <p:grpSpPr>
          <a:xfrm>
            <a:off x="572985" y="1874546"/>
            <a:ext cx="3130039" cy="1281058"/>
            <a:chOff x="611559" y="2708920"/>
            <a:chExt cx="1631967" cy="1281058"/>
          </a:xfrm>
        </p:grpSpPr>
        <p:sp>
          <p:nvSpPr>
            <p:cNvPr id="944" name="Rounded Rectangle 58">
              <a:extLst>
                <a:ext uri="{FF2B5EF4-FFF2-40B4-BE49-F238E27FC236}">
                  <a16:creationId xmlns:a16="http://schemas.microsoft.com/office/drawing/2014/main" id="{2787CF7B-D66A-44E9-9F10-21F50E129BFE}"/>
                </a:ext>
              </a:extLst>
            </p:cNvPr>
            <p:cNvSpPr/>
            <p:nvPr/>
          </p:nvSpPr>
          <p:spPr>
            <a:xfrm>
              <a:off x="611559" y="2708920"/>
              <a:ext cx="1190298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945" name="TextBox 944">
              <a:extLst>
                <a:ext uri="{FF2B5EF4-FFF2-40B4-BE49-F238E27FC236}">
                  <a16:creationId xmlns:a16="http://schemas.microsoft.com/office/drawing/2014/main" id="{2689318B-5CF9-4CC1-84D9-B4E6238B4492}"/>
                </a:ext>
              </a:extLst>
            </p:cNvPr>
            <p:cNvSpPr txBox="1"/>
            <p:nvPr/>
          </p:nvSpPr>
          <p:spPr>
            <a:xfrm>
              <a:off x="799934" y="3158981"/>
              <a:ext cx="14435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6" name="TextBox 945">
              <a:extLst>
                <a:ext uri="{FF2B5EF4-FFF2-40B4-BE49-F238E27FC236}">
                  <a16:creationId xmlns:a16="http://schemas.microsoft.com/office/drawing/2014/main" id="{6F1038AA-A667-46EE-9A0D-D2CD82DF63C1}"/>
                </a:ext>
              </a:extLst>
            </p:cNvPr>
            <p:cNvSpPr txBox="1"/>
            <p:nvPr/>
          </p:nvSpPr>
          <p:spPr>
            <a:xfrm>
              <a:off x="665833" y="2744923"/>
              <a:ext cx="10082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47" name="Group 37">
            <a:extLst>
              <a:ext uri="{FF2B5EF4-FFF2-40B4-BE49-F238E27FC236}">
                <a16:creationId xmlns:a16="http://schemas.microsoft.com/office/drawing/2014/main" id="{40D60B74-6DED-4727-A129-BC8AA363F705}"/>
              </a:ext>
            </a:extLst>
          </p:cNvPr>
          <p:cNvGrpSpPr/>
          <p:nvPr/>
        </p:nvGrpSpPr>
        <p:grpSpPr>
          <a:xfrm>
            <a:off x="572985" y="3320349"/>
            <a:ext cx="3130039" cy="1281058"/>
            <a:chOff x="611559" y="2947045"/>
            <a:chExt cx="1631967" cy="1281058"/>
          </a:xfrm>
        </p:grpSpPr>
        <p:sp>
          <p:nvSpPr>
            <p:cNvPr id="948" name="Rounded Rectangle 64">
              <a:extLst>
                <a:ext uri="{FF2B5EF4-FFF2-40B4-BE49-F238E27FC236}">
                  <a16:creationId xmlns:a16="http://schemas.microsoft.com/office/drawing/2014/main" id="{AAE92161-3D3D-4BEA-B589-75D78617E65D}"/>
                </a:ext>
              </a:extLst>
            </p:cNvPr>
            <p:cNvSpPr/>
            <p:nvPr/>
          </p:nvSpPr>
          <p:spPr>
            <a:xfrm>
              <a:off x="611559" y="2947045"/>
              <a:ext cx="1190298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8458C5CB-F8BE-4F72-B549-63FB462BE953}"/>
                </a:ext>
              </a:extLst>
            </p:cNvPr>
            <p:cNvSpPr txBox="1"/>
            <p:nvPr/>
          </p:nvSpPr>
          <p:spPr>
            <a:xfrm>
              <a:off x="799934" y="3397106"/>
              <a:ext cx="14435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0" name="TextBox 949">
              <a:extLst>
                <a:ext uri="{FF2B5EF4-FFF2-40B4-BE49-F238E27FC236}">
                  <a16:creationId xmlns:a16="http://schemas.microsoft.com/office/drawing/2014/main" id="{8890DB92-4342-4A65-86A6-C879BFB9BF0A}"/>
                </a:ext>
              </a:extLst>
            </p:cNvPr>
            <p:cNvSpPr txBox="1"/>
            <p:nvPr/>
          </p:nvSpPr>
          <p:spPr>
            <a:xfrm>
              <a:off x="665833" y="2983048"/>
              <a:ext cx="10082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51" name="Group 41">
            <a:extLst>
              <a:ext uri="{FF2B5EF4-FFF2-40B4-BE49-F238E27FC236}">
                <a16:creationId xmlns:a16="http://schemas.microsoft.com/office/drawing/2014/main" id="{D787EB6C-708E-4ACE-B262-336AA640D1CA}"/>
              </a:ext>
            </a:extLst>
          </p:cNvPr>
          <p:cNvGrpSpPr/>
          <p:nvPr/>
        </p:nvGrpSpPr>
        <p:grpSpPr>
          <a:xfrm>
            <a:off x="572985" y="4766151"/>
            <a:ext cx="3130039" cy="1281058"/>
            <a:chOff x="611559" y="3213745"/>
            <a:chExt cx="1631967" cy="1281058"/>
          </a:xfrm>
        </p:grpSpPr>
        <p:sp>
          <p:nvSpPr>
            <p:cNvPr id="952" name="Rounded Rectangle 68">
              <a:extLst>
                <a:ext uri="{FF2B5EF4-FFF2-40B4-BE49-F238E27FC236}">
                  <a16:creationId xmlns:a16="http://schemas.microsoft.com/office/drawing/2014/main" id="{480FEFAD-FB1E-4F82-B74E-87DA09AB0D85}"/>
                </a:ext>
              </a:extLst>
            </p:cNvPr>
            <p:cNvSpPr/>
            <p:nvPr/>
          </p:nvSpPr>
          <p:spPr>
            <a:xfrm>
              <a:off x="611559" y="3213745"/>
              <a:ext cx="1190298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53" name="TextBox 952">
              <a:extLst>
                <a:ext uri="{FF2B5EF4-FFF2-40B4-BE49-F238E27FC236}">
                  <a16:creationId xmlns:a16="http://schemas.microsoft.com/office/drawing/2014/main" id="{7823642A-AE45-484E-9677-E673C42BD67E}"/>
                </a:ext>
              </a:extLst>
            </p:cNvPr>
            <p:cNvSpPr txBox="1"/>
            <p:nvPr/>
          </p:nvSpPr>
          <p:spPr>
            <a:xfrm>
              <a:off x="799934" y="3663806"/>
              <a:ext cx="14435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E3333E02-BA88-4B72-8D9D-37F1BFA53D4B}"/>
                </a:ext>
              </a:extLst>
            </p:cNvPr>
            <p:cNvSpPr txBox="1"/>
            <p:nvPr/>
          </p:nvSpPr>
          <p:spPr>
            <a:xfrm>
              <a:off x="665833" y="3249748"/>
              <a:ext cx="10082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55" name="Group 33">
            <a:extLst>
              <a:ext uri="{FF2B5EF4-FFF2-40B4-BE49-F238E27FC236}">
                <a16:creationId xmlns:a16="http://schemas.microsoft.com/office/drawing/2014/main" id="{86C35FCA-EF7B-4C1D-8988-CBE6E4C0AD55}"/>
              </a:ext>
            </a:extLst>
          </p:cNvPr>
          <p:cNvGrpSpPr/>
          <p:nvPr/>
        </p:nvGrpSpPr>
        <p:grpSpPr>
          <a:xfrm>
            <a:off x="8488977" y="1874546"/>
            <a:ext cx="3130039" cy="1281058"/>
            <a:chOff x="611559" y="2708920"/>
            <a:chExt cx="1631967" cy="1281058"/>
          </a:xfrm>
        </p:grpSpPr>
        <p:sp>
          <p:nvSpPr>
            <p:cNvPr id="956" name="Rounded Rectangle 58">
              <a:extLst>
                <a:ext uri="{FF2B5EF4-FFF2-40B4-BE49-F238E27FC236}">
                  <a16:creationId xmlns:a16="http://schemas.microsoft.com/office/drawing/2014/main" id="{87EF67C9-D2BA-4FF7-8A78-40D1B0A06EEF}"/>
                </a:ext>
              </a:extLst>
            </p:cNvPr>
            <p:cNvSpPr/>
            <p:nvPr/>
          </p:nvSpPr>
          <p:spPr>
            <a:xfrm>
              <a:off x="611559" y="2708920"/>
              <a:ext cx="1190298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957" name="TextBox 956">
              <a:extLst>
                <a:ext uri="{FF2B5EF4-FFF2-40B4-BE49-F238E27FC236}">
                  <a16:creationId xmlns:a16="http://schemas.microsoft.com/office/drawing/2014/main" id="{63A4A50C-A483-4EAE-9B72-0879E0ACD24A}"/>
                </a:ext>
              </a:extLst>
            </p:cNvPr>
            <p:cNvSpPr txBox="1"/>
            <p:nvPr/>
          </p:nvSpPr>
          <p:spPr>
            <a:xfrm>
              <a:off x="799934" y="3158981"/>
              <a:ext cx="14435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8" name="TextBox 957">
              <a:extLst>
                <a:ext uri="{FF2B5EF4-FFF2-40B4-BE49-F238E27FC236}">
                  <a16:creationId xmlns:a16="http://schemas.microsoft.com/office/drawing/2014/main" id="{B2FCFAC9-91BA-4ED2-B680-06EB2DF285F7}"/>
                </a:ext>
              </a:extLst>
            </p:cNvPr>
            <p:cNvSpPr txBox="1"/>
            <p:nvPr/>
          </p:nvSpPr>
          <p:spPr>
            <a:xfrm>
              <a:off x="665833" y="2744923"/>
              <a:ext cx="10082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59" name="Group 37">
            <a:extLst>
              <a:ext uri="{FF2B5EF4-FFF2-40B4-BE49-F238E27FC236}">
                <a16:creationId xmlns:a16="http://schemas.microsoft.com/office/drawing/2014/main" id="{76168B35-FDB9-4F6D-A960-FF36BCD70699}"/>
              </a:ext>
            </a:extLst>
          </p:cNvPr>
          <p:cNvGrpSpPr/>
          <p:nvPr/>
        </p:nvGrpSpPr>
        <p:grpSpPr>
          <a:xfrm>
            <a:off x="8488977" y="3320349"/>
            <a:ext cx="3130039" cy="1281058"/>
            <a:chOff x="611559" y="2947045"/>
            <a:chExt cx="1631967" cy="1281058"/>
          </a:xfrm>
        </p:grpSpPr>
        <p:sp>
          <p:nvSpPr>
            <p:cNvPr id="960" name="Rounded Rectangle 64">
              <a:extLst>
                <a:ext uri="{FF2B5EF4-FFF2-40B4-BE49-F238E27FC236}">
                  <a16:creationId xmlns:a16="http://schemas.microsoft.com/office/drawing/2014/main" id="{FB26F9BD-1A0E-4C79-B899-84146DB89E09}"/>
                </a:ext>
              </a:extLst>
            </p:cNvPr>
            <p:cNvSpPr/>
            <p:nvPr/>
          </p:nvSpPr>
          <p:spPr>
            <a:xfrm>
              <a:off x="611559" y="2947045"/>
              <a:ext cx="1190298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61" name="TextBox 960">
              <a:extLst>
                <a:ext uri="{FF2B5EF4-FFF2-40B4-BE49-F238E27FC236}">
                  <a16:creationId xmlns:a16="http://schemas.microsoft.com/office/drawing/2014/main" id="{B046BAFA-D78E-4554-A330-BD9711238728}"/>
                </a:ext>
              </a:extLst>
            </p:cNvPr>
            <p:cNvSpPr txBox="1"/>
            <p:nvPr/>
          </p:nvSpPr>
          <p:spPr>
            <a:xfrm>
              <a:off x="799934" y="3397106"/>
              <a:ext cx="14435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2" name="TextBox 961">
              <a:extLst>
                <a:ext uri="{FF2B5EF4-FFF2-40B4-BE49-F238E27FC236}">
                  <a16:creationId xmlns:a16="http://schemas.microsoft.com/office/drawing/2014/main" id="{B9C2334C-7CB4-412E-8C62-10DE91B0F003}"/>
                </a:ext>
              </a:extLst>
            </p:cNvPr>
            <p:cNvSpPr txBox="1"/>
            <p:nvPr/>
          </p:nvSpPr>
          <p:spPr>
            <a:xfrm>
              <a:off x="665833" y="2983048"/>
              <a:ext cx="10082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63" name="Group 41">
            <a:extLst>
              <a:ext uri="{FF2B5EF4-FFF2-40B4-BE49-F238E27FC236}">
                <a16:creationId xmlns:a16="http://schemas.microsoft.com/office/drawing/2014/main" id="{2693BCBB-818D-457D-846C-5E70C6F58DFE}"/>
              </a:ext>
            </a:extLst>
          </p:cNvPr>
          <p:cNvGrpSpPr/>
          <p:nvPr/>
        </p:nvGrpSpPr>
        <p:grpSpPr>
          <a:xfrm>
            <a:off x="8488977" y="4766151"/>
            <a:ext cx="3130039" cy="1281058"/>
            <a:chOff x="611559" y="3213745"/>
            <a:chExt cx="1631967" cy="1281058"/>
          </a:xfrm>
        </p:grpSpPr>
        <p:sp>
          <p:nvSpPr>
            <p:cNvPr id="964" name="Rounded Rectangle 68">
              <a:extLst>
                <a:ext uri="{FF2B5EF4-FFF2-40B4-BE49-F238E27FC236}">
                  <a16:creationId xmlns:a16="http://schemas.microsoft.com/office/drawing/2014/main" id="{A8CCD587-A11F-4D43-8437-37663C6A8523}"/>
                </a:ext>
              </a:extLst>
            </p:cNvPr>
            <p:cNvSpPr/>
            <p:nvPr/>
          </p:nvSpPr>
          <p:spPr>
            <a:xfrm>
              <a:off x="611559" y="3213745"/>
              <a:ext cx="1190298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65" name="TextBox 964">
              <a:extLst>
                <a:ext uri="{FF2B5EF4-FFF2-40B4-BE49-F238E27FC236}">
                  <a16:creationId xmlns:a16="http://schemas.microsoft.com/office/drawing/2014/main" id="{2F5D4371-C656-45E3-8F79-8061B770DE07}"/>
                </a:ext>
              </a:extLst>
            </p:cNvPr>
            <p:cNvSpPr txBox="1"/>
            <p:nvPr/>
          </p:nvSpPr>
          <p:spPr>
            <a:xfrm>
              <a:off x="799934" y="3663806"/>
              <a:ext cx="14435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6" name="TextBox 965">
              <a:extLst>
                <a:ext uri="{FF2B5EF4-FFF2-40B4-BE49-F238E27FC236}">
                  <a16:creationId xmlns:a16="http://schemas.microsoft.com/office/drawing/2014/main" id="{5F13144A-98DB-40DD-9E48-70BE157F9FCE}"/>
                </a:ext>
              </a:extLst>
            </p:cNvPr>
            <p:cNvSpPr txBox="1"/>
            <p:nvPr/>
          </p:nvSpPr>
          <p:spPr>
            <a:xfrm>
              <a:off x="665833" y="3249748"/>
              <a:ext cx="10082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11283</TotalTime>
  <Words>188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44</cp:revision>
  <dcterms:created xsi:type="dcterms:W3CDTF">2018-02-18T19:39:47Z</dcterms:created>
  <dcterms:modified xsi:type="dcterms:W3CDTF">2022-10-24T04:14:38Z</dcterms:modified>
</cp:coreProperties>
</file>