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0" name="사각형: 둥근 모서리 89">
            <a:extLst>
              <a:ext uri="{FF2B5EF4-FFF2-40B4-BE49-F238E27FC236}">
                <a16:creationId xmlns:a16="http://schemas.microsoft.com/office/drawing/2014/main" id="{15D7AB73-54C7-4566-9CD0-97514B330D2C}"/>
              </a:ext>
            </a:extLst>
          </p:cNvPr>
          <p:cNvSpPr/>
          <p:nvPr/>
        </p:nvSpPr>
        <p:spPr>
          <a:xfrm>
            <a:off x="726795" y="5127960"/>
            <a:ext cx="10738410" cy="101805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1" name="그룹 90">
            <a:extLst>
              <a:ext uri="{FF2B5EF4-FFF2-40B4-BE49-F238E27FC236}">
                <a16:creationId xmlns:a16="http://schemas.microsoft.com/office/drawing/2014/main" id="{B51F9730-A608-42D1-A4EA-851F5A449B39}"/>
              </a:ext>
            </a:extLst>
          </p:cNvPr>
          <p:cNvGrpSpPr/>
          <p:nvPr/>
        </p:nvGrpSpPr>
        <p:grpSpPr>
          <a:xfrm>
            <a:off x="1057097" y="2030440"/>
            <a:ext cx="2792272" cy="2854968"/>
            <a:chOff x="1666566" y="3451657"/>
            <a:chExt cx="2305154" cy="2356912"/>
          </a:xfrm>
        </p:grpSpPr>
        <p:grpSp>
          <p:nvGrpSpPr>
            <p:cNvPr id="92" name="그룹 91">
              <a:extLst>
                <a:ext uri="{FF2B5EF4-FFF2-40B4-BE49-F238E27FC236}">
                  <a16:creationId xmlns:a16="http://schemas.microsoft.com/office/drawing/2014/main" id="{F349AD2A-2CFE-4536-90D3-7AB844CDB367}"/>
                </a:ext>
              </a:extLst>
            </p:cNvPr>
            <p:cNvGrpSpPr/>
            <p:nvPr/>
          </p:nvGrpSpPr>
          <p:grpSpPr>
            <a:xfrm>
              <a:off x="1666566" y="3451657"/>
              <a:ext cx="2305154" cy="2356912"/>
              <a:chOff x="7305457" y="4789169"/>
              <a:chExt cx="1462959" cy="1495809"/>
            </a:xfrm>
          </p:grpSpPr>
          <p:sp>
            <p:nvSpPr>
              <p:cNvPr id="96" name="Freeform: Shape 9">
                <a:extLst>
                  <a:ext uri="{FF2B5EF4-FFF2-40B4-BE49-F238E27FC236}">
                    <a16:creationId xmlns:a16="http://schemas.microsoft.com/office/drawing/2014/main" id="{AA207E57-B4E1-491E-8259-BA3B47275C11}"/>
                  </a:ext>
                </a:extLst>
              </p:cNvPr>
              <p:cNvSpPr/>
              <p:nvPr/>
            </p:nvSpPr>
            <p:spPr>
              <a:xfrm>
                <a:off x="7305457" y="4791681"/>
                <a:ext cx="724682" cy="1111913"/>
              </a:xfrm>
              <a:custGeom>
                <a:avLst/>
                <a:gdLst>
                  <a:gd name="connsiteX0" fmla="*/ 722212 w 724682"/>
                  <a:gd name="connsiteY0" fmla="*/ 2251 h 1111913"/>
                  <a:gd name="connsiteX1" fmla="*/ 720307 w 724682"/>
                  <a:gd name="connsiteY1" fmla="*/ 259426 h 1111913"/>
                  <a:gd name="connsiteX2" fmla="*/ 670778 w 724682"/>
                  <a:gd name="connsiteY2" fmla="*/ 586134 h 1111913"/>
                  <a:gd name="connsiteX3" fmla="*/ 576480 w 724682"/>
                  <a:gd name="connsiteY3" fmla="*/ 761394 h 1111913"/>
                  <a:gd name="connsiteX4" fmla="*/ 98325 w 724682"/>
                  <a:gd name="connsiteY4" fmla="*/ 1111914 h 1111913"/>
                  <a:gd name="connsiteX5" fmla="*/ 89752 w 724682"/>
                  <a:gd name="connsiteY5" fmla="*/ 385156 h 1111913"/>
                  <a:gd name="connsiteX6" fmla="*/ 722212 w 724682"/>
                  <a:gd name="connsiteY6" fmla="*/ 2251 h 1111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24682" h="1111913">
                    <a:moveTo>
                      <a:pt x="722212" y="2251"/>
                    </a:moveTo>
                    <a:cubicBezTo>
                      <a:pt x="722212" y="88929"/>
                      <a:pt x="728880" y="174654"/>
                      <a:pt x="720307" y="259426"/>
                    </a:cubicBezTo>
                    <a:cubicBezTo>
                      <a:pt x="709830" y="368964"/>
                      <a:pt x="691732" y="478501"/>
                      <a:pt x="670778" y="586134"/>
                    </a:cubicBezTo>
                    <a:cubicBezTo>
                      <a:pt x="658395" y="652808"/>
                      <a:pt x="623153" y="711864"/>
                      <a:pt x="576480" y="761394"/>
                    </a:cubicBezTo>
                    <a:cubicBezTo>
                      <a:pt x="440272" y="907126"/>
                      <a:pt x="273585" y="1010949"/>
                      <a:pt x="98325" y="1111914"/>
                    </a:cubicBezTo>
                    <a:cubicBezTo>
                      <a:pt x="-27405" y="868074"/>
                      <a:pt x="-35025" y="627091"/>
                      <a:pt x="89752" y="385156"/>
                    </a:cubicBezTo>
                    <a:cubicBezTo>
                      <a:pt x="214530" y="146079"/>
                      <a:pt x="493612" y="-21561"/>
                      <a:pt x="722212" y="225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7" name="Freeform: Shape 10">
                <a:extLst>
                  <a:ext uri="{FF2B5EF4-FFF2-40B4-BE49-F238E27FC236}">
                    <a16:creationId xmlns:a16="http://schemas.microsoft.com/office/drawing/2014/main" id="{0A80DDC5-B78A-4EE1-9FF8-E44AFFCE8A03}"/>
                  </a:ext>
                </a:extLst>
              </p:cNvPr>
              <p:cNvSpPr/>
              <p:nvPr/>
            </p:nvSpPr>
            <p:spPr>
              <a:xfrm>
                <a:off x="7409497" y="5656582"/>
                <a:ext cx="1257300" cy="628396"/>
              </a:xfrm>
              <a:custGeom>
                <a:avLst/>
                <a:gdLst>
                  <a:gd name="connsiteX0" fmla="*/ 1257300 w 1257300"/>
                  <a:gd name="connsiteY0" fmla="*/ 259395 h 628396"/>
                  <a:gd name="connsiteX1" fmla="*/ 606742 w 1257300"/>
                  <a:gd name="connsiteY1" fmla="*/ 628013 h 628396"/>
                  <a:gd name="connsiteX2" fmla="*/ 0 w 1257300"/>
                  <a:gd name="connsiteY2" fmla="*/ 259395 h 628396"/>
                  <a:gd name="connsiteX3" fmla="*/ 57150 w 1257300"/>
                  <a:gd name="connsiteY3" fmla="*/ 223200 h 628396"/>
                  <a:gd name="connsiteX4" fmla="*/ 461963 w 1257300"/>
                  <a:gd name="connsiteY4" fmla="*/ 28891 h 628396"/>
                  <a:gd name="connsiteX5" fmla="*/ 776288 w 1257300"/>
                  <a:gd name="connsiteY5" fmla="*/ 24128 h 628396"/>
                  <a:gd name="connsiteX6" fmla="*/ 1257300 w 1257300"/>
                  <a:gd name="connsiteY6" fmla="*/ 259395 h 628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57300" h="628396">
                    <a:moveTo>
                      <a:pt x="1257300" y="259395"/>
                    </a:moveTo>
                    <a:cubicBezTo>
                      <a:pt x="1103947" y="501330"/>
                      <a:pt x="892492" y="636585"/>
                      <a:pt x="606742" y="628013"/>
                    </a:cubicBezTo>
                    <a:cubicBezTo>
                      <a:pt x="340042" y="620393"/>
                      <a:pt x="141922" y="487995"/>
                      <a:pt x="0" y="259395"/>
                    </a:cubicBezTo>
                    <a:cubicBezTo>
                      <a:pt x="20955" y="246060"/>
                      <a:pt x="39052" y="234630"/>
                      <a:pt x="57150" y="223200"/>
                    </a:cubicBezTo>
                    <a:cubicBezTo>
                      <a:pt x="186690" y="146048"/>
                      <a:pt x="319088" y="77468"/>
                      <a:pt x="461963" y="28891"/>
                    </a:cubicBezTo>
                    <a:cubicBezTo>
                      <a:pt x="566738" y="-7305"/>
                      <a:pt x="670560" y="-10162"/>
                      <a:pt x="776288" y="24128"/>
                    </a:cubicBezTo>
                    <a:cubicBezTo>
                      <a:pt x="946785" y="78420"/>
                      <a:pt x="1101090" y="163193"/>
                      <a:pt x="1257300" y="25939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8" name="Freeform: Shape 11">
                <a:extLst>
                  <a:ext uri="{FF2B5EF4-FFF2-40B4-BE49-F238E27FC236}">
                    <a16:creationId xmlns:a16="http://schemas.microsoft.com/office/drawing/2014/main" id="{4BB02C1D-4259-47A2-929B-FCAD104BE11A}"/>
                  </a:ext>
                </a:extLst>
              </p:cNvPr>
              <p:cNvSpPr/>
              <p:nvPr/>
            </p:nvSpPr>
            <p:spPr>
              <a:xfrm>
                <a:off x="8042910" y="4789169"/>
                <a:ext cx="725506" cy="1112519"/>
              </a:xfrm>
              <a:custGeom>
                <a:avLst/>
                <a:gdLst>
                  <a:gd name="connsiteX0" fmla="*/ 624840 w 725506"/>
                  <a:gd name="connsiteY0" fmla="*/ 1112520 h 1112519"/>
                  <a:gd name="connsiteX1" fmla="*/ 195263 w 725506"/>
                  <a:gd name="connsiteY1" fmla="*/ 812482 h 1112519"/>
                  <a:gd name="connsiteX2" fmla="*/ 23813 w 725506"/>
                  <a:gd name="connsiteY2" fmla="*/ 445770 h 1112519"/>
                  <a:gd name="connsiteX3" fmla="*/ 0 w 725506"/>
                  <a:gd name="connsiteY3" fmla="*/ 21908 h 1112519"/>
                  <a:gd name="connsiteX4" fmla="*/ 2857 w 725506"/>
                  <a:gd name="connsiteY4" fmla="*/ 0 h 1112519"/>
                  <a:gd name="connsiteX5" fmla="*/ 620077 w 725506"/>
                  <a:gd name="connsiteY5" fmla="*/ 358140 h 1112519"/>
                  <a:gd name="connsiteX6" fmla="*/ 624840 w 725506"/>
                  <a:gd name="connsiteY6" fmla="*/ 1112520 h 11125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25506" h="1112519">
                    <a:moveTo>
                      <a:pt x="624840" y="1112520"/>
                    </a:moveTo>
                    <a:cubicBezTo>
                      <a:pt x="471488" y="1024890"/>
                      <a:pt x="325755" y="929640"/>
                      <a:pt x="195263" y="812482"/>
                    </a:cubicBezTo>
                    <a:cubicBezTo>
                      <a:pt x="85725" y="713423"/>
                      <a:pt x="38100" y="586740"/>
                      <a:pt x="23813" y="445770"/>
                    </a:cubicBezTo>
                    <a:cubicBezTo>
                      <a:pt x="10477" y="304800"/>
                      <a:pt x="7620" y="162878"/>
                      <a:pt x="0" y="21908"/>
                    </a:cubicBezTo>
                    <a:cubicBezTo>
                      <a:pt x="0" y="16193"/>
                      <a:pt x="952" y="10478"/>
                      <a:pt x="2857" y="0"/>
                    </a:cubicBezTo>
                    <a:cubicBezTo>
                      <a:pt x="273367" y="10478"/>
                      <a:pt x="480060" y="128588"/>
                      <a:pt x="620077" y="358140"/>
                    </a:cubicBezTo>
                    <a:cubicBezTo>
                      <a:pt x="773430" y="611505"/>
                      <a:pt x="745807" y="920115"/>
                      <a:pt x="624840" y="111252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93" name="Parallelogram 15">
              <a:extLst>
                <a:ext uri="{FF2B5EF4-FFF2-40B4-BE49-F238E27FC236}">
                  <a16:creationId xmlns:a16="http://schemas.microsoft.com/office/drawing/2014/main" id="{0177DFD1-4DDC-48A6-87C3-E350F9F9F233}"/>
                </a:ext>
              </a:extLst>
            </p:cNvPr>
            <p:cNvSpPr/>
            <p:nvPr/>
          </p:nvSpPr>
          <p:spPr>
            <a:xfrm flipH="1">
              <a:off x="2657095" y="5149539"/>
              <a:ext cx="327911" cy="327911"/>
            </a:xfrm>
            <a:custGeom>
              <a:avLst/>
              <a:gdLst/>
              <a:ahLst/>
              <a:cxnLst/>
              <a:rect l="l" t="t" r="r" b="b"/>
              <a:pathLst>
                <a:path w="3242753" h="3227814">
                  <a:moveTo>
                    <a:pt x="1621376" y="1043635"/>
                  </a:moveTo>
                  <a:cubicBezTo>
                    <a:pt x="1557188" y="1043635"/>
                    <a:pt x="1505154" y="1095669"/>
                    <a:pt x="1505154" y="1159857"/>
                  </a:cubicBezTo>
                  <a:lnTo>
                    <a:pt x="1505154" y="1625483"/>
                  </a:lnTo>
                  <a:lnTo>
                    <a:pt x="1033577" y="1625483"/>
                  </a:lnTo>
                  <a:cubicBezTo>
                    <a:pt x="969389" y="1625483"/>
                    <a:pt x="917355" y="1677517"/>
                    <a:pt x="917355" y="1741705"/>
                  </a:cubicBezTo>
                  <a:cubicBezTo>
                    <a:pt x="917355" y="1805893"/>
                    <a:pt x="969389" y="1857927"/>
                    <a:pt x="1033577" y="1857927"/>
                  </a:cubicBezTo>
                  <a:lnTo>
                    <a:pt x="1614688" y="1857927"/>
                  </a:lnTo>
                  <a:lnTo>
                    <a:pt x="1619859" y="1856884"/>
                  </a:lnTo>
                  <a:cubicBezTo>
                    <a:pt x="1620361" y="1857187"/>
                    <a:pt x="1620868" y="1857190"/>
                    <a:pt x="1621376" y="1857190"/>
                  </a:cubicBezTo>
                  <a:cubicBezTo>
                    <a:pt x="1685564" y="1857190"/>
                    <a:pt x="1737598" y="1805156"/>
                    <a:pt x="1737598" y="1740968"/>
                  </a:cubicBezTo>
                  <a:lnTo>
                    <a:pt x="1737598" y="1159857"/>
                  </a:lnTo>
                  <a:cubicBezTo>
                    <a:pt x="1737598" y="1095669"/>
                    <a:pt x="1685564" y="1043635"/>
                    <a:pt x="1621376" y="1043635"/>
                  </a:cubicBezTo>
                  <a:close/>
                  <a:moveTo>
                    <a:pt x="1621376" y="628818"/>
                  </a:moveTo>
                  <a:cubicBezTo>
                    <a:pt x="2206882" y="628818"/>
                    <a:pt x="2681529" y="1103464"/>
                    <a:pt x="2681529" y="1688970"/>
                  </a:cubicBezTo>
                  <a:cubicBezTo>
                    <a:pt x="2681529" y="2274476"/>
                    <a:pt x="2206882" y="2749122"/>
                    <a:pt x="1621376" y="2749122"/>
                  </a:cubicBezTo>
                  <a:cubicBezTo>
                    <a:pt x="1035870" y="2749122"/>
                    <a:pt x="561223" y="2274476"/>
                    <a:pt x="561223" y="1688970"/>
                  </a:cubicBezTo>
                  <a:cubicBezTo>
                    <a:pt x="561223" y="1103464"/>
                    <a:pt x="1035870" y="628818"/>
                    <a:pt x="1621376" y="628818"/>
                  </a:cubicBezTo>
                  <a:close/>
                  <a:moveTo>
                    <a:pt x="1621376" y="424596"/>
                  </a:moveTo>
                  <a:cubicBezTo>
                    <a:pt x="923081" y="424596"/>
                    <a:pt x="357001" y="990676"/>
                    <a:pt x="357001" y="1688970"/>
                  </a:cubicBezTo>
                  <a:cubicBezTo>
                    <a:pt x="357001" y="2128645"/>
                    <a:pt x="581423" y="2515905"/>
                    <a:pt x="922189" y="2742109"/>
                  </a:cubicBezTo>
                  <a:lnTo>
                    <a:pt x="652992" y="3227814"/>
                  </a:lnTo>
                  <a:lnTo>
                    <a:pt x="911997" y="3227814"/>
                  </a:lnTo>
                  <a:lnTo>
                    <a:pt x="1121304" y="2850168"/>
                  </a:lnTo>
                  <a:cubicBezTo>
                    <a:pt x="1274563" y="2916691"/>
                    <a:pt x="1443689" y="2953344"/>
                    <a:pt x="1621376" y="2953344"/>
                  </a:cubicBezTo>
                  <a:cubicBezTo>
                    <a:pt x="1799063" y="2953344"/>
                    <a:pt x="1968189" y="2916691"/>
                    <a:pt x="2121449" y="2850168"/>
                  </a:cubicBezTo>
                  <a:lnTo>
                    <a:pt x="2330755" y="3227814"/>
                  </a:lnTo>
                  <a:lnTo>
                    <a:pt x="2589760" y="3227814"/>
                  </a:lnTo>
                  <a:lnTo>
                    <a:pt x="2320563" y="2742109"/>
                  </a:lnTo>
                  <a:cubicBezTo>
                    <a:pt x="2661329" y="2515905"/>
                    <a:pt x="2885751" y="2128645"/>
                    <a:pt x="2885751" y="1688970"/>
                  </a:cubicBezTo>
                  <a:cubicBezTo>
                    <a:pt x="2885751" y="990676"/>
                    <a:pt x="2319671" y="424596"/>
                    <a:pt x="1621376" y="424596"/>
                  </a:cubicBezTo>
                  <a:close/>
                  <a:moveTo>
                    <a:pt x="2599800" y="123238"/>
                  </a:moveTo>
                  <a:cubicBezTo>
                    <a:pt x="2434609" y="120698"/>
                    <a:pt x="2268460" y="180476"/>
                    <a:pt x="2139563" y="303161"/>
                  </a:cubicBezTo>
                  <a:lnTo>
                    <a:pt x="3057258" y="1232053"/>
                  </a:lnTo>
                  <a:cubicBezTo>
                    <a:pt x="3305736" y="977255"/>
                    <a:pt x="3304415" y="570405"/>
                    <a:pt x="3054287" y="317226"/>
                  </a:cubicBezTo>
                  <a:cubicBezTo>
                    <a:pt x="2929224" y="190636"/>
                    <a:pt x="2764991" y="125778"/>
                    <a:pt x="2599800" y="123238"/>
                  </a:cubicBezTo>
                  <a:close/>
                  <a:moveTo>
                    <a:pt x="642953" y="123238"/>
                  </a:moveTo>
                  <a:cubicBezTo>
                    <a:pt x="477762" y="125778"/>
                    <a:pt x="313529" y="190636"/>
                    <a:pt x="188466" y="317226"/>
                  </a:cubicBezTo>
                  <a:cubicBezTo>
                    <a:pt x="-61662" y="570405"/>
                    <a:pt x="-62983" y="977255"/>
                    <a:pt x="185495" y="1232053"/>
                  </a:cubicBezTo>
                  <a:lnTo>
                    <a:pt x="1103190" y="303161"/>
                  </a:lnTo>
                  <a:cubicBezTo>
                    <a:pt x="974294" y="180476"/>
                    <a:pt x="808144" y="120698"/>
                    <a:pt x="642953" y="123238"/>
                  </a:cubicBezTo>
                  <a:close/>
                  <a:moveTo>
                    <a:pt x="1722692" y="0"/>
                  </a:moveTo>
                  <a:lnTo>
                    <a:pt x="1520061" y="0"/>
                  </a:lnTo>
                  <a:cubicBezTo>
                    <a:pt x="1440152" y="0"/>
                    <a:pt x="1375373" y="64779"/>
                    <a:pt x="1375373" y="144688"/>
                  </a:cubicBezTo>
                  <a:lnTo>
                    <a:pt x="1375373" y="289376"/>
                  </a:lnTo>
                  <a:lnTo>
                    <a:pt x="1867380" y="289376"/>
                  </a:lnTo>
                  <a:lnTo>
                    <a:pt x="1867380" y="144688"/>
                  </a:lnTo>
                  <a:cubicBezTo>
                    <a:pt x="1867380" y="64779"/>
                    <a:pt x="1802601" y="0"/>
                    <a:pt x="172269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94" name="Rounded Rectangle 6">
              <a:extLst>
                <a:ext uri="{FF2B5EF4-FFF2-40B4-BE49-F238E27FC236}">
                  <a16:creationId xmlns:a16="http://schemas.microsoft.com/office/drawing/2014/main" id="{05626005-5FEA-44C2-BD1C-62607CC65254}"/>
                </a:ext>
              </a:extLst>
            </p:cNvPr>
            <p:cNvSpPr/>
            <p:nvPr/>
          </p:nvSpPr>
          <p:spPr>
            <a:xfrm>
              <a:off x="2078895" y="4056231"/>
              <a:ext cx="317208" cy="322502"/>
            </a:xfrm>
            <a:custGeom>
              <a:avLst/>
              <a:gdLst/>
              <a:ahLst/>
              <a:cxnLst/>
              <a:rect l="l" t="t" r="r" b="b"/>
              <a:pathLst>
                <a:path w="3186824" h="3060919">
                  <a:moveTo>
                    <a:pt x="1045874" y="2696689"/>
                  </a:moveTo>
                  <a:lnTo>
                    <a:pt x="2125874" y="2696689"/>
                  </a:lnTo>
                  <a:lnTo>
                    <a:pt x="2125874" y="2804689"/>
                  </a:lnTo>
                  <a:lnTo>
                    <a:pt x="1045874" y="2804689"/>
                  </a:lnTo>
                  <a:close/>
                  <a:moveTo>
                    <a:pt x="1045874" y="2410468"/>
                  </a:moveTo>
                  <a:lnTo>
                    <a:pt x="2125874" y="2410468"/>
                  </a:lnTo>
                  <a:lnTo>
                    <a:pt x="2125874" y="2518468"/>
                  </a:lnTo>
                  <a:lnTo>
                    <a:pt x="1045874" y="2518468"/>
                  </a:lnTo>
                  <a:close/>
                  <a:moveTo>
                    <a:pt x="1045874" y="2124247"/>
                  </a:moveTo>
                  <a:lnTo>
                    <a:pt x="2125874" y="2124247"/>
                  </a:lnTo>
                  <a:lnTo>
                    <a:pt x="2125874" y="2232247"/>
                  </a:lnTo>
                  <a:lnTo>
                    <a:pt x="1045874" y="2232247"/>
                  </a:lnTo>
                  <a:close/>
                  <a:moveTo>
                    <a:pt x="902547" y="1956791"/>
                  </a:moveTo>
                  <a:lnTo>
                    <a:pt x="902547" y="2109191"/>
                  </a:lnTo>
                  <a:lnTo>
                    <a:pt x="902547" y="2185391"/>
                  </a:lnTo>
                  <a:lnTo>
                    <a:pt x="902547" y="2376263"/>
                  </a:lnTo>
                  <a:lnTo>
                    <a:pt x="902547" y="2973921"/>
                  </a:lnTo>
                  <a:lnTo>
                    <a:pt x="2284277" y="2973921"/>
                  </a:lnTo>
                  <a:lnTo>
                    <a:pt x="2284277" y="2376263"/>
                  </a:lnTo>
                  <a:lnTo>
                    <a:pt x="2284277" y="2185391"/>
                  </a:lnTo>
                  <a:lnTo>
                    <a:pt x="2284277" y="2109191"/>
                  </a:lnTo>
                  <a:lnTo>
                    <a:pt x="2284277" y="1956791"/>
                  </a:lnTo>
                  <a:close/>
                  <a:moveTo>
                    <a:pt x="469172" y="1728191"/>
                  </a:moveTo>
                  <a:lnTo>
                    <a:pt x="469172" y="2185391"/>
                  </a:lnTo>
                  <a:lnTo>
                    <a:pt x="767127" y="2185391"/>
                  </a:lnTo>
                  <a:lnTo>
                    <a:pt x="767127" y="2109191"/>
                  </a:lnTo>
                  <a:lnTo>
                    <a:pt x="545372" y="2109191"/>
                  </a:lnTo>
                  <a:lnTo>
                    <a:pt x="545372" y="1804391"/>
                  </a:lnTo>
                  <a:lnTo>
                    <a:pt x="2641452" y="1804391"/>
                  </a:lnTo>
                  <a:lnTo>
                    <a:pt x="2641452" y="2109191"/>
                  </a:lnTo>
                  <a:lnTo>
                    <a:pt x="2419697" y="2109191"/>
                  </a:lnTo>
                  <a:lnTo>
                    <a:pt x="2419697" y="2185391"/>
                  </a:lnTo>
                  <a:lnTo>
                    <a:pt x="2717652" y="2185391"/>
                  </a:lnTo>
                  <a:lnTo>
                    <a:pt x="2717652" y="1728191"/>
                  </a:lnTo>
                  <a:close/>
                  <a:moveTo>
                    <a:pt x="2819005" y="1350909"/>
                  </a:moveTo>
                  <a:cubicBezTo>
                    <a:pt x="2769294" y="1350909"/>
                    <a:pt x="2728995" y="1391208"/>
                    <a:pt x="2728995" y="1440919"/>
                  </a:cubicBezTo>
                  <a:cubicBezTo>
                    <a:pt x="2728995" y="1490630"/>
                    <a:pt x="2769294" y="1530929"/>
                    <a:pt x="2819005" y="1530929"/>
                  </a:cubicBezTo>
                  <a:cubicBezTo>
                    <a:pt x="2868716" y="1530929"/>
                    <a:pt x="2909015" y="1490630"/>
                    <a:pt x="2909015" y="1440919"/>
                  </a:cubicBezTo>
                  <a:cubicBezTo>
                    <a:pt x="2909015" y="1391208"/>
                    <a:pt x="2868716" y="1350909"/>
                    <a:pt x="2819005" y="1350909"/>
                  </a:cubicBezTo>
                  <a:close/>
                  <a:moveTo>
                    <a:pt x="2509707" y="1350909"/>
                  </a:moveTo>
                  <a:cubicBezTo>
                    <a:pt x="2459996" y="1350909"/>
                    <a:pt x="2419697" y="1391208"/>
                    <a:pt x="2419697" y="1440919"/>
                  </a:cubicBezTo>
                  <a:cubicBezTo>
                    <a:pt x="2419697" y="1490630"/>
                    <a:pt x="2459996" y="1530929"/>
                    <a:pt x="2509707" y="1530929"/>
                  </a:cubicBezTo>
                  <a:cubicBezTo>
                    <a:pt x="2559418" y="1530929"/>
                    <a:pt x="2599717" y="1490630"/>
                    <a:pt x="2599717" y="1440919"/>
                  </a:cubicBezTo>
                  <a:cubicBezTo>
                    <a:pt x="2599717" y="1391208"/>
                    <a:pt x="2559418" y="1350909"/>
                    <a:pt x="2509707" y="1350909"/>
                  </a:cubicBezTo>
                  <a:close/>
                  <a:moveTo>
                    <a:pt x="195993" y="1200328"/>
                  </a:moveTo>
                  <a:lnTo>
                    <a:pt x="2990831" y="1200328"/>
                  </a:lnTo>
                  <a:cubicBezTo>
                    <a:pt x="3099075" y="1200328"/>
                    <a:pt x="3186824" y="1288077"/>
                    <a:pt x="3186824" y="1396321"/>
                  </a:cubicBezTo>
                  <a:lnTo>
                    <a:pt x="3186824" y="2180270"/>
                  </a:lnTo>
                  <a:cubicBezTo>
                    <a:pt x="3186824" y="2288514"/>
                    <a:pt x="3099075" y="2376263"/>
                    <a:pt x="2990831" y="2376263"/>
                  </a:cubicBezTo>
                  <a:lnTo>
                    <a:pt x="2419697" y="2376263"/>
                  </a:lnTo>
                  <a:lnTo>
                    <a:pt x="2419697" y="3060919"/>
                  </a:lnTo>
                  <a:lnTo>
                    <a:pt x="767127" y="3060919"/>
                  </a:lnTo>
                  <a:lnTo>
                    <a:pt x="767127" y="2376263"/>
                  </a:lnTo>
                  <a:lnTo>
                    <a:pt x="195993" y="2376263"/>
                  </a:lnTo>
                  <a:cubicBezTo>
                    <a:pt x="87749" y="2376263"/>
                    <a:pt x="0" y="2288514"/>
                    <a:pt x="0" y="2180270"/>
                  </a:cubicBezTo>
                  <a:lnTo>
                    <a:pt x="0" y="1396321"/>
                  </a:lnTo>
                  <a:cubicBezTo>
                    <a:pt x="0" y="1288077"/>
                    <a:pt x="87749" y="1200328"/>
                    <a:pt x="195993" y="1200328"/>
                  </a:cubicBezTo>
                  <a:close/>
                  <a:moveTo>
                    <a:pt x="767127" y="0"/>
                  </a:moveTo>
                  <a:lnTo>
                    <a:pt x="2419697" y="0"/>
                  </a:lnTo>
                  <a:lnTo>
                    <a:pt x="2419697" y="190589"/>
                  </a:lnTo>
                  <a:lnTo>
                    <a:pt x="2565249" y="190589"/>
                  </a:lnTo>
                  <a:cubicBezTo>
                    <a:pt x="2649419" y="190589"/>
                    <a:pt x="2717652" y="258822"/>
                    <a:pt x="2717652" y="342992"/>
                  </a:cubicBezTo>
                  <a:lnTo>
                    <a:pt x="2717652" y="1104989"/>
                  </a:lnTo>
                  <a:lnTo>
                    <a:pt x="2284277" y="1104989"/>
                  </a:lnTo>
                  <a:lnTo>
                    <a:pt x="2284277" y="1104128"/>
                  </a:lnTo>
                  <a:lnTo>
                    <a:pt x="2284277" y="190589"/>
                  </a:lnTo>
                  <a:lnTo>
                    <a:pt x="2284277" y="96523"/>
                  </a:lnTo>
                  <a:lnTo>
                    <a:pt x="902547" y="96523"/>
                  </a:lnTo>
                  <a:lnTo>
                    <a:pt x="902547" y="190589"/>
                  </a:lnTo>
                  <a:lnTo>
                    <a:pt x="902547" y="1104128"/>
                  </a:lnTo>
                  <a:lnTo>
                    <a:pt x="902547" y="1104989"/>
                  </a:lnTo>
                  <a:lnTo>
                    <a:pt x="469172" y="1104989"/>
                  </a:lnTo>
                  <a:lnTo>
                    <a:pt x="469172" y="342992"/>
                  </a:lnTo>
                  <a:cubicBezTo>
                    <a:pt x="469172" y="258822"/>
                    <a:pt x="537405" y="190589"/>
                    <a:pt x="621575" y="190589"/>
                  </a:cubicBezTo>
                  <a:lnTo>
                    <a:pt x="767127" y="19058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95" name="Rectangle 16">
              <a:extLst>
                <a:ext uri="{FF2B5EF4-FFF2-40B4-BE49-F238E27FC236}">
                  <a16:creationId xmlns:a16="http://schemas.microsoft.com/office/drawing/2014/main" id="{30AC027A-A233-4EB0-B430-E7FBD73A764E}"/>
                </a:ext>
              </a:extLst>
            </p:cNvPr>
            <p:cNvSpPr/>
            <p:nvPr/>
          </p:nvSpPr>
          <p:spPr>
            <a:xfrm rot="2700000">
              <a:off x="3339589" y="4011737"/>
              <a:ext cx="243793" cy="437075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sp>
        <p:nvSpPr>
          <p:cNvPr id="99" name="Oval 23">
            <a:extLst>
              <a:ext uri="{FF2B5EF4-FFF2-40B4-BE49-F238E27FC236}">
                <a16:creationId xmlns:a16="http://schemas.microsoft.com/office/drawing/2014/main" id="{8D16D8C3-EA31-4D30-B696-227028D8FC2A}"/>
              </a:ext>
            </a:extLst>
          </p:cNvPr>
          <p:cNvSpPr/>
          <p:nvPr/>
        </p:nvSpPr>
        <p:spPr>
          <a:xfrm>
            <a:off x="2101177" y="5208884"/>
            <a:ext cx="856202" cy="85620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A7B3288-4DBD-41C7-A6CF-C3836CC4FE72}"/>
              </a:ext>
            </a:extLst>
          </p:cNvPr>
          <p:cNvSpPr txBox="1"/>
          <p:nvPr/>
        </p:nvSpPr>
        <p:spPr>
          <a:xfrm>
            <a:off x="3071311" y="5267653"/>
            <a:ext cx="12862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 Templates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101" name="Oval 38">
            <a:extLst>
              <a:ext uri="{FF2B5EF4-FFF2-40B4-BE49-F238E27FC236}">
                <a16:creationId xmlns:a16="http://schemas.microsoft.com/office/drawing/2014/main" id="{9AD7FF16-B392-4A36-8DC4-963B3AACF76B}"/>
              </a:ext>
            </a:extLst>
          </p:cNvPr>
          <p:cNvSpPr/>
          <p:nvPr/>
        </p:nvSpPr>
        <p:spPr>
          <a:xfrm>
            <a:off x="4956763" y="5208884"/>
            <a:ext cx="856202" cy="85620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4730294-ED91-469F-B86F-DB536626F4E7}"/>
              </a:ext>
            </a:extLst>
          </p:cNvPr>
          <p:cNvSpPr txBox="1"/>
          <p:nvPr/>
        </p:nvSpPr>
        <p:spPr>
          <a:xfrm>
            <a:off x="5937930" y="5267653"/>
            <a:ext cx="12862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 Templates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103" name="Oval 47">
            <a:extLst>
              <a:ext uri="{FF2B5EF4-FFF2-40B4-BE49-F238E27FC236}">
                <a16:creationId xmlns:a16="http://schemas.microsoft.com/office/drawing/2014/main" id="{A88CCEC7-482E-4D27-B994-E64EC1C3FC41}"/>
              </a:ext>
            </a:extLst>
          </p:cNvPr>
          <p:cNvSpPr/>
          <p:nvPr/>
        </p:nvSpPr>
        <p:spPr>
          <a:xfrm>
            <a:off x="7812351" y="5208884"/>
            <a:ext cx="856202" cy="85620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58B47C06-B487-47C1-919B-A97F49F390D4}"/>
              </a:ext>
            </a:extLst>
          </p:cNvPr>
          <p:cNvSpPr txBox="1"/>
          <p:nvPr/>
        </p:nvSpPr>
        <p:spPr>
          <a:xfrm>
            <a:off x="8804548" y="5267653"/>
            <a:ext cx="12862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 Templates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105" name="Rectangle 16">
            <a:extLst>
              <a:ext uri="{FF2B5EF4-FFF2-40B4-BE49-F238E27FC236}">
                <a16:creationId xmlns:a16="http://schemas.microsoft.com/office/drawing/2014/main" id="{41F31D77-E156-4E0F-B734-25CACD0B3CB8}"/>
              </a:ext>
            </a:extLst>
          </p:cNvPr>
          <p:cNvSpPr/>
          <p:nvPr/>
        </p:nvSpPr>
        <p:spPr>
          <a:xfrm rot="2700000">
            <a:off x="2410587" y="539861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6" name="Parallelogram 15">
            <a:extLst>
              <a:ext uri="{FF2B5EF4-FFF2-40B4-BE49-F238E27FC236}">
                <a16:creationId xmlns:a16="http://schemas.microsoft.com/office/drawing/2014/main" id="{1A608BAD-461B-4B1A-AA28-64214DD1339C}"/>
              </a:ext>
            </a:extLst>
          </p:cNvPr>
          <p:cNvSpPr/>
          <p:nvPr/>
        </p:nvSpPr>
        <p:spPr>
          <a:xfrm flipH="1">
            <a:off x="8043977" y="5440510"/>
            <a:ext cx="392950" cy="392950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7" name="Rounded Rectangle 6">
            <a:extLst>
              <a:ext uri="{FF2B5EF4-FFF2-40B4-BE49-F238E27FC236}">
                <a16:creationId xmlns:a16="http://schemas.microsoft.com/office/drawing/2014/main" id="{16C12BFA-5EC0-4134-9AB7-77B2F89BDB48}"/>
              </a:ext>
            </a:extLst>
          </p:cNvPr>
          <p:cNvSpPr/>
          <p:nvPr/>
        </p:nvSpPr>
        <p:spPr>
          <a:xfrm>
            <a:off x="5184629" y="5433409"/>
            <a:ext cx="400469" cy="407153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08" name="Group 33">
            <a:extLst>
              <a:ext uri="{FF2B5EF4-FFF2-40B4-BE49-F238E27FC236}">
                <a16:creationId xmlns:a16="http://schemas.microsoft.com/office/drawing/2014/main" id="{64691AB7-07F5-4EC5-9706-FDCC0531BF9A}"/>
              </a:ext>
            </a:extLst>
          </p:cNvPr>
          <p:cNvGrpSpPr/>
          <p:nvPr/>
        </p:nvGrpSpPr>
        <p:grpSpPr>
          <a:xfrm>
            <a:off x="4943783" y="1844446"/>
            <a:ext cx="6521421" cy="911726"/>
            <a:chOff x="611559" y="2708920"/>
            <a:chExt cx="3400194" cy="911726"/>
          </a:xfrm>
        </p:grpSpPr>
        <p:sp>
          <p:nvSpPr>
            <p:cNvPr id="109" name="Rounded Rectangle 58">
              <a:extLst>
                <a:ext uri="{FF2B5EF4-FFF2-40B4-BE49-F238E27FC236}">
                  <a16:creationId xmlns:a16="http://schemas.microsoft.com/office/drawing/2014/main" id="{3256B140-A0A1-433A-BAFE-A6535B2D1732}"/>
                </a:ext>
              </a:extLst>
            </p:cNvPr>
            <p:cNvSpPr/>
            <p:nvPr/>
          </p:nvSpPr>
          <p:spPr>
            <a:xfrm>
              <a:off x="611559" y="2708920"/>
              <a:ext cx="1772278" cy="379785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141AF7E5-FC9F-497A-9EDD-3A0D47996307}"/>
                </a:ext>
              </a:extLst>
            </p:cNvPr>
            <p:cNvSpPr txBox="1"/>
            <p:nvPr/>
          </p:nvSpPr>
          <p:spPr>
            <a:xfrm>
              <a:off x="1390916" y="3158981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109088E1-45F3-4B76-AD52-3B7B31EF264D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2" name="Group 37">
            <a:extLst>
              <a:ext uri="{FF2B5EF4-FFF2-40B4-BE49-F238E27FC236}">
                <a16:creationId xmlns:a16="http://schemas.microsoft.com/office/drawing/2014/main" id="{9ABC74D2-0F1C-49CF-A2EA-C56F97DCE0F3}"/>
              </a:ext>
            </a:extLst>
          </p:cNvPr>
          <p:cNvGrpSpPr/>
          <p:nvPr/>
        </p:nvGrpSpPr>
        <p:grpSpPr>
          <a:xfrm>
            <a:off x="4943783" y="2929480"/>
            <a:ext cx="6521421" cy="911726"/>
            <a:chOff x="611559" y="2708920"/>
            <a:chExt cx="3400194" cy="911726"/>
          </a:xfrm>
        </p:grpSpPr>
        <p:sp>
          <p:nvSpPr>
            <p:cNvPr id="113" name="Rounded Rectangle 64">
              <a:extLst>
                <a:ext uri="{FF2B5EF4-FFF2-40B4-BE49-F238E27FC236}">
                  <a16:creationId xmlns:a16="http://schemas.microsoft.com/office/drawing/2014/main" id="{DDE6943D-C0B8-4FD9-B507-2BBA1C3A9C00}"/>
                </a:ext>
              </a:extLst>
            </p:cNvPr>
            <p:cNvSpPr/>
            <p:nvPr/>
          </p:nvSpPr>
          <p:spPr>
            <a:xfrm>
              <a:off x="611559" y="2708920"/>
              <a:ext cx="1772278" cy="379785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2BE7D444-1AEB-4153-A016-FA4BCA8DA707}"/>
                </a:ext>
              </a:extLst>
            </p:cNvPr>
            <p:cNvSpPr txBox="1"/>
            <p:nvPr/>
          </p:nvSpPr>
          <p:spPr>
            <a:xfrm>
              <a:off x="1390916" y="3158981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26CAEAF1-E905-4DEE-AB49-8AE2D97FD9B2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6" name="Group 41">
            <a:extLst>
              <a:ext uri="{FF2B5EF4-FFF2-40B4-BE49-F238E27FC236}">
                <a16:creationId xmlns:a16="http://schemas.microsoft.com/office/drawing/2014/main" id="{F746B8AB-0289-4A17-968A-3E0FCEAC3720}"/>
              </a:ext>
            </a:extLst>
          </p:cNvPr>
          <p:cNvGrpSpPr/>
          <p:nvPr/>
        </p:nvGrpSpPr>
        <p:grpSpPr>
          <a:xfrm>
            <a:off x="4943783" y="4014514"/>
            <a:ext cx="6521421" cy="911726"/>
            <a:chOff x="611559" y="2708920"/>
            <a:chExt cx="3400194" cy="911726"/>
          </a:xfrm>
        </p:grpSpPr>
        <p:sp>
          <p:nvSpPr>
            <p:cNvPr id="117" name="Rounded Rectangle 68">
              <a:extLst>
                <a:ext uri="{FF2B5EF4-FFF2-40B4-BE49-F238E27FC236}">
                  <a16:creationId xmlns:a16="http://schemas.microsoft.com/office/drawing/2014/main" id="{4B920798-F961-4C7B-975D-6B40E575BA23}"/>
                </a:ext>
              </a:extLst>
            </p:cNvPr>
            <p:cNvSpPr/>
            <p:nvPr/>
          </p:nvSpPr>
          <p:spPr>
            <a:xfrm>
              <a:off x="611559" y="2708920"/>
              <a:ext cx="1772278" cy="379785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50327831-1F16-4014-965F-872114635FFD}"/>
                </a:ext>
              </a:extLst>
            </p:cNvPr>
            <p:cNvSpPr txBox="1"/>
            <p:nvPr/>
          </p:nvSpPr>
          <p:spPr>
            <a:xfrm>
              <a:off x="1390916" y="3158981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D513F8C3-9122-4BF3-AC24-5DC3C6F7D4A8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113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13</cp:revision>
  <dcterms:created xsi:type="dcterms:W3CDTF">2018-02-18T19:39:47Z</dcterms:created>
  <dcterms:modified xsi:type="dcterms:W3CDTF">2022-10-28T04:48:10Z</dcterms:modified>
</cp:coreProperties>
</file>