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FAC-4D59-9A02-334C40958BBF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BFAC-4D59-9A02-334C40958BBF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56</c:v>
                </c:pt>
                <c:pt idx="1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AC-4D59-9A02-334C40958B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1D06-4C72-9937-75F6B17D571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1D06-4C72-9937-75F6B17D571F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82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06-4C72-9937-75F6B17D57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6613-412B-9DB6-D7D2765C08C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6613-412B-9DB6-D7D2765C08C7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613-412B-9DB6-D7D2765C0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D19A-4248-92D7-2720589D4D3D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D19A-4248-92D7-2720589D4D3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19A-4248-92D7-2720589D4D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030" name="Chart 1">
            <a:extLst>
              <a:ext uri="{FF2B5EF4-FFF2-40B4-BE49-F238E27FC236}">
                <a16:creationId xmlns:a16="http://schemas.microsoft.com/office/drawing/2014/main" id="{5D651467-9D8A-420B-B6FF-C5F45DE83F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6762520"/>
              </p:ext>
            </p:extLst>
          </p:nvPr>
        </p:nvGraphicFramePr>
        <p:xfrm>
          <a:off x="935595" y="2345857"/>
          <a:ext cx="1879176" cy="1879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31" name="Rounded Rectangular Callout 28">
            <a:extLst>
              <a:ext uri="{FF2B5EF4-FFF2-40B4-BE49-F238E27FC236}">
                <a16:creationId xmlns:a16="http://schemas.microsoft.com/office/drawing/2014/main" id="{C2B216B2-903F-4A11-9BD6-9081F53AA829}"/>
              </a:ext>
            </a:extLst>
          </p:cNvPr>
          <p:cNvSpPr/>
          <p:nvPr/>
        </p:nvSpPr>
        <p:spPr>
          <a:xfrm flipH="1">
            <a:off x="2051883" y="1821861"/>
            <a:ext cx="1191417" cy="667026"/>
          </a:xfrm>
          <a:prstGeom prst="wedgeRoundRectCallout">
            <a:avLst>
              <a:gd name="adj1" fmla="val 40596"/>
              <a:gd name="adj2" fmla="val 82391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2" name="Flowchart: Extract 2">
            <a:extLst>
              <a:ext uri="{FF2B5EF4-FFF2-40B4-BE49-F238E27FC236}">
                <a16:creationId xmlns:a16="http://schemas.microsoft.com/office/drawing/2014/main" id="{7B97205F-5F70-43F9-85E0-9852FC5E55FB}"/>
              </a:ext>
            </a:extLst>
          </p:cNvPr>
          <p:cNvSpPr/>
          <p:nvPr/>
        </p:nvSpPr>
        <p:spPr>
          <a:xfrm rot="10800000">
            <a:off x="1750031" y="4295369"/>
            <a:ext cx="250304" cy="250304"/>
          </a:xfrm>
          <a:prstGeom prst="flowChartExtra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033" name="TextBox 1032">
            <a:extLst>
              <a:ext uri="{FF2B5EF4-FFF2-40B4-BE49-F238E27FC236}">
                <a16:creationId xmlns:a16="http://schemas.microsoft.com/office/drawing/2014/main" id="{BD5DF4AD-A51D-41A3-BCF3-21D6FF6CDEA5}"/>
              </a:ext>
            </a:extLst>
          </p:cNvPr>
          <p:cNvSpPr txBox="1"/>
          <p:nvPr/>
        </p:nvSpPr>
        <p:spPr>
          <a:xfrm>
            <a:off x="921183" y="4759295"/>
            <a:ext cx="1908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Your Text Here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034" name="TextBox 1033">
            <a:extLst>
              <a:ext uri="{FF2B5EF4-FFF2-40B4-BE49-F238E27FC236}">
                <a16:creationId xmlns:a16="http://schemas.microsoft.com/office/drawing/2014/main" id="{FC487B06-800D-4639-953C-5BBB59962D8C}"/>
              </a:ext>
            </a:extLst>
          </p:cNvPr>
          <p:cNvSpPr txBox="1"/>
          <p:nvPr/>
        </p:nvSpPr>
        <p:spPr>
          <a:xfrm>
            <a:off x="921183" y="5159466"/>
            <a:ext cx="19080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5" name="Isosceles Triangle 51">
            <a:extLst>
              <a:ext uri="{FF2B5EF4-FFF2-40B4-BE49-F238E27FC236}">
                <a16:creationId xmlns:a16="http://schemas.microsoft.com/office/drawing/2014/main" id="{6EB1B992-8A81-45C1-9BD5-9C1117DD1B50}"/>
              </a:ext>
            </a:extLst>
          </p:cNvPr>
          <p:cNvSpPr/>
          <p:nvPr/>
        </p:nvSpPr>
        <p:spPr>
          <a:xfrm>
            <a:off x="1722725" y="2992929"/>
            <a:ext cx="304917" cy="2235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36" name="TextBox 1035">
            <a:extLst>
              <a:ext uri="{FF2B5EF4-FFF2-40B4-BE49-F238E27FC236}">
                <a16:creationId xmlns:a16="http://schemas.microsoft.com/office/drawing/2014/main" id="{B6CACC19-D23B-436F-AF0B-05B055902711}"/>
              </a:ext>
            </a:extLst>
          </p:cNvPr>
          <p:cNvSpPr txBox="1"/>
          <p:nvPr/>
        </p:nvSpPr>
        <p:spPr>
          <a:xfrm>
            <a:off x="1348946" y="3360007"/>
            <a:ext cx="105247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</a:rPr>
              <a:t>56%</a:t>
            </a:r>
          </a:p>
        </p:txBody>
      </p:sp>
      <p:sp>
        <p:nvSpPr>
          <p:cNvPr id="1037" name="TextBox 1036">
            <a:extLst>
              <a:ext uri="{FF2B5EF4-FFF2-40B4-BE49-F238E27FC236}">
                <a16:creationId xmlns:a16="http://schemas.microsoft.com/office/drawing/2014/main" id="{8FA4EFE1-EB0B-4B4C-8046-84FD841172DC}"/>
              </a:ext>
            </a:extLst>
          </p:cNvPr>
          <p:cNvSpPr txBox="1"/>
          <p:nvPr/>
        </p:nvSpPr>
        <p:spPr>
          <a:xfrm>
            <a:off x="2119958" y="1887763"/>
            <a:ext cx="1052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Title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1038" name="Chart 1">
            <a:extLst>
              <a:ext uri="{FF2B5EF4-FFF2-40B4-BE49-F238E27FC236}">
                <a16:creationId xmlns:a16="http://schemas.microsoft.com/office/drawing/2014/main" id="{59570EA5-6DDA-449D-9E98-445B47ED9A40}"/>
              </a:ext>
            </a:extLst>
          </p:cNvPr>
          <p:cNvGraphicFramePr/>
          <p:nvPr/>
        </p:nvGraphicFramePr>
        <p:xfrm>
          <a:off x="3641145" y="2345857"/>
          <a:ext cx="1879176" cy="1879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39" name="Rounded Rectangular Callout 28">
            <a:extLst>
              <a:ext uri="{FF2B5EF4-FFF2-40B4-BE49-F238E27FC236}">
                <a16:creationId xmlns:a16="http://schemas.microsoft.com/office/drawing/2014/main" id="{A4D57A93-A586-4E0F-ABA5-ADCDF7D0673E}"/>
              </a:ext>
            </a:extLst>
          </p:cNvPr>
          <p:cNvSpPr/>
          <p:nvPr/>
        </p:nvSpPr>
        <p:spPr>
          <a:xfrm flipH="1">
            <a:off x="4757433" y="1821861"/>
            <a:ext cx="1191417" cy="667026"/>
          </a:xfrm>
          <a:prstGeom prst="wedgeRoundRectCallout">
            <a:avLst>
              <a:gd name="adj1" fmla="val 39076"/>
              <a:gd name="adj2" fmla="val 82391"/>
              <a:gd name="adj3" fmla="val 166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0" name="Flowchart: Extract 2">
            <a:extLst>
              <a:ext uri="{FF2B5EF4-FFF2-40B4-BE49-F238E27FC236}">
                <a16:creationId xmlns:a16="http://schemas.microsoft.com/office/drawing/2014/main" id="{E206C739-66EB-4A55-B59B-E8BC4C742AB0}"/>
              </a:ext>
            </a:extLst>
          </p:cNvPr>
          <p:cNvSpPr/>
          <p:nvPr/>
        </p:nvSpPr>
        <p:spPr>
          <a:xfrm rot="10800000">
            <a:off x="4455582" y="4295369"/>
            <a:ext cx="250304" cy="250304"/>
          </a:xfrm>
          <a:prstGeom prst="flowChartExtra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041" name="TextBox 1040">
            <a:extLst>
              <a:ext uri="{FF2B5EF4-FFF2-40B4-BE49-F238E27FC236}">
                <a16:creationId xmlns:a16="http://schemas.microsoft.com/office/drawing/2014/main" id="{82BDF69A-8ACF-4464-8E15-F0569362ECCA}"/>
              </a:ext>
            </a:extLst>
          </p:cNvPr>
          <p:cNvSpPr txBox="1"/>
          <p:nvPr/>
        </p:nvSpPr>
        <p:spPr>
          <a:xfrm>
            <a:off x="3626733" y="4759295"/>
            <a:ext cx="1908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Your Text Here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042" name="TextBox 1041">
            <a:extLst>
              <a:ext uri="{FF2B5EF4-FFF2-40B4-BE49-F238E27FC236}">
                <a16:creationId xmlns:a16="http://schemas.microsoft.com/office/drawing/2014/main" id="{0A211528-BB8E-422F-AD65-78706272D2F1}"/>
              </a:ext>
            </a:extLst>
          </p:cNvPr>
          <p:cNvSpPr txBox="1"/>
          <p:nvPr/>
        </p:nvSpPr>
        <p:spPr>
          <a:xfrm>
            <a:off x="3626733" y="5159466"/>
            <a:ext cx="19080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3" name="Rectangle 36">
            <a:extLst>
              <a:ext uri="{FF2B5EF4-FFF2-40B4-BE49-F238E27FC236}">
                <a16:creationId xmlns:a16="http://schemas.microsoft.com/office/drawing/2014/main" id="{2B5304CC-7C72-477E-83B7-1B37719C6BA1}"/>
              </a:ext>
            </a:extLst>
          </p:cNvPr>
          <p:cNvSpPr/>
          <p:nvPr/>
        </p:nvSpPr>
        <p:spPr>
          <a:xfrm>
            <a:off x="4392116" y="2952563"/>
            <a:ext cx="365319" cy="30537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4" name="TextBox 1043">
            <a:extLst>
              <a:ext uri="{FF2B5EF4-FFF2-40B4-BE49-F238E27FC236}">
                <a16:creationId xmlns:a16="http://schemas.microsoft.com/office/drawing/2014/main" id="{D4AA15B7-8DC6-4C46-9BED-F7946C54F6E4}"/>
              </a:ext>
            </a:extLst>
          </p:cNvPr>
          <p:cNvSpPr txBox="1"/>
          <p:nvPr/>
        </p:nvSpPr>
        <p:spPr>
          <a:xfrm>
            <a:off x="4077372" y="3360007"/>
            <a:ext cx="105247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</a:rPr>
              <a:t>22%</a:t>
            </a:r>
          </a:p>
        </p:txBody>
      </p:sp>
      <p:sp>
        <p:nvSpPr>
          <p:cNvPr id="1045" name="TextBox 1044">
            <a:extLst>
              <a:ext uri="{FF2B5EF4-FFF2-40B4-BE49-F238E27FC236}">
                <a16:creationId xmlns:a16="http://schemas.microsoft.com/office/drawing/2014/main" id="{106A6C51-9779-4277-91E4-F58E416015EB}"/>
              </a:ext>
            </a:extLst>
          </p:cNvPr>
          <p:cNvSpPr txBox="1"/>
          <p:nvPr/>
        </p:nvSpPr>
        <p:spPr>
          <a:xfrm>
            <a:off x="4826904" y="1887763"/>
            <a:ext cx="1052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Title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1046" name="Chart 1">
            <a:extLst>
              <a:ext uri="{FF2B5EF4-FFF2-40B4-BE49-F238E27FC236}">
                <a16:creationId xmlns:a16="http://schemas.microsoft.com/office/drawing/2014/main" id="{CC3749F7-EA31-432D-B779-D5BA2FCCA390}"/>
              </a:ext>
            </a:extLst>
          </p:cNvPr>
          <p:cNvGraphicFramePr/>
          <p:nvPr/>
        </p:nvGraphicFramePr>
        <p:xfrm>
          <a:off x="6346695" y="2345857"/>
          <a:ext cx="1879176" cy="1879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47" name="Rounded Rectangular Callout 29">
            <a:extLst>
              <a:ext uri="{FF2B5EF4-FFF2-40B4-BE49-F238E27FC236}">
                <a16:creationId xmlns:a16="http://schemas.microsoft.com/office/drawing/2014/main" id="{02003D31-754B-431A-ABF1-EB536EA208AC}"/>
              </a:ext>
            </a:extLst>
          </p:cNvPr>
          <p:cNvSpPr/>
          <p:nvPr/>
        </p:nvSpPr>
        <p:spPr>
          <a:xfrm flipH="1">
            <a:off x="7430498" y="1821861"/>
            <a:ext cx="1191417" cy="667026"/>
          </a:xfrm>
          <a:prstGeom prst="wedgeRoundRectCallout">
            <a:avLst>
              <a:gd name="adj1" fmla="val 39076"/>
              <a:gd name="adj2" fmla="val 86463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8" name="Flowchart: Extract 37">
            <a:extLst>
              <a:ext uri="{FF2B5EF4-FFF2-40B4-BE49-F238E27FC236}">
                <a16:creationId xmlns:a16="http://schemas.microsoft.com/office/drawing/2014/main" id="{EB054D5E-0ED0-4D4C-AF5C-E2104C125603}"/>
              </a:ext>
            </a:extLst>
          </p:cNvPr>
          <p:cNvSpPr/>
          <p:nvPr/>
        </p:nvSpPr>
        <p:spPr>
          <a:xfrm rot="10800000">
            <a:off x="7161132" y="4295369"/>
            <a:ext cx="250304" cy="250304"/>
          </a:xfrm>
          <a:prstGeom prst="flowChartExtra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id="{272D5812-76E1-4D82-B251-71FF34C5C1B2}"/>
              </a:ext>
            </a:extLst>
          </p:cNvPr>
          <p:cNvSpPr txBox="1"/>
          <p:nvPr/>
        </p:nvSpPr>
        <p:spPr>
          <a:xfrm>
            <a:off x="6332283" y="4759295"/>
            <a:ext cx="1908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Your Text Here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50" name="TextBox 1049">
            <a:extLst>
              <a:ext uri="{FF2B5EF4-FFF2-40B4-BE49-F238E27FC236}">
                <a16:creationId xmlns:a16="http://schemas.microsoft.com/office/drawing/2014/main" id="{F072B41F-3AC9-4C9E-92BA-B24CA63D5469}"/>
              </a:ext>
            </a:extLst>
          </p:cNvPr>
          <p:cNvSpPr txBox="1"/>
          <p:nvPr/>
        </p:nvSpPr>
        <p:spPr>
          <a:xfrm>
            <a:off x="6332283" y="5159466"/>
            <a:ext cx="19080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Easy to change colors, photos and Text.  </a:t>
            </a:r>
          </a:p>
        </p:txBody>
      </p:sp>
      <p:sp>
        <p:nvSpPr>
          <p:cNvPr id="1051" name="Rectangle 16">
            <a:extLst>
              <a:ext uri="{FF2B5EF4-FFF2-40B4-BE49-F238E27FC236}">
                <a16:creationId xmlns:a16="http://schemas.microsoft.com/office/drawing/2014/main" id="{DA6A3E82-8E5C-4F2E-A787-1F198171FF70}"/>
              </a:ext>
            </a:extLst>
          </p:cNvPr>
          <p:cNvSpPr/>
          <p:nvPr/>
        </p:nvSpPr>
        <p:spPr>
          <a:xfrm rot="2700000">
            <a:off x="7155226" y="283251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52" name="TextBox 1051">
            <a:extLst>
              <a:ext uri="{FF2B5EF4-FFF2-40B4-BE49-F238E27FC236}">
                <a16:creationId xmlns:a16="http://schemas.microsoft.com/office/drawing/2014/main" id="{FB11B196-AEB8-40DB-9D4B-5C72494252A0}"/>
              </a:ext>
            </a:extLst>
          </p:cNvPr>
          <p:cNvSpPr txBox="1"/>
          <p:nvPr/>
        </p:nvSpPr>
        <p:spPr>
          <a:xfrm>
            <a:off x="6782922" y="3360007"/>
            <a:ext cx="105247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</a:rPr>
              <a:t>60%</a:t>
            </a:r>
          </a:p>
        </p:txBody>
      </p:sp>
      <p:sp>
        <p:nvSpPr>
          <p:cNvPr id="1053" name="TextBox 1052">
            <a:extLst>
              <a:ext uri="{FF2B5EF4-FFF2-40B4-BE49-F238E27FC236}">
                <a16:creationId xmlns:a16="http://schemas.microsoft.com/office/drawing/2014/main" id="{6C07EE6B-32F5-40A9-B756-9CACE4E259EB}"/>
              </a:ext>
            </a:extLst>
          </p:cNvPr>
          <p:cNvSpPr txBox="1"/>
          <p:nvPr/>
        </p:nvSpPr>
        <p:spPr>
          <a:xfrm>
            <a:off x="7499969" y="1887763"/>
            <a:ext cx="1052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Title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1054" name="Chart 1">
            <a:extLst>
              <a:ext uri="{FF2B5EF4-FFF2-40B4-BE49-F238E27FC236}">
                <a16:creationId xmlns:a16="http://schemas.microsoft.com/office/drawing/2014/main" id="{A6049B1E-B735-45E6-A257-5FE8016BA8A2}"/>
              </a:ext>
            </a:extLst>
          </p:cNvPr>
          <p:cNvGraphicFramePr/>
          <p:nvPr/>
        </p:nvGraphicFramePr>
        <p:xfrm>
          <a:off x="9019759" y="2345857"/>
          <a:ext cx="1879176" cy="1879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055" name="Rounded Rectangular Callout 30">
            <a:extLst>
              <a:ext uri="{FF2B5EF4-FFF2-40B4-BE49-F238E27FC236}">
                <a16:creationId xmlns:a16="http://schemas.microsoft.com/office/drawing/2014/main" id="{8A3B4301-D81F-45E3-9A77-2DCAA4B41F31}"/>
              </a:ext>
            </a:extLst>
          </p:cNvPr>
          <p:cNvSpPr/>
          <p:nvPr/>
        </p:nvSpPr>
        <p:spPr>
          <a:xfrm flipH="1">
            <a:off x="10167787" y="1821861"/>
            <a:ext cx="1191417" cy="667026"/>
          </a:xfrm>
          <a:prstGeom prst="wedgeRoundRectCallout">
            <a:avLst>
              <a:gd name="adj1" fmla="val 41356"/>
              <a:gd name="adj2" fmla="val 83748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6" name="Flowchart: Extract 38">
            <a:extLst>
              <a:ext uri="{FF2B5EF4-FFF2-40B4-BE49-F238E27FC236}">
                <a16:creationId xmlns:a16="http://schemas.microsoft.com/office/drawing/2014/main" id="{82A34B54-2AD6-4EB6-A931-F67DBC39CFAA}"/>
              </a:ext>
            </a:extLst>
          </p:cNvPr>
          <p:cNvSpPr/>
          <p:nvPr/>
        </p:nvSpPr>
        <p:spPr>
          <a:xfrm rot="10800000">
            <a:off x="9834195" y="4295369"/>
            <a:ext cx="250304" cy="250304"/>
          </a:xfrm>
          <a:prstGeom prst="flowChartExtra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057" name="TextBox 1056">
            <a:extLst>
              <a:ext uri="{FF2B5EF4-FFF2-40B4-BE49-F238E27FC236}">
                <a16:creationId xmlns:a16="http://schemas.microsoft.com/office/drawing/2014/main" id="{78B47267-9998-4641-BDA6-5C3E314B8353}"/>
              </a:ext>
            </a:extLst>
          </p:cNvPr>
          <p:cNvSpPr txBox="1"/>
          <p:nvPr/>
        </p:nvSpPr>
        <p:spPr>
          <a:xfrm>
            <a:off x="9005347" y="4759295"/>
            <a:ext cx="1908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Your Text Here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58" name="TextBox 1057">
            <a:extLst>
              <a:ext uri="{FF2B5EF4-FFF2-40B4-BE49-F238E27FC236}">
                <a16:creationId xmlns:a16="http://schemas.microsoft.com/office/drawing/2014/main" id="{7C21D96A-930A-4306-9201-47D63FA7EDDC}"/>
              </a:ext>
            </a:extLst>
          </p:cNvPr>
          <p:cNvSpPr txBox="1"/>
          <p:nvPr/>
        </p:nvSpPr>
        <p:spPr>
          <a:xfrm>
            <a:off x="9005347" y="5159466"/>
            <a:ext cx="19080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9" name="Rectangle 9">
            <a:extLst>
              <a:ext uri="{FF2B5EF4-FFF2-40B4-BE49-F238E27FC236}">
                <a16:creationId xmlns:a16="http://schemas.microsoft.com/office/drawing/2014/main" id="{8E24D98E-E675-4C1F-94F6-393DF308B255}"/>
              </a:ext>
            </a:extLst>
          </p:cNvPr>
          <p:cNvSpPr/>
          <p:nvPr/>
        </p:nvSpPr>
        <p:spPr>
          <a:xfrm>
            <a:off x="9794616" y="2916679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0" name="TextBox 1059">
            <a:extLst>
              <a:ext uri="{FF2B5EF4-FFF2-40B4-BE49-F238E27FC236}">
                <a16:creationId xmlns:a16="http://schemas.microsoft.com/office/drawing/2014/main" id="{EBBA3750-559F-46D0-9E75-2E3E8EC7C499}"/>
              </a:ext>
            </a:extLst>
          </p:cNvPr>
          <p:cNvSpPr txBox="1"/>
          <p:nvPr/>
        </p:nvSpPr>
        <p:spPr>
          <a:xfrm>
            <a:off x="9455986" y="3360007"/>
            <a:ext cx="105247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</a:rPr>
              <a:t>80%</a:t>
            </a:r>
          </a:p>
        </p:txBody>
      </p:sp>
      <p:sp>
        <p:nvSpPr>
          <p:cNvPr id="1061" name="TextBox 1060">
            <a:extLst>
              <a:ext uri="{FF2B5EF4-FFF2-40B4-BE49-F238E27FC236}">
                <a16:creationId xmlns:a16="http://schemas.microsoft.com/office/drawing/2014/main" id="{5C59C395-338C-4B25-96F9-497A0D2ACF53}"/>
              </a:ext>
            </a:extLst>
          </p:cNvPr>
          <p:cNvSpPr txBox="1"/>
          <p:nvPr/>
        </p:nvSpPr>
        <p:spPr>
          <a:xfrm>
            <a:off x="10252216" y="1887763"/>
            <a:ext cx="1052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Title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11291</TotalTime>
  <Words>124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46</cp:revision>
  <dcterms:created xsi:type="dcterms:W3CDTF">2018-02-18T19:39:47Z</dcterms:created>
  <dcterms:modified xsi:type="dcterms:W3CDTF">2022-10-25T06:50:21Z</dcterms:modified>
</cp:coreProperties>
</file>