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11" name="Group 21">
            <a:extLst>
              <a:ext uri="{FF2B5EF4-FFF2-40B4-BE49-F238E27FC236}">
                <a16:creationId xmlns:a16="http://schemas.microsoft.com/office/drawing/2014/main" id="{EF0DFA5D-F086-42BC-AF6F-4F2F3992D16E}"/>
              </a:ext>
            </a:extLst>
          </p:cNvPr>
          <p:cNvGrpSpPr/>
          <p:nvPr/>
        </p:nvGrpSpPr>
        <p:grpSpPr>
          <a:xfrm>
            <a:off x="1095973" y="1707621"/>
            <a:ext cx="2773439" cy="4509557"/>
            <a:chOff x="4429723" y="719666"/>
            <a:chExt cx="3332553" cy="5418666"/>
          </a:xfrm>
        </p:grpSpPr>
        <p:sp>
          <p:nvSpPr>
            <p:cNvPr id="1412" name="Arrow: Circular 5">
              <a:extLst>
                <a:ext uri="{FF2B5EF4-FFF2-40B4-BE49-F238E27FC236}">
                  <a16:creationId xmlns:a16="http://schemas.microsoft.com/office/drawing/2014/main" id="{7C769C77-9212-4555-A100-2530691C0AC9}"/>
                </a:ext>
              </a:extLst>
            </p:cNvPr>
            <p:cNvSpPr/>
            <p:nvPr/>
          </p:nvSpPr>
          <p:spPr>
            <a:xfrm>
              <a:off x="5154127" y="719666"/>
              <a:ext cx="2608149" cy="2608546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13" name="Shape 7">
              <a:extLst>
                <a:ext uri="{FF2B5EF4-FFF2-40B4-BE49-F238E27FC236}">
                  <a16:creationId xmlns:a16="http://schemas.microsoft.com/office/drawing/2014/main" id="{4EC9CAE5-03EF-4BE5-8FC5-3028E79627B7}"/>
                </a:ext>
              </a:extLst>
            </p:cNvPr>
            <p:cNvSpPr/>
            <p:nvPr/>
          </p:nvSpPr>
          <p:spPr>
            <a:xfrm>
              <a:off x="4429723" y="2218469"/>
              <a:ext cx="2608149" cy="2608546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14" name="Block Arc 9">
              <a:extLst>
                <a:ext uri="{FF2B5EF4-FFF2-40B4-BE49-F238E27FC236}">
                  <a16:creationId xmlns:a16="http://schemas.microsoft.com/office/drawing/2014/main" id="{DC71EF43-5ED5-4EC2-B6C9-61F8DD88BC7D}"/>
                </a:ext>
              </a:extLst>
            </p:cNvPr>
            <p:cNvSpPr/>
            <p:nvPr/>
          </p:nvSpPr>
          <p:spPr>
            <a:xfrm>
              <a:off x="5339759" y="3896630"/>
              <a:ext cx="2240804" cy="2241702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15" name="Isosceles Triangle 51">
            <a:extLst>
              <a:ext uri="{FF2B5EF4-FFF2-40B4-BE49-F238E27FC236}">
                <a16:creationId xmlns:a16="http://schemas.microsoft.com/office/drawing/2014/main" id="{456FE0EC-7B75-4C18-A9A0-809BF608F655}"/>
              </a:ext>
            </a:extLst>
          </p:cNvPr>
          <p:cNvSpPr/>
          <p:nvPr/>
        </p:nvSpPr>
        <p:spPr>
          <a:xfrm>
            <a:off x="1985253" y="3827586"/>
            <a:ext cx="392009" cy="28746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16" name="Rounded Rectangle 27">
            <a:extLst>
              <a:ext uri="{FF2B5EF4-FFF2-40B4-BE49-F238E27FC236}">
                <a16:creationId xmlns:a16="http://schemas.microsoft.com/office/drawing/2014/main" id="{2222447E-F29E-4ED1-8BD7-1E59FC2B2325}"/>
              </a:ext>
            </a:extLst>
          </p:cNvPr>
          <p:cNvSpPr/>
          <p:nvPr/>
        </p:nvSpPr>
        <p:spPr>
          <a:xfrm>
            <a:off x="2580260" y="2542028"/>
            <a:ext cx="407730" cy="31319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17" name="Round Same Side Corner Rectangle 36">
            <a:extLst>
              <a:ext uri="{FF2B5EF4-FFF2-40B4-BE49-F238E27FC236}">
                <a16:creationId xmlns:a16="http://schemas.microsoft.com/office/drawing/2014/main" id="{977B6EF0-02EE-4D8C-927C-872709C5D935}"/>
              </a:ext>
            </a:extLst>
          </p:cNvPr>
          <p:cNvSpPr/>
          <p:nvPr/>
        </p:nvSpPr>
        <p:spPr>
          <a:xfrm>
            <a:off x="2573527" y="5090722"/>
            <a:ext cx="421197" cy="3330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418" name="Group 51">
            <a:extLst>
              <a:ext uri="{FF2B5EF4-FFF2-40B4-BE49-F238E27FC236}">
                <a16:creationId xmlns:a16="http://schemas.microsoft.com/office/drawing/2014/main" id="{4C09EC60-DD47-4FFC-992E-C6C975408FE7}"/>
              </a:ext>
            </a:extLst>
          </p:cNvPr>
          <p:cNvGrpSpPr/>
          <p:nvPr/>
        </p:nvGrpSpPr>
        <p:grpSpPr>
          <a:xfrm>
            <a:off x="5057776" y="3183484"/>
            <a:ext cx="6223517" cy="929826"/>
            <a:chOff x="-643405" y="2826095"/>
            <a:chExt cx="6223517" cy="929826"/>
          </a:xfrm>
        </p:grpSpPr>
        <p:sp>
          <p:nvSpPr>
            <p:cNvPr id="1419" name="Oval 53">
              <a:extLst>
                <a:ext uri="{FF2B5EF4-FFF2-40B4-BE49-F238E27FC236}">
                  <a16:creationId xmlns:a16="http://schemas.microsoft.com/office/drawing/2014/main" id="{125D8DBC-CED1-4BD3-B664-66FBC01E74C8}"/>
                </a:ext>
              </a:extLst>
            </p:cNvPr>
            <p:cNvSpPr/>
            <p:nvPr/>
          </p:nvSpPr>
          <p:spPr>
            <a:xfrm>
              <a:off x="5033093" y="2826095"/>
              <a:ext cx="547019" cy="5470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20" name="TextBox 1419">
              <a:extLst>
                <a:ext uri="{FF2B5EF4-FFF2-40B4-BE49-F238E27FC236}">
                  <a16:creationId xmlns:a16="http://schemas.microsoft.com/office/drawing/2014/main" id="{62A1C447-96A1-4648-9BDD-389BF8D476AE}"/>
                </a:ext>
              </a:extLst>
            </p:cNvPr>
            <p:cNvSpPr txBox="1"/>
            <p:nvPr/>
          </p:nvSpPr>
          <p:spPr>
            <a:xfrm>
              <a:off x="-643405" y="3109590"/>
              <a:ext cx="55450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1" name="TextBox 1420">
              <a:extLst>
                <a:ext uri="{FF2B5EF4-FFF2-40B4-BE49-F238E27FC236}">
                  <a16:creationId xmlns:a16="http://schemas.microsoft.com/office/drawing/2014/main" id="{F5D9207B-0B95-499D-84C3-E995430561C4}"/>
                </a:ext>
              </a:extLst>
            </p:cNvPr>
            <p:cNvSpPr txBox="1"/>
            <p:nvPr/>
          </p:nvSpPr>
          <p:spPr>
            <a:xfrm>
              <a:off x="1043608" y="2832591"/>
              <a:ext cx="3856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1422" name="Straight Connector 56">
              <a:extLst>
                <a:ext uri="{FF2B5EF4-FFF2-40B4-BE49-F238E27FC236}">
                  <a16:creationId xmlns:a16="http://schemas.microsoft.com/office/drawing/2014/main" id="{7F001388-BFDB-4399-8634-0F644A189A94}"/>
                </a:ext>
              </a:extLst>
            </p:cNvPr>
            <p:cNvCxnSpPr>
              <a:cxnSpLocks/>
              <a:endCxn id="1419" idx="2"/>
            </p:cNvCxnSpPr>
            <p:nvPr/>
          </p:nvCxnSpPr>
          <p:spPr>
            <a:xfrm>
              <a:off x="-544532" y="3096114"/>
              <a:ext cx="5577625" cy="3491"/>
            </a:xfrm>
            <a:prstGeom prst="line">
              <a:avLst/>
            </a:prstGeom>
            <a:ln>
              <a:solidFill>
                <a:schemeClr val="accent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3" name="Group 58">
            <a:extLst>
              <a:ext uri="{FF2B5EF4-FFF2-40B4-BE49-F238E27FC236}">
                <a16:creationId xmlns:a16="http://schemas.microsoft.com/office/drawing/2014/main" id="{BECFA75E-507C-4730-8FCB-FEE97BC6023A}"/>
              </a:ext>
            </a:extLst>
          </p:cNvPr>
          <p:cNvGrpSpPr/>
          <p:nvPr/>
        </p:nvGrpSpPr>
        <p:grpSpPr>
          <a:xfrm>
            <a:off x="5057775" y="5287352"/>
            <a:ext cx="6223518" cy="929826"/>
            <a:chOff x="-643406" y="2826095"/>
            <a:chExt cx="6223518" cy="929826"/>
          </a:xfrm>
        </p:grpSpPr>
        <p:sp>
          <p:nvSpPr>
            <p:cNvPr id="1424" name="Oval 60">
              <a:extLst>
                <a:ext uri="{FF2B5EF4-FFF2-40B4-BE49-F238E27FC236}">
                  <a16:creationId xmlns:a16="http://schemas.microsoft.com/office/drawing/2014/main" id="{403F34E2-EB26-4642-898D-2E4D3D48FC37}"/>
                </a:ext>
              </a:extLst>
            </p:cNvPr>
            <p:cNvSpPr/>
            <p:nvPr/>
          </p:nvSpPr>
          <p:spPr>
            <a:xfrm>
              <a:off x="5033093" y="2826095"/>
              <a:ext cx="547019" cy="5470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25" name="TextBox 1424">
              <a:extLst>
                <a:ext uri="{FF2B5EF4-FFF2-40B4-BE49-F238E27FC236}">
                  <a16:creationId xmlns:a16="http://schemas.microsoft.com/office/drawing/2014/main" id="{B0D7DBDA-058B-4CF9-8784-2EB5E4AE68C3}"/>
                </a:ext>
              </a:extLst>
            </p:cNvPr>
            <p:cNvSpPr txBox="1"/>
            <p:nvPr/>
          </p:nvSpPr>
          <p:spPr>
            <a:xfrm>
              <a:off x="-186206" y="3109590"/>
              <a:ext cx="50878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6" name="TextBox 1425">
              <a:extLst>
                <a:ext uri="{FF2B5EF4-FFF2-40B4-BE49-F238E27FC236}">
                  <a16:creationId xmlns:a16="http://schemas.microsoft.com/office/drawing/2014/main" id="{6EC3F4A0-D64A-4C34-88D1-E519FF652A88}"/>
                </a:ext>
              </a:extLst>
            </p:cNvPr>
            <p:cNvSpPr txBox="1"/>
            <p:nvPr/>
          </p:nvSpPr>
          <p:spPr>
            <a:xfrm>
              <a:off x="-186108" y="2832591"/>
              <a:ext cx="5086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1427" name="Straight Connector 63">
              <a:extLst>
                <a:ext uri="{FF2B5EF4-FFF2-40B4-BE49-F238E27FC236}">
                  <a16:creationId xmlns:a16="http://schemas.microsoft.com/office/drawing/2014/main" id="{D8042794-0191-4F1C-BC90-7407D7B35985}"/>
                </a:ext>
              </a:extLst>
            </p:cNvPr>
            <p:cNvCxnSpPr>
              <a:cxnSpLocks/>
              <a:endCxn id="1424" idx="2"/>
            </p:cNvCxnSpPr>
            <p:nvPr/>
          </p:nvCxnSpPr>
          <p:spPr>
            <a:xfrm flipV="1">
              <a:off x="-643406" y="3099605"/>
              <a:ext cx="5676499" cy="9985"/>
            </a:xfrm>
            <a:prstGeom prst="line">
              <a:avLst/>
            </a:prstGeom>
            <a:ln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8" name="Group 65">
            <a:extLst>
              <a:ext uri="{FF2B5EF4-FFF2-40B4-BE49-F238E27FC236}">
                <a16:creationId xmlns:a16="http://schemas.microsoft.com/office/drawing/2014/main" id="{9A3C23C6-03F9-4B43-A338-C3FF33B67DED}"/>
              </a:ext>
            </a:extLst>
          </p:cNvPr>
          <p:cNvGrpSpPr/>
          <p:nvPr/>
        </p:nvGrpSpPr>
        <p:grpSpPr>
          <a:xfrm>
            <a:off x="5324077" y="4235418"/>
            <a:ext cx="5957216" cy="929826"/>
            <a:chOff x="-377104" y="2826095"/>
            <a:chExt cx="5957216" cy="929826"/>
          </a:xfrm>
        </p:grpSpPr>
        <p:sp>
          <p:nvSpPr>
            <p:cNvPr id="1429" name="Oval 67">
              <a:extLst>
                <a:ext uri="{FF2B5EF4-FFF2-40B4-BE49-F238E27FC236}">
                  <a16:creationId xmlns:a16="http://schemas.microsoft.com/office/drawing/2014/main" id="{BF5A8472-3786-4B9D-962B-110748F31463}"/>
                </a:ext>
              </a:extLst>
            </p:cNvPr>
            <p:cNvSpPr/>
            <p:nvPr/>
          </p:nvSpPr>
          <p:spPr>
            <a:xfrm>
              <a:off x="5033093" y="2826095"/>
              <a:ext cx="547019" cy="5470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30" name="TextBox 1429">
              <a:extLst>
                <a:ext uri="{FF2B5EF4-FFF2-40B4-BE49-F238E27FC236}">
                  <a16:creationId xmlns:a16="http://schemas.microsoft.com/office/drawing/2014/main" id="{DB0C6087-2775-4CC8-A0DB-96B319FA0D49}"/>
                </a:ext>
              </a:extLst>
            </p:cNvPr>
            <p:cNvSpPr txBox="1"/>
            <p:nvPr/>
          </p:nvSpPr>
          <p:spPr>
            <a:xfrm>
              <a:off x="-360293" y="3109590"/>
              <a:ext cx="5261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1" name="TextBox 1430">
              <a:extLst>
                <a:ext uri="{FF2B5EF4-FFF2-40B4-BE49-F238E27FC236}">
                  <a16:creationId xmlns:a16="http://schemas.microsoft.com/office/drawing/2014/main" id="{9D9F2169-045A-42A6-8D4A-6F3E180DA5B2}"/>
                </a:ext>
              </a:extLst>
            </p:cNvPr>
            <p:cNvSpPr txBox="1"/>
            <p:nvPr/>
          </p:nvSpPr>
          <p:spPr>
            <a:xfrm>
              <a:off x="-377104" y="2832591"/>
              <a:ext cx="5277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1432" name="Straight Connector 70">
              <a:extLst>
                <a:ext uri="{FF2B5EF4-FFF2-40B4-BE49-F238E27FC236}">
                  <a16:creationId xmlns:a16="http://schemas.microsoft.com/office/drawing/2014/main" id="{232D280C-BD7F-4DC0-8409-8AF98EC524AA}"/>
                </a:ext>
              </a:extLst>
            </p:cNvPr>
            <p:cNvCxnSpPr>
              <a:cxnSpLocks/>
              <a:endCxn id="1429" idx="2"/>
            </p:cNvCxnSpPr>
            <p:nvPr/>
          </p:nvCxnSpPr>
          <p:spPr>
            <a:xfrm flipV="1">
              <a:off x="-291139" y="3099605"/>
              <a:ext cx="5324232" cy="16044"/>
            </a:xfrm>
            <a:prstGeom prst="line">
              <a:avLst/>
            </a:prstGeom>
            <a:ln>
              <a:solidFill>
                <a:schemeClr val="accent2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3" name="Isosceles Triangle 51">
            <a:extLst>
              <a:ext uri="{FF2B5EF4-FFF2-40B4-BE49-F238E27FC236}">
                <a16:creationId xmlns:a16="http://schemas.microsoft.com/office/drawing/2014/main" id="{A4869843-AEFD-4931-B6F6-29BECE4539A8}"/>
              </a:ext>
            </a:extLst>
          </p:cNvPr>
          <p:cNvSpPr/>
          <p:nvPr/>
        </p:nvSpPr>
        <p:spPr>
          <a:xfrm>
            <a:off x="10873629" y="4402637"/>
            <a:ext cx="289892" cy="212579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4" name="Rounded Rectangle 27">
            <a:extLst>
              <a:ext uri="{FF2B5EF4-FFF2-40B4-BE49-F238E27FC236}">
                <a16:creationId xmlns:a16="http://schemas.microsoft.com/office/drawing/2014/main" id="{C5D3AFDE-DE8C-4E14-8B29-5A53DDDD84C8}"/>
              </a:ext>
            </a:extLst>
          </p:cNvPr>
          <p:cNvSpPr/>
          <p:nvPr/>
        </p:nvSpPr>
        <p:spPr>
          <a:xfrm>
            <a:off x="10877041" y="3337700"/>
            <a:ext cx="301516" cy="23160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5" name="Round Same Side Corner Rectangle 36">
            <a:extLst>
              <a:ext uri="{FF2B5EF4-FFF2-40B4-BE49-F238E27FC236}">
                <a16:creationId xmlns:a16="http://schemas.microsoft.com/office/drawing/2014/main" id="{E3363FA5-5E4B-49FC-9C28-A530DD79799C}"/>
              </a:ext>
            </a:extLst>
          </p:cNvPr>
          <p:cNvSpPr/>
          <p:nvPr/>
        </p:nvSpPr>
        <p:spPr>
          <a:xfrm>
            <a:off x="10852046" y="5423728"/>
            <a:ext cx="311475" cy="24625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6" name="TextBox 1435">
            <a:extLst>
              <a:ext uri="{FF2B5EF4-FFF2-40B4-BE49-F238E27FC236}">
                <a16:creationId xmlns:a16="http://schemas.microsoft.com/office/drawing/2014/main" id="{FCD72052-156C-4CCE-8E2F-1EA394261014}"/>
              </a:ext>
            </a:extLst>
          </p:cNvPr>
          <p:cNvSpPr txBox="1"/>
          <p:nvPr/>
        </p:nvSpPr>
        <p:spPr>
          <a:xfrm>
            <a:off x="4750832" y="1637312"/>
            <a:ext cx="6204117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 Quality Professional </a:t>
            </a:r>
          </a:p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PPT 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37" name="TextBox 1436">
            <a:extLst>
              <a:ext uri="{FF2B5EF4-FFF2-40B4-BE49-F238E27FC236}">
                <a16:creationId xmlns:a16="http://schemas.microsoft.com/office/drawing/2014/main" id="{163AD7A6-5FDC-4244-BC79-6646BB51E990}"/>
              </a:ext>
            </a:extLst>
          </p:cNvPr>
          <p:cNvSpPr txBox="1"/>
          <p:nvPr/>
        </p:nvSpPr>
        <p:spPr>
          <a:xfrm>
            <a:off x="4750832" y="2299829"/>
            <a:ext cx="620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C1CF"/>
      </a:accent1>
      <a:accent2>
        <a:srgbClr val="EBC149"/>
      </a:accent2>
      <a:accent3>
        <a:srgbClr val="F26122"/>
      </a:accent3>
      <a:accent4>
        <a:srgbClr val="6F1F51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172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50</cp:revision>
  <dcterms:created xsi:type="dcterms:W3CDTF">2018-02-18T19:39:47Z</dcterms:created>
  <dcterms:modified xsi:type="dcterms:W3CDTF">2022-10-27T06:14:55Z</dcterms:modified>
</cp:coreProperties>
</file>