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59" name="그룹 1358">
            <a:extLst>
              <a:ext uri="{FF2B5EF4-FFF2-40B4-BE49-F238E27FC236}">
                <a16:creationId xmlns:a16="http://schemas.microsoft.com/office/drawing/2014/main" id="{B9573A4C-8688-44F5-A4B4-768B22E1540A}"/>
              </a:ext>
            </a:extLst>
          </p:cNvPr>
          <p:cNvGrpSpPr/>
          <p:nvPr/>
        </p:nvGrpSpPr>
        <p:grpSpPr>
          <a:xfrm>
            <a:off x="551401" y="3971213"/>
            <a:ext cx="2147965" cy="609332"/>
            <a:chOff x="913134" y="4686211"/>
            <a:chExt cx="2308629" cy="654909"/>
          </a:xfrm>
        </p:grpSpPr>
        <p:sp>
          <p:nvSpPr>
            <p:cNvPr id="1360" name="화살표: 갈매기형 수장 1359">
              <a:extLst>
                <a:ext uri="{FF2B5EF4-FFF2-40B4-BE49-F238E27FC236}">
                  <a16:creationId xmlns:a16="http://schemas.microsoft.com/office/drawing/2014/main" id="{394F25FA-331E-4F43-8822-5D6553C76EC5}"/>
                </a:ext>
              </a:extLst>
            </p:cNvPr>
            <p:cNvSpPr/>
            <p:nvPr/>
          </p:nvSpPr>
          <p:spPr>
            <a:xfrm>
              <a:off x="913134" y="4686211"/>
              <a:ext cx="2308629" cy="654909"/>
            </a:xfrm>
            <a:prstGeom prst="chevron">
              <a:avLst/>
            </a:prstGeom>
            <a:solidFill>
              <a:schemeClr val="accent5"/>
            </a:solidFill>
            <a:ln w="412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1" name="화살표: 갈매기형 수장 1360">
              <a:extLst>
                <a:ext uri="{FF2B5EF4-FFF2-40B4-BE49-F238E27FC236}">
                  <a16:creationId xmlns:a16="http://schemas.microsoft.com/office/drawing/2014/main" id="{C641F097-0E0C-42A3-8D9E-CF8A9396D3E1}"/>
                </a:ext>
              </a:extLst>
            </p:cNvPr>
            <p:cNvSpPr/>
            <p:nvPr/>
          </p:nvSpPr>
          <p:spPr>
            <a:xfrm>
              <a:off x="978762" y="4747554"/>
              <a:ext cx="2147656" cy="532223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62" name="직선 연결선 1361">
              <a:extLst>
                <a:ext uri="{FF2B5EF4-FFF2-40B4-BE49-F238E27FC236}">
                  <a16:creationId xmlns:a16="http://schemas.microsoft.com/office/drawing/2014/main" id="{95D7149F-8E87-4EC5-940C-28AE39CFE730}"/>
                </a:ext>
              </a:extLst>
            </p:cNvPr>
            <p:cNvCxnSpPr>
              <a:cxnSpLocks/>
            </p:cNvCxnSpPr>
            <p:nvPr/>
          </p:nvCxnSpPr>
          <p:spPr>
            <a:xfrm>
              <a:off x="1186303" y="5013666"/>
              <a:ext cx="1732575" cy="0"/>
            </a:xfrm>
            <a:prstGeom prst="line">
              <a:avLst/>
            </a:prstGeom>
            <a:ln w="539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3" name="그룹 1362">
            <a:extLst>
              <a:ext uri="{FF2B5EF4-FFF2-40B4-BE49-F238E27FC236}">
                <a16:creationId xmlns:a16="http://schemas.microsoft.com/office/drawing/2014/main" id="{681BC96C-3003-4D08-9E05-B53CC66E9F77}"/>
              </a:ext>
            </a:extLst>
          </p:cNvPr>
          <p:cNvGrpSpPr/>
          <p:nvPr/>
        </p:nvGrpSpPr>
        <p:grpSpPr>
          <a:xfrm>
            <a:off x="2790982" y="3666546"/>
            <a:ext cx="2147965" cy="609332"/>
            <a:chOff x="913134" y="4686211"/>
            <a:chExt cx="2308629" cy="654909"/>
          </a:xfrm>
        </p:grpSpPr>
        <p:sp>
          <p:nvSpPr>
            <p:cNvPr id="1364" name="화살표: 갈매기형 수장 1363">
              <a:extLst>
                <a:ext uri="{FF2B5EF4-FFF2-40B4-BE49-F238E27FC236}">
                  <a16:creationId xmlns:a16="http://schemas.microsoft.com/office/drawing/2014/main" id="{5111A264-BF81-47CA-BAC3-582FCEFAF711}"/>
                </a:ext>
              </a:extLst>
            </p:cNvPr>
            <p:cNvSpPr/>
            <p:nvPr/>
          </p:nvSpPr>
          <p:spPr>
            <a:xfrm>
              <a:off x="913134" y="4686211"/>
              <a:ext cx="2308629" cy="654909"/>
            </a:xfrm>
            <a:prstGeom prst="chevron">
              <a:avLst/>
            </a:prstGeom>
            <a:solidFill>
              <a:schemeClr val="accent4"/>
            </a:solidFill>
            <a:ln w="412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5" name="화살표: 갈매기형 수장 1364">
              <a:extLst>
                <a:ext uri="{FF2B5EF4-FFF2-40B4-BE49-F238E27FC236}">
                  <a16:creationId xmlns:a16="http://schemas.microsoft.com/office/drawing/2014/main" id="{15D00DAE-8353-4202-ADB5-428A2091C904}"/>
                </a:ext>
              </a:extLst>
            </p:cNvPr>
            <p:cNvSpPr/>
            <p:nvPr/>
          </p:nvSpPr>
          <p:spPr>
            <a:xfrm>
              <a:off x="978762" y="4747554"/>
              <a:ext cx="2147656" cy="532223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66" name="직선 연결선 1365">
              <a:extLst>
                <a:ext uri="{FF2B5EF4-FFF2-40B4-BE49-F238E27FC236}">
                  <a16:creationId xmlns:a16="http://schemas.microsoft.com/office/drawing/2014/main" id="{4EC0C4E0-5491-4FB5-B8EE-B722BF10372F}"/>
                </a:ext>
              </a:extLst>
            </p:cNvPr>
            <p:cNvCxnSpPr>
              <a:cxnSpLocks/>
            </p:cNvCxnSpPr>
            <p:nvPr/>
          </p:nvCxnSpPr>
          <p:spPr>
            <a:xfrm>
              <a:off x="1186303" y="5013666"/>
              <a:ext cx="1732575" cy="0"/>
            </a:xfrm>
            <a:prstGeom prst="line">
              <a:avLst/>
            </a:prstGeom>
            <a:ln w="539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7" name="그룹 1366">
            <a:extLst>
              <a:ext uri="{FF2B5EF4-FFF2-40B4-BE49-F238E27FC236}">
                <a16:creationId xmlns:a16="http://schemas.microsoft.com/office/drawing/2014/main" id="{B417452B-080D-405B-953A-924D8CF55540}"/>
              </a:ext>
            </a:extLst>
          </p:cNvPr>
          <p:cNvGrpSpPr/>
          <p:nvPr/>
        </p:nvGrpSpPr>
        <p:grpSpPr>
          <a:xfrm>
            <a:off x="5030564" y="3361880"/>
            <a:ext cx="2147965" cy="609332"/>
            <a:chOff x="913134" y="4686211"/>
            <a:chExt cx="2308629" cy="654909"/>
          </a:xfrm>
        </p:grpSpPr>
        <p:sp>
          <p:nvSpPr>
            <p:cNvPr id="1368" name="화살표: 갈매기형 수장 1367">
              <a:extLst>
                <a:ext uri="{FF2B5EF4-FFF2-40B4-BE49-F238E27FC236}">
                  <a16:creationId xmlns:a16="http://schemas.microsoft.com/office/drawing/2014/main" id="{28E6EA77-6E5F-4CE4-B515-EB12E54BADDD}"/>
                </a:ext>
              </a:extLst>
            </p:cNvPr>
            <p:cNvSpPr/>
            <p:nvPr/>
          </p:nvSpPr>
          <p:spPr>
            <a:xfrm>
              <a:off x="913134" y="4686211"/>
              <a:ext cx="2308629" cy="654909"/>
            </a:xfrm>
            <a:prstGeom prst="chevron">
              <a:avLst/>
            </a:prstGeom>
            <a:solidFill>
              <a:schemeClr val="accent3"/>
            </a:solidFill>
            <a:ln w="412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9" name="화살표: 갈매기형 수장 1368">
              <a:extLst>
                <a:ext uri="{FF2B5EF4-FFF2-40B4-BE49-F238E27FC236}">
                  <a16:creationId xmlns:a16="http://schemas.microsoft.com/office/drawing/2014/main" id="{7256543A-08A5-470C-BC30-6E79E71B6D7D}"/>
                </a:ext>
              </a:extLst>
            </p:cNvPr>
            <p:cNvSpPr/>
            <p:nvPr/>
          </p:nvSpPr>
          <p:spPr>
            <a:xfrm>
              <a:off x="978762" y="4747554"/>
              <a:ext cx="2147656" cy="532223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70" name="직선 연결선 1369">
              <a:extLst>
                <a:ext uri="{FF2B5EF4-FFF2-40B4-BE49-F238E27FC236}">
                  <a16:creationId xmlns:a16="http://schemas.microsoft.com/office/drawing/2014/main" id="{9170DFD2-0440-4C94-BB46-BCDADB9BB06A}"/>
                </a:ext>
              </a:extLst>
            </p:cNvPr>
            <p:cNvCxnSpPr>
              <a:cxnSpLocks/>
            </p:cNvCxnSpPr>
            <p:nvPr/>
          </p:nvCxnSpPr>
          <p:spPr>
            <a:xfrm>
              <a:off x="1186303" y="5013666"/>
              <a:ext cx="1732575" cy="0"/>
            </a:xfrm>
            <a:prstGeom prst="line">
              <a:avLst/>
            </a:prstGeom>
            <a:ln w="539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1" name="그룹 1370">
            <a:extLst>
              <a:ext uri="{FF2B5EF4-FFF2-40B4-BE49-F238E27FC236}">
                <a16:creationId xmlns:a16="http://schemas.microsoft.com/office/drawing/2014/main" id="{1E24B7E6-6813-4050-8398-C3F82DE9AF36}"/>
              </a:ext>
            </a:extLst>
          </p:cNvPr>
          <p:cNvGrpSpPr/>
          <p:nvPr/>
        </p:nvGrpSpPr>
        <p:grpSpPr>
          <a:xfrm>
            <a:off x="7270145" y="3057213"/>
            <a:ext cx="2147965" cy="609332"/>
            <a:chOff x="913134" y="4686211"/>
            <a:chExt cx="2308629" cy="654909"/>
          </a:xfrm>
        </p:grpSpPr>
        <p:sp>
          <p:nvSpPr>
            <p:cNvPr id="1372" name="화살표: 갈매기형 수장 1371">
              <a:extLst>
                <a:ext uri="{FF2B5EF4-FFF2-40B4-BE49-F238E27FC236}">
                  <a16:creationId xmlns:a16="http://schemas.microsoft.com/office/drawing/2014/main" id="{BA6386CA-2838-4AD5-B849-23D0796AFE25}"/>
                </a:ext>
              </a:extLst>
            </p:cNvPr>
            <p:cNvSpPr/>
            <p:nvPr/>
          </p:nvSpPr>
          <p:spPr>
            <a:xfrm>
              <a:off x="913134" y="4686211"/>
              <a:ext cx="2308629" cy="654909"/>
            </a:xfrm>
            <a:prstGeom prst="chevron">
              <a:avLst/>
            </a:prstGeom>
            <a:solidFill>
              <a:schemeClr val="accent2"/>
            </a:solidFill>
            <a:ln w="412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73" name="화살표: 갈매기형 수장 1372">
              <a:extLst>
                <a:ext uri="{FF2B5EF4-FFF2-40B4-BE49-F238E27FC236}">
                  <a16:creationId xmlns:a16="http://schemas.microsoft.com/office/drawing/2014/main" id="{4F651A10-B1A3-4C50-8B9D-9712F77B7AA7}"/>
                </a:ext>
              </a:extLst>
            </p:cNvPr>
            <p:cNvSpPr/>
            <p:nvPr/>
          </p:nvSpPr>
          <p:spPr>
            <a:xfrm>
              <a:off x="978762" y="4747554"/>
              <a:ext cx="2147656" cy="532223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74" name="직선 연결선 1373">
              <a:extLst>
                <a:ext uri="{FF2B5EF4-FFF2-40B4-BE49-F238E27FC236}">
                  <a16:creationId xmlns:a16="http://schemas.microsoft.com/office/drawing/2014/main" id="{4E785071-E8A4-42F3-9A30-7A70792277C7}"/>
                </a:ext>
              </a:extLst>
            </p:cNvPr>
            <p:cNvCxnSpPr>
              <a:cxnSpLocks/>
            </p:cNvCxnSpPr>
            <p:nvPr/>
          </p:nvCxnSpPr>
          <p:spPr>
            <a:xfrm>
              <a:off x="1186303" y="5013666"/>
              <a:ext cx="1732575" cy="0"/>
            </a:xfrm>
            <a:prstGeom prst="line">
              <a:avLst/>
            </a:prstGeom>
            <a:ln w="539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5" name="그룹 1374">
            <a:extLst>
              <a:ext uri="{FF2B5EF4-FFF2-40B4-BE49-F238E27FC236}">
                <a16:creationId xmlns:a16="http://schemas.microsoft.com/office/drawing/2014/main" id="{8C50DD7C-CE17-44BB-9EF4-E7C2515BED89}"/>
              </a:ext>
            </a:extLst>
          </p:cNvPr>
          <p:cNvGrpSpPr/>
          <p:nvPr/>
        </p:nvGrpSpPr>
        <p:grpSpPr>
          <a:xfrm>
            <a:off x="9509727" y="2752547"/>
            <a:ext cx="2147965" cy="609332"/>
            <a:chOff x="913134" y="4686211"/>
            <a:chExt cx="2308629" cy="654909"/>
          </a:xfrm>
        </p:grpSpPr>
        <p:sp>
          <p:nvSpPr>
            <p:cNvPr id="1376" name="화살표: 갈매기형 수장 1375">
              <a:extLst>
                <a:ext uri="{FF2B5EF4-FFF2-40B4-BE49-F238E27FC236}">
                  <a16:creationId xmlns:a16="http://schemas.microsoft.com/office/drawing/2014/main" id="{B550B733-EED1-4D31-9CA7-9072F371DA30}"/>
                </a:ext>
              </a:extLst>
            </p:cNvPr>
            <p:cNvSpPr/>
            <p:nvPr/>
          </p:nvSpPr>
          <p:spPr>
            <a:xfrm>
              <a:off x="913134" y="4686211"/>
              <a:ext cx="2308629" cy="654909"/>
            </a:xfrm>
            <a:prstGeom prst="chevron">
              <a:avLst/>
            </a:prstGeom>
            <a:solidFill>
              <a:schemeClr val="accent1"/>
            </a:solidFill>
            <a:ln w="412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77" name="화살표: 갈매기형 수장 1376">
              <a:extLst>
                <a:ext uri="{FF2B5EF4-FFF2-40B4-BE49-F238E27FC236}">
                  <a16:creationId xmlns:a16="http://schemas.microsoft.com/office/drawing/2014/main" id="{737AB712-96E1-46A5-93E3-AC98C0D9EEB2}"/>
                </a:ext>
              </a:extLst>
            </p:cNvPr>
            <p:cNvSpPr/>
            <p:nvPr/>
          </p:nvSpPr>
          <p:spPr>
            <a:xfrm>
              <a:off x="978762" y="4747554"/>
              <a:ext cx="2147656" cy="532223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78" name="직선 연결선 1377">
              <a:extLst>
                <a:ext uri="{FF2B5EF4-FFF2-40B4-BE49-F238E27FC236}">
                  <a16:creationId xmlns:a16="http://schemas.microsoft.com/office/drawing/2014/main" id="{F5191485-34FB-4F60-8B85-D6A642B662E9}"/>
                </a:ext>
              </a:extLst>
            </p:cNvPr>
            <p:cNvCxnSpPr>
              <a:cxnSpLocks/>
            </p:cNvCxnSpPr>
            <p:nvPr/>
          </p:nvCxnSpPr>
          <p:spPr>
            <a:xfrm>
              <a:off x="1186303" y="5013666"/>
              <a:ext cx="1732575" cy="0"/>
            </a:xfrm>
            <a:prstGeom prst="line">
              <a:avLst/>
            </a:prstGeom>
            <a:ln w="539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9" name="그룹 1378">
            <a:extLst>
              <a:ext uri="{FF2B5EF4-FFF2-40B4-BE49-F238E27FC236}">
                <a16:creationId xmlns:a16="http://schemas.microsoft.com/office/drawing/2014/main" id="{3C64CB1B-B5D8-463E-8434-4BD140716C72}"/>
              </a:ext>
            </a:extLst>
          </p:cNvPr>
          <p:cNvGrpSpPr/>
          <p:nvPr/>
        </p:nvGrpSpPr>
        <p:grpSpPr>
          <a:xfrm>
            <a:off x="8057022" y="2479233"/>
            <a:ext cx="565997" cy="875435"/>
            <a:chOff x="3344523" y="3582359"/>
            <a:chExt cx="565997" cy="875435"/>
          </a:xfrm>
        </p:grpSpPr>
        <p:sp>
          <p:nvSpPr>
            <p:cNvPr id="1380" name="자유형: 도형 1379">
              <a:extLst>
                <a:ext uri="{FF2B5EF4-FFF2-40B4-BE49-F238E27FC236}">
                  <a16:creationId xmlns:a16="http://schemas.microsoft.com/office/drawing/2014/main" id="{C551E1D4-3C03-4EBB-A847-A4BF6B8BC254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2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381" name="타원 1380">
              <a:extLst>
                <a:ext uri="{FF2B5EF4-FFF2-40B4-BE49-F238E27FC236}">
                  <a16:creationId xmlns:a16="http://schemas.microsoft.com/office/drawing/2014/main" id="{A9C84E65-DB5D-42B8-A90D-6E7A8266502D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82" name="TextBox 1381">
            <a:extLst>
              <a:ext uri="{FF2B5EF4-FFF2-40B4-BE49-F238E27FC236}">
                <a16:creationId xmlns:a16="http://schemas.microsoft.com/office/drawing/2014/main" id="{B6A19FA5-07F6-4E6E-819C-641EB5A1B9F6}"/>
              </a:ext>
            </a:extLst>
          </p:cNvPr>
          <p:cNvSpPr txBox="1"/>
          <p:nvPr/>
        </p:nvSpPr>
        <p:spPr>
          <a:xfrm>
            <a:off x="7753342" y="202336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83" name="Rounded Rectangle 32">
            <a:extLst>
              <a:ext uri="{FF2B5EF4-FFF2-40B4-BE49-F238E27FC236}">
                <a16:creationId xmlns:a16="http://schemas.microsoft.com/office/drawing/2014/main" id="{98A29F0C-8079-42AE-905F-11CDDFDAB45C}"/>
              </a:ext>
            </a:extLst>
          </p:cNvPr>
          <p:cNvSpPr/>
          <p:nvPr/>
        </p:nvSpPr>
        <p:spPr>
          <a:xfrm>
            <a:off x="8217568" y="2629853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84" name="그룹 1383">
            <a:extLst>
              <a:ext uri="{FF2B5EF4-FFF2-40B4-BE49-F238E27FC236}">
                <a16:creationId xmlns:a16="http://schemas.microsoft.com/office/drawing/2014/main" id="{65DBD0B4-4F1B-483C-ADDD-4307036EC508}"/>
              </a:ext>
            </a:extLst>
          </p:cNvPr>
          <p:cNvGrpSpPr/>
          <p:nvPr/>
        </p:nvGrpSpPr>
        <p:grpSpPr>
          <a:xfrm>
            <a:off x="10294276" y="2183072"/>
            <a:ext cx="565997" cy="875435"/>
            <a:chOff x="3344523" y="3582359"/>
            <a:chExt cx="565997" cy="875435"/>
          </a:xfrm>
        </p:grpSpPr>
        <p:sp>
          <p:nvSpPr>
            <p:cNvPr id="1385" name="자유형: 도형 1384">
              <a:extLst>
                <a:ext uri="{FF2B5EF4-FFF2-40B4-BE49-F238E27FC236}">
                  <a16:creationId xmlns:a16="http://schemas.microsoft.com/office/drawing/2014/main" id="{D9A665AD-2C56-4D64-9891-DC02482CB55B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1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386" name="타원 1385">
              <a:extLst>
                <a:ext uri="{FF2B5EF4-FFF2-40B4-BE49-F238E27FC236}">
                  <a16:creationId xmlns:a16="http://schemas.microsoft.com/office/drawing/2014/main" id="{5624DEE3-36D0-4A98-9393-20E89A98002E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87" name="TextBox 1386">
            <a:extLst>
              <a:ext uri="{FF2B5EF4-FFF2-40B4-BE49-F238E27FC236}">
                <a16:creationId xmlns:a16="http://schemas.microsoft.com/office/drawing/2014/main" id="{3F4A9C6B-ECA4-42A6-9CD7-9436DB1B8D7F}"/>
              </a:ext>
            </a:extLst>
          </p:cNvPr>
          <p:cNvSpPr txBox="1"/>
          <p:nvPr/>
        </p:nvSpPr>
        <p:spPr>
          <a:xfrm>
            <a:off x="9992922" y="170874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88" name="Rectangle 9">
            <a:extLst>
              <a:ext uri="{FF2B5EF4-FFF2-40B4-BE49-F238E27FC236}">
                <a16:creationId xmlns:a16="http://schemas.microsoft.com/office/drawing/2014/main" id="{5D59ADC0-E1AC-4C87-AC60-A968242296F2}"/>
              </a:ext>
            </a:extLst>
          </p:cNvPr>
          <p:cNvSpPr/>
          <p:nvPr/>
        </p:nvSpPr>
        <p:spPr>
          <a:xfrm>
            <a:off x="10435935" y="2335017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89" name="그룹 1388">
            <a:extLst>
              <a:ext uri="{FF2B5EF4-FFF2-40B4-BE49-F238E27FC236}">
                <a16:creationId xmlns:a16="http://schemas.microsoft.com/office/drawing/2014/main" id="{890F4215-E1A5-47F3-97F7-9AB06DBFA916}"/>
              </a:ext>
            </a:extLst>
          </p:cNvPr>
          <p:cNvGrpSpPr/>
          <p:nvPr/>
        </p:nvGrpSpPr>
        <p:grpSpPr>
          <a:xfrm>
            <a:off x="3582510" y="3101321"/>
            <a:ext cx="565997" cy="875435"/>
            <a:chOff x="3344523" y="3582359"/>
            <a:chExt cx="565997" cy="875435"/>
          </a:xfrm>
        </p:grpSpPr>
        <p:sp>
          <p:nvSpPr>
            <p:cNvPr id="1390" name="자유형: 도형 1389">
              <a:extLst>
                <a:ext uri="{FF2B5EF4-FFF2-40B4-BE49-F238E27FC236}">
                  <a16:creationId xmlns:a16="http://schemas.microsoft.com/office/drawing/2014/main" id="{B86B6574-6A1B-4ACF-9A84-B61426AE01EE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4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391" name="타원 1390">
              <a:extLst>
                <a:ext uri="{FF2B5EF4-FFF2-40B4-BE49-F238E27FC236}">
                  <a16:creationId xmlns:a16="http://schemas.microsoft.com/office/drawing/2014/main" id="{1CE83D7E-D99E-49AA-9FE6-3C7EE62101B3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92" name="TextBox 1391">
            <a:extLst>
              <a:ext uri="{FF2B5EF4-FFF2-40B4-BE49-F238E27FC236}">
                <a16:creationId xmlns:a16="http://schemas.microsoft.com/office/drawing/2014/main" id="{AF7F1809-1497-4E0E-8D88-A23C44FDA768}"/>
              </a:ext>
            </a:extLst>
          </p:cNvPr>
          <p:cNvSpPr txBox="1"/>
          <p:nvPr/>
        </p:nvSpPr>
        <p:spPr>
          <a:xfrm>
            <a:off x="3274178" y="26341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93" name="Rectangle 16">
            <a:extLst>
              <a:ext uri="{FF2B5EF4-FFF2-40B4-BE49-F238E27FC236}">
                <a16:creationId xmlns:a16="http://schemas.microsoft.com/office/drawing/2014/main" id="{358A8439-EBE6-468B-9F94-F5ADE4BA7C51}"/>
              </a:ext>
            </a:extLst>
          </p:cNvPr>
          <p:cNvSpPr/>
          <p:nvPr/>
        </p:nvSpPr>
        <p:spPr>
          <a:xfrm>
            <a:off x="3700985" y="3299690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94" name="그룹 1393">
            <a:extLst>
              <a:ext uri="{FF2B5EF4-FFF2-40B4-BE49-F238E27FC236}">
                <a16:creationId xmlns:a16="http://schemas.microsoft.com/office/drawing/2014/main" id="{35B3DB27-5E81-4499-A352-3479EF5DA51C}"/>
              </a:ext>
            </a:extLst>
          </p:cNvPr>
          <p:cNvGrpSpPr/>
          <p:nvPr/>
        </p:nvGrpSpPr>
        <p:grpSpPr>
          <a:xfrm>
            <a:off x="1331298" y="3415945"/>
            <a:ext cx="565997" cy="875435"/>
            <a:chOff x="3344523" y="3582359"/>
            <a:chExt cx="565997" cy="875435"/>
          </a:xfrm>
        </p:grpSpPr>
        <p:sp>
          <p:nvSpPr>
            <p:cNvPr id="1395" name="자유형: 도형 1394">
              <a:extLst>
                <a:ext uri="{FF2B5EF4-FFF2-40B4-BE49-F238E27FC236}">
                  <a16:creationId xmlns:a16="http://schemas.microsoft.com/office/drawing/2014/main" id="{5239A6CD-D971-4B06-A70E-8399C2DE6700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5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396" name="타원 1395">
              <a:extLst>
                <a:ext uri="{FF2B5EF4-FFF2-40B4-BE49-F238E27FC236}">
                  <a16:creationId xmlns:a16="http://schemas.microsoft.com/office/drawing/2014/main" id="{DEE652C0-986E-4922-AA27-D2CF37C8BE17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97" name="TextBox 1396">
            <a:extLst>
              <a:ext uri="{FF2B5EF4-FFF2-40B4-BE49-F238E27FC236}">
                <a16:creationId xmlns:a16="http://schemas.microsoft.com/office/drawing/2014/main" id="{D854F4C7-8F87-4533-820C-EF75D44AC2EB}"/>
              </a:ext>
            </a:extLst>
          </p:cNvPr>
          <p:cNvSpPr txBox="1"/>
          <p:nvPr/>
        </p:nvSpPr>
        <p:spPr>
          <a:xfrm>
            <a:off x="1034596" y="294161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398" name="Rectangle 36">
            <a:extLst>
              <a:ext uri="{FF2B5EF4-FFF2-40B4-BE49-F238E27FC236}">
                <a16:creationId xmlns:a16="http://schemas.microsoft.com/office/drawing/2014/main" id="{4CE1EA05-24C4-489F-9735-057ECD94CD42}"/>
              </a:ext>
            </a:extLst>
          </p:cNvPr>
          <p:cNvSpPr/>
          <p:nvPr/>
        </p:nvSpPr>
        <p:spPr>
          <a:xfrm>
            <a:off x="1452749" y="3574386"/>
            <a:ext cx="312010" cy="26081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99" name="그룹 1398">
            <a:extLst>
              <a:ext uri="{FF2B5EF4-FFF2-40B4-BE49-F238E27FC236}">
                <a16:creationId xmlns:a16="http://schemas.microsoft.com/office/drawing/2014/main" id="{2F3DE296-09B1-4F21-B15C-B46E9FAC3ED4}"/>
              </a:ext>
            </a:extLst>
          </p:cNvPr>
          <p:cNvGrpSpPr/>
          <p:nvPr/>
        </p:nvGrpSpPr>
        <p:grpSpPr>
          <a:xfrm>
            <a:off x="5819766" y="2793856"/>
            <a:ext cx="565997" cy="875435"/>
            <a:chOff x="3344523" y="3582359"/>
            <a:chExt cx="565997" cy="875435"/>
          </a:xfrm>
        </p:grpSpPr>
        <p:sp>
          <p:nvSpPr>
            <p:cNvPr id="1400" name="자유형: 도형 1399">
              <a:extLst>
                <a:ext uri="{FF2B5EF4-FFF2-40B4-BE49-F238E27FC236}">
                  <a16:creationId xmlns:a16="http://schemas.microsoft.com/office/drawing/2014/main" id="{0781469D-667A-4AB2-9C1B-2F2BE3320358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3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401" name="타원 1400">
              <a:extLst>
                <a:ext uri="{FF2B5EF4-FFF2-40B4-BE49-F238E27FC236}">
                  <a16:creationId xmlns:a16="http://schemas.microsoft.com/office/drawing/2014/main" id="{0C057DB6-9B5F-4F7F-8416-8C8CEFD70660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02" name="TextBox 1401">
            <a:extLst>
              <a:ext uri="{FF2B5EF4-FFF2-40B4-BE49-F238E27FC236}">
                <a16:creationId xmlns:a16="http://schemas.microsoft.com/office/drawing/2014/main" id="{79972219-1004-42C4-9254-8DCAAD3BB982}"/>
              </a:ext>
            </a:extLst>
          </p:cNvPr>
          <p:cNvSpPr txBox="1"/>
          <p:nvPr/>
        </p:nvSpPr>
        <p:spPr>
          <a:xfrm>
            <a:off x="5513760" y="2319524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403" name="Round Same Side Corner Rectangle 11">
            <a:extLst>
              <a:ext uri="{FF2B5EF4-FFF2-40B4-BE49-F238E27FC236}">
                <a16:creationId xmlns:a16="http://schemas.microsoft.com/office/drawing/2014/main" id="{D4ADCFFC-3944-46BB-9D4D-30F7CB19CD28}"/>
              </a:ext>
            </a:extLst>
          </p:cNvPr>
          <p:cNvSpPr>
            <a:spLocks noChangeAspect="1"/>
          </p:cNvSpPr>
          <p:nvPr/>
        </p:nvSpPr>
        <p:spPr>
          <a:xfrm rot="9900000">
            <a:off x="5984261" y="2967587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404" name="그룹 1403">
            <a:extLst>
              <a:ext uri="{FF2B5EF4-FFF2-40B4-BE49-F238E27FC236}">
                <a16:creationId xmlns:a16="http://schemas.microsoft.com/office/drawing/2014/main" id="{0BB0476D-C8B8-4175-9BBC-0F9A381ED1D3}"/>
              </a:ext>
            </a:extLst>
          </p:cNvPr>
          <p:cNvGrpSpPr/>
          <p:nvPr/>
        </p:nvGrpSpPr>
        <p:grpSpPr>
          <a:xfrm>
            <a:off x="793150" y="4799765"/>
            <a:ext cx="1664465" cy="1483223"/>
            <a:chOff x="2318011" y="3255173"/>
            <a:chExt cx="1664465" cy="1483223"/>
          </a:xfrm>
        </p:grpSpPr>
        <p:sp>
          <p:nvSpPr>
            <p:cNvPr id="1405" name="TextBox 1404">
              <a:extLst>
                <a:ext uri="{FF2B5EF4-FFF2-40B4-BE49-F238E27FC236}">
                  <a16:creationId xmlns:a16="http://schemas.microsoft.com/office/drawing/2014/main" id="{504FD6BC-FEAE-425E-AD76-512E9195AD9E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>
                  <a:solidFill>
                    <a:schemeClr val="accent5"/>
                  </a:solidFill>
                  <a:cs typeface="Arial" pitchFamily="34" charset="0"/>
                </a:rPr>
                <a:t>Simple Portfolio</a:t>
              </a:r>
              <a:endParaRPr lang="en-US" altLang="ko-KR" sz="1600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406" name="TextBox 1405">
              <a:extLst>
                <a:ext uri="{FF2B5EF4-FFF2-40B4-BE49-F238E27FC236}">
                  <a16:creationId xmlns:a16="http://schemas.microsoft.com/office/drawing/2014/main" id="{DB589129-82B8-4ACD-907D-03BFF41CB6B9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407" name="그룹 1406">
            <a:extLst>
              <a:ext uri="{FF2B5EF4-FFF2-40B4-BE49-F238E27FC236}">
                <a16:creationId xmlns:a16="http://schemas.microsoft.com/office/drawing/2014/main" id="{8B712E1E-9497-4A9A-84FB-C355A427E2F6}"/>
              </a:ext>
            </a:extLst>
          </p:cNvPr>
          <p:cNvGrpSpPr/>
          <p:nvPr/>
        </p:nvGrpSpPr>
        <p:grpSpPr>
          <a:xfrm>
            <a:off x="3032731" y="4494664"/>
            <a:ext cx="1664465" cy="1483223"/>
            <a:chOff x="2318011" y="3255173"/>
            <a:chExt cx="1664465" cy="1483223"/>
          </a:xfrm>
        </p:grpSpPr>
        <p:sp>
          <p:nvSpPr>
            <p:cNvPr id="1408" name="TextBox 1407">
              <a:extLst>
                <a:ext uri="{FF2B5EF4-FFF2-40B4-BE49-F238E27FC236}">
                  <a16:creationId xmlns:a16="http://schemas.microsoft.com/office/drawing/2014/main" id="{1B7ADBDB-7FF4-4ED8-B098-1E84535EE570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409" name="TextBox 1408">
              <a:extLst>
                <a:ext uri="{FF2B5EF4-FFF2-40B4-BE49-F238E27FC236}">
                  <a16:creationId xmlns:a16="http://schemas.microsoft.com/office/drawing/2014/main" id="{E0AFA311-B571-4EE5-8CFA-B96084AE7E8A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410" name="그룹 1409">
            <a:extLst>
              <a:ext uri="{FF2B5EF4-FFF2-40B4-BE49-F238E27FC236}">
                <a16:creationId xmlns:a16="http://schemas.microsoft.com/office/drawing/2014/main" id="{72C08FB0-FD97-4F9C-A8EF-98AD54D5BD84}"/>
              </a:ext>
            </a:extLst>
          </p:cNvPr>
          <p:cNvGrpSpPr/>
          <p:nvPr/>
        </p:nvGrpSpPr>
        <p:grpSpPr>
          <a:xfrm>
            <a:off x="5272312" y="4189562"/>
            <a:ext cx="1664465" cy="1483223"/>
            <a:chOff x="2318011" y="3255173"/>
            <a:chExt cx="1664465" cy="1483223"/>
          </a:xfrm>
        </p:grpSpPr>
        <p:sp>
          <p:nvSpPr>
            <p:cNvPr id="1411" name="TextBox 1410">
              <a:extLst>
                <a:ext uri="{FF2B5EF4-FFF2-40B4-BE49-F238E27FC236}">
                  <a16:creationId xmlns:a16="http://schemas.microsoft.com/office/drawing/2014/main" id="{CA491F94-A28D-43AB-800C-FBE0E27E1C3E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0F54D04D-81D9-497E-A387-3CDB05ACEDD9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413" name="그룹 1412">
            <a:extLst>
              <a:ext uri="{FF2B5EF4-FFF2-40B4-BE49-F238E27FC236}">
                <a16:creationId xmlns:a16="http://schemas.microsoft.com/office/drawing/2014/main" id="{7140261D-E94E-4318-98DA-932339CBB015}"/>
              </a:ext>
            </a:extLst>
          </p:cNvPr>
          <p:cNvGrpSpPr/>
          <p:nvPr/>
        </p:nvGrpSpPr>
        <p:grpSpPr>
          <a:xfrm>
            <a:off x="7511893" y="3884460"/>
            <a:ext cx="1664465" cy="1483223"/>
            <a:chOff x="2318011" y="3255173"/>
            <a:chExt cx="1664465" cy="1483223"/>
          </a:xfrm>
        </p:grpSpPr>
        <p:sp>
          <p:nvSpPr>
            <p:cNvPr id="1414" name="TextBox 1413">
              <a:extLst>
                <a:ext uri="{FF2B5EF4-FFF2-40B4-BE49-F238E27FC236}">
                  <a16:creationId xmlns:a16="http://schemas.microsoft.com/office/drawing/2014/main" id="{A473A503-1046-420F-8492-3E0C7754B9FB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415" name="TextBox 1414">
              <a:extLst>
                <a:ext uri="{FF2B5EF4-FFF2-40B4-BE49-F238E27FC236}">
                  <a16:creationId xmlns:a16="http://schemas.microsoft.com/office/drawing/2014/main" id="{F5E1FE10-0337-478E-A07F-EDD30CC03E44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416" name="그룹 1415">
            <a:extLst>
              <a:ext uri="{FF2B5EF4-FFF2-40B4-BE49-F238E27FC236}">
                <a16:creationId xmlns:a16="http://schemas.microsoft.com/office/drawing/2014/main" id="{7B6BE024-7DD5-49C7-BA5D-7B3D26A0954D}"/>
              </a:ext>
            </a:extLst>
          </p:cNvPr>
          <p:cNvGrpSpPr/>
          <p:nvPr/>
        </p:nvGrpSpPr>
        <p:grpSpPr>
          <a:xfrm>
            <a:off x="9751474" y="3579358"/>
            <a:ext cx="1664465" cy="1483223"/>
            <a:chOff x="2318011" y="3255173"/>
            <a:chExt cx="1664465" cy="1483223"/>
          </a:xfrm>
        </p:grpSpPr>
        <p:sp>
          <p:nvSpPr>
            <p:cNvPr id="1417" name="TextBox 1416">
              <a:extLst>
                <a:ext uri="{FF2B5EF4-FFF2-40B4-BE49-F238E27FC236}">
                  <a16:creationId xmlns:a16="http://schemas.microsoft.com/office/drawing/2014/main" id="{F5721921-310F-44D9-8373-6F524914197F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418" name="TextBox 1417">
              <a:extLst>
                <a:ext uri="{FF2B5EF4-FFF2-40B4-BE49-F238E27FC236}">
                  <a16:creationId xmlns:a16="http://schemas.microsoft.com/office/drawing/2014/main" id="{4BEBDF5A-D7C9-40CA-9ADD-8D0C0E98DADA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12295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2022-10-27T01:30:36Z</dcterms:modified>
</cp:coreProperties>
</file>