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5" name="그룹 254">
            <a:extLst>
              <a:ext uri="{FF2B5EF4-FFF2-40B4-BE49-F238E27FC236}">
                <a16:creationId xmlns:a16="http://schemas.microsoft.com/office/drawing/2014/main" id="{6A8E1E7E-F4F0-48F6-A63D-FBFBB0794AE5}"/>
              </a:ext>
            </a:extLst>
          </p:cNvPr>
          <p:cNvGrpSpPr/>
          <p:nvPr/>
        </p:nvGrpSpPr>
        <p:grpSpPr>
          <a:xfrm>
            <a:off x="6916933" y="4813218"/>
            <a:ext cx="1194973" cy="1110520"/>
            <a:chOff x="6916933" y="4444442"/>
            <a:chExt cx="1194973" cy="1110520"/>
          </a:xfrm>
          <a:solidFill>
            <a:schemeClr val="accent1"/>
          </a:solidFill>
        </p:grpSpPr>
        <p:sp>
          <p:nvSpPr>
            <p:cNvPr id="256" name="자유형: 도형 255">
              <a:extLst>
                <a:ext uri="{FF2B5EF4-FFF2-40B4-BE49-F238E27FC236}">
                  <a16:creationId xmlns:a16="http://schemas.microsoft.com/office/drawing/2014/main" id="{02B634AE-EDC7-4814-A1C8-5E22FCFC3D5B}"/>
                </a:ext>
              </a:extLst>
            </p:cNvPr>
            <p:cNvSpPr/>
            <p:nvPr/>
          </p:nvSpPr>
          <p:spPr>
            <a:xfrm>
              <a:off x="7570556" y="4465279"/>
              <a:ext cx="541350" cy="1089683"/>
            </a:xfrm>
            <a:custGeom>
              <a:avLst/>
              <a:gdLst>
                <a:gd name="connsiteX0" fmla="*/ 639430 w 639430"/>
                <a:gd name="connsiteY0" fmla="*/ 29744 h 1287108"/>
                <a:gd name="connsiteX1" fmla="*/ 623909 w 639430"/>
                <a:gd name="connsiteY1" fmla="*/ 183789 h 1287108"/>
                <a:gd name="connsiteX2" fmla="*/ 210611 w 639430"/>
                <a:gd name="connsiteY2" fmla="*/ 1276394 h 1287108"/>
                <a:gd name="connsiteX3" fmla="*/ 201648 w 639430"/>
                <a:gd name="connsiteY3" fmla="*/ 1287109 h 1287108"/>
                <a:gd name="connsiteX4" fmla="*/ 0 w 639430"/>
                <a:gd name="connsiteY4" fmla="*/ 1144299 h 1287108"/>
                <a:gd name="connsiteX5" fmla="*/ 389529 w 639430"/>
                <a:gd name="connsiteY5" fmla="*/ 0 h 1287108"/>
                <a:gd name="connsiteX6" fmla="*/ 639365 w 639430"/>
                <a:gd name="connsiteY6" fmla="*/ 13703 h 1287108"/>
                <a:gd name="connsiteX7" fmla="*/ 639430 w 639430"/>
                <a:gd name="connsiteY7" fmla="*/ 29744 h 1287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9430" h="1287108">
                  <a:moveTo>
                    <a:pt x="639430" y="29744"/>
                  </a:moveTo>
                  <a:cubicBezTo>
                    <a:pt x="634300" y="81114"/>
                    <a:pt x="629819" y="132484"/>
                    <a:pt x="623909" y="183789"/>
                  </a:cubicBezTo>
                  <a:cubicBezTo>
                    <a:pt x="578124" y="582735"/>
                    <a:pt x="439860" y="946807"/>
                    <a:pt x="210611" y="1276394"/>
                  </a:cubicBezTo>
                  <a:cubicBezTo>
                    <a:pt x="208597" y="1279251"/>
                    <a:pt x="206130" y="1281849"/>
                    <a:pt x="201648" y="1287109"/>
                  </a:cubicBezTo>
                  <a:cubicBezTo>
                    <a:pt x="134887" y="1239831"/>
                    <a:pt x="68320" y="1192747"/>
                    <a:pt x="0" y="1144299"/>
                  </a:cubicBezTo>
                  <a:cubicBezTo>
                    <a:pt x="240225" y="800944"/>
                    <a:pt x="369007" y="420897"/>
                    <a:pt x="389529" y="0"/>
                  </a:cubicBezTo>
                  <a:cubicBezTo>
                    <a:pt x="474280" y="4676"/>
                    <a:pt x="556823" y="9157"/>
                    <a:pt x="639365" y="13703"/>
                  </a:cubicBezTo>
                  <a:cubicBezTo>
                    <a:pt x="639430" y="19029"/>
                    <a:pt x="639430" y="24354"/>
                    <a:pt x="639430" y="29744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7" name="자유형: 도형 256">
              <a:extLst>
                <a:ext uri="{FF2B5EF4-FFF2-40B4-BE49-F238E27FC236}">
                  <a16:creationId xmlns:a16="http://schemas.microsoft.com/office/drawing/2014/main" id="{2AC0409E-A08E-46A5-806D-79124FA4555F}"/>
                </a:ext>
              </a:extLst>
            </p:cNvPr>
            <p:cNvSpPr/>
            <p:nvPr/>
          </p:nvSpPr>
          <p:spPr>
            <a:xfrm>
              <a:off x="7258645" y="4462696"/>
              <a:ext cx="424583" cy="853317"/>
            </a:xfrm>
            <a:custGeom>
              <a:avLst/>
              <a:gdLst>
                <a:gd name="connsiteX0" fmla="*/ 501102 w 501507"/>
                <a:gd name="connsiteY0" fmla="*/ 0 h 1007918"/>
                <a:gd name="connsiteX1" fmla="*/ 158007 w 501507"/>
                <a:gd name="connsiteY1" fmla="*/ 1007918 h 1007918"/>
                <a:gd name="connsiteX2" fmla="*/ 0 w 501507"/>
                <a:gd name="connsiteY2" fmla="*/ 895892 h 1007918"/>
                <a:gd name="connsiteX3" fmla="*/ 218989 w 501507"/>
                <a:gd name="connsiteY3" fmla="*/ 467266 h 1007918"/>
                <a:gd name="connsiteX4" fmla="*/ 307052 w 501507"/>
                <a:gd name="connsiteY4" fmla="*/ 0 h 1007918"/>
                <a:gd name="connsiteX5" fmla="*/ 501102 w 501507"/>
                <a:gd name="connsiteY5" fmla="*/ 0 h 1007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1507" h="1007918">
                  <a:moveTo>
                    <a:pt x="501102" y="0"/>
                  </a:moveTo>
                  <a:cubicBezTo>
                    <a:pt x="511168" y="293543"/>
                    <a:pt x="332055" y="816855"/>
                    <a:pt x="158007" y="1007918"/>
                  </a:cubicBezTo>
                  <a:cubicBezTo>
                    <a:pt x="105987" y="971030"/>
                    <a:pt x="53838" y="934078"/>
                    <a:pt x="0" y="895892"/>
                  </a:cubicBezTo>
                  <a:cubicBezTo>
                    <a:pt x="93843" y="762303"/>
                    <a:pt x="166839" y="620013"/>
                    <a:pt x="218989" y="467266"/>
                  </a:cubicBezTo>
                  <a:cubicBezTo>
                    <a:pt x="270878" y="315234"/>
                    <a:pt x="299258" y="158656"/>
                    <a:pt x="307052" y="0"/>
                  </a:cubicBezTo>
                  <a:cubicBezTo>
                    <a:pt x="372579" y="0"/>
                    <a:pt x="436159" y="0"/>
                    <a:pt x="501102" y="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8" name="자유형: 도형 257">
              <a:extLst>
                <a:ext uri="{FF2B5EF4-FFF2-40B4-BE49-F238E27FC236}">
                  <a16:creationId xmlns:a16="http://schemas.microsoft.com/office/drawing/2014/main" id="{ADCCFAF9-45CA-4188-A1D7-50DAF73A4E22}"/>
                </a:ext>
              </a:extLst>
            </p:cNvPr>
            <p:cNvSpPr/>
            <p:nvPr/>
          </p:nvSpPr>
          <p:spPr>
            <a:xfrm>
              <a:off x="6916933" y="4444442"/>
              <a:ext cx="300365" cy="606997"/>
            </a:xfrm>
            <a:custGeom>
              <a:avLst/>
              <a:gdLst>
                <a:gd name="connsiteX0" fmla="*/ 216975 w 354784"/>
                <a:gd name="connsiteY0" fmla="*/ 0 h 716972"/>
                <a:gd name="connsiteX1" fmla="*/ 354785 w 354784"/>
                <a:gd name="connsiteY1" fmla="*/ 6364 h 716972"/>
                <a:gd name="connsiteX2" fmla="*/ 113001 w 354784"/>
                <a:gd name="connsiteY2" fmla="*/ 716973 h 716972"/>
                <a:gd name="connsiteX3" fmla="*/ 0 w 354784"/>
                <a:gd name="connsiteY3" fmla="*/ 637028 h 716972"/>
                <a:gd name="connsiteX4" fmla="*/ 216975 w 354784"/>
                <a:gd name="connsiteY4" fmla="*/ 0 h 716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784" h="716972">
                  <a:moveTo>
                    <a:pt x="216975" y="0"/>
                  </a:moveTo>
                  <a:cubicBezTo>
                    <a:pt x="264189" y="2208"/>
                    <a:pt x="307636" y="4221"/>
                    <a:pt x="354785" y="6364"/>
                  </a:cubicBezTo>
                  <a:cubicBezTo>
                    <a:pt x="342835" y="266592"/>
                    <a:pt x="262695" y="501296"/>
                    <a:pt x="113001" y="716973"/>
                  </a:cubicBezTo>
                  <a:cubicBezTo>
                    <a:pt x="75009" y="690086"/>
                    <a:pt x="38381" y="664174"/>
                    <a:pt x="0" y="637028"/>
                  </a:cubicBezTo>
                  <a:cubicBezTo>
                    <a:pt x="133458" y="445510"/>
                    <a:pt x="204961" y="234640"/>
                    <a:pt x="216975" y="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59" name="그룹 258">
            <a:extLst>
              <a:ext uri="{FF2B5EF4-FFF2-40B4-BE49-F238E27FC236}">
                <a16:creationId xmlns:a16="http://schemas.microsoft.com/office/drawing/2014/main" id="{315B670A-B97C-4A14-98AA-EC70C57EA39D}"/>
              </a:ext>
            </a:extLst>
          </p:cNvPr>
          <p:cNvGrpSpPr/>
          <p:nvPr/>
        </p:nvGrpSpPr>
        <p:grpSpPr>
          <a:xfrm>
            <a:off x="4081964" y="3599221"/>
            <a:ext cx="1191455" cy="1129544"/>
            <a:chOff x="4081964" y="3230445"/>
            <a:chExt cx="1191455" cy="1129544"/>
          </a:xfrm>
          <a:solidFill>
            <a:schemeClr val="accent2"/>
          </a:solidFill>
        </p:grpSpPr>
        <p:sp>
          <p:nvSpPr>
            <p:cNvPr id="260" name="자유형: 도형 259">
              <a:extLst>
                <a:ext uri="{FF2B5EF4-FFF2-40B4-BE49-F238E27FC236}">
                  <a16:creationId xmlns:a16="http://schemas.microsoft.com/office/drawing/2014/main" id="{3C957245-CB0E-4FDE-9620-BA005FE46CB3}"/>
                </a:ext>
              </a:extLst>
            </p:cNvPr>
            <p:cNvSpPr/>
            <p:nvPr/>
          </p:nvSpPr>
          <p:spPr>
            <a:xfrm>
              <a:off x="4081964" y="3230445"/>
              <a:ext cx="538105" cy="1083690"/>
            </a:xfrm>
            <a:custGeom>
              <a:avLst/>
              <a:gdLst>
                <a:gd name="connsiteX0" fmla="*/ 0 w 635598"/>
                <a:gd name="connsiteY0" fmla="*/ 1268990 h 1280030"/>
                <a:gd name="connsiteX1" fmla="*/ 432392 w 635598"/>
                <a:gd name="connsiteY1" fmla="*/ 0 h 1280030"/>
                <a:gd name="connsiteX2" fmla="*/ 635599 w 635598"/>
                <a:gd name="connsiteY2" fmla="*/ 143394 h 1280030"/>
                <a:gd name="connsiteX3" fmla="*/ 248278 w 635598"/>
                <a:gd name="connsiteY3" fmla="*/ 1280030 h 1280030"/>
                <a:gd name="connsiteX4" fmla="*/ 0 w 635598"/>
                <a:gd name="connsiteY4" fmla="*/ 1268990 h 128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598" h="1280030">
                  <a:moveTo>
                    <a:pt x="0" y="1268990"/>
                  </a:moveTo>
                  <a:cubicBezTo>
                    <a:pt x="23055" y="803152"/>
                    <a:pt x="166190" y="382385"/>
                    <a:pt x="432392" y="0"/>
                  </a:cubicBezTo>
                  <a:cubicBezTo>
                    <a:pt x="501296" y="48642"/>
                    <a:pt x="567928" y="95661"/>
                    <a:pt x="635599" y="143394"/>
                  </a:cubicBezTo>
                  <a:cubicBezTo>
                    <a:pt x="397192" y="485385"/>
                    <a:pt x="269189" y="862900"/>
                    <a:pt x="248278" y="1280030"/>
                  </a:cubicBezTo>
                  <a:cubicBezTo>
                    <a:pt x="165605" y="1276328"/>
                    <a:pt x="84946" y="1272757"/>
                    <a:pt x="0" y="126899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" name="자유형: 도형 260">
              <a:extLst>
                <a:ext uri="{FF2B5EF4-FFF2-40B4-BE49-F238E27FC236}">
                  <a16:creationId xmlns:a16="http://schemas.microsoft.com/office/drawing/2014/main" id="{C2BB2737-79E8-41ED-AE66-6A0EF6616E48}"/>
                </a:ext>
              </a:extLst>
            </p:cNvPr>
            <p:cNvSpPr/>
            <p:nvPr/>
          </p:nvSpPr>
          <p:spPr>
            <a:xfrm>
              <a:off x="4507136" y="3483252"/>
              <a:ext cx="424459" cy="849963"/>
            </a:xfrm>
            <a:custGeom>
              <a:avLst/>
              <a:gdLst>
                <a:gd name="connsiteX0" fmla="*/ 501361 w 501361"/>
                <a:gd name="connsiteY0" fmla="*/ 113196 h 1003956"/>
                <a:gd name="connsiteX1" fmla="*/ 196193 w 501361"/>
                <a:gd name="connsiteY1" fmla="*/ 1003957 h 1003956"/>
                <a:gd name="connsiteX2" fmla="*/ 0 w 501361"/>
                <a:gd name="connsiteY2" fmla="*/ 1003957 h 1003956"/>
                <a:gd name="connsiteX3" fmla="*/ 341017 w 501361"/>
                <a:gd name="connsiteY3" fmla="*/ 0 h 1003956"/>
                <a:gd name="connsiteX4" fmla="*/ 501361 w 501361"/>
                <a:gd name="connsiteY4" fmla="*/ 113196 h 1003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361" h="1003956">
                  <a:moveTo>
                    <a:pt x="501361" y="113196"/>
                  </a:moveTo>
                  <a:cubicBezTo>
                    <a:pt x="313805" y="383295"/>
                    <a:pt x="212559" y="679890"/>
                    <a:pt x="196193" y="1003957"/>
                  </a:cubicBezTo>
                  <a:cubicBezTo>
                    <a:pt x="130925" y="1003957"/>
                    <a:pt x="67346" y="1003957"/>
                    <a:pt x="0" y="1003957"/>
                  </a:cubicBezTo>
                  <a:cubicBezTo>
                    <a:pt x="17924" y="634300"/>
                    <a:pt x="130925" y="302765"/>
                    <a:pt x="341017" y="0"/>
                  </a:cubicBezTo>
                  <a:cubicBezTo>
                    <a:pt x="394400" y="37667"/>
                    <a:pt x="446419" y="74425"/>
                    <a:pt x="501361" y="113196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" name="자유형: 도형 261">
              <a:extLst>
                <a:ext uri="{FF2B5EF4-FFF2-40B4-BE49-F238E27FC236}">
                  <a16:creationId xmlns:a16="http://schemas.microsoft.com/office/drawing/2014/main" id="{B26D996A-8E00-40C1-A285-1C2D8BC3141D}"/>
                </a:ext>
              </a:extLst>
            </p:cNvPr>
            <p:cNvSpPr/>
            <p:nvPr/>
          </p:nvSpPr>
          <p:spPr>
            <a:xfrm>
              <a:off x="4973823" y="3756454"/>
              <a:ext cx="299596" cy="603535"/>
            </a:xfrm>
            <a:custGeom>
              <a:avLst/>
              <a:gdLst>
                <a:gd name="connsiteX0" fmla="*/ 138134 w 353875"/>
                <a:gd name="connsiteY0" fmla="*/ 712881 h 712881"/>
                <a:gd name="connsiteX1" fmla="*/ 0 w 353875"/>
                <a:gd name="connsiteY1" fmla="*/ 706582 h 712881"/>
                <a:gd name="connsiteX2" fmla="*/ 240939 w 353875"/>
                <a:gd name="connsiteY2" fmla="*/ 0 h 712881"/>
                <a:gd name="connsiteX3" fmla="*/ 353875 w 353875"/>
                <a:gd name="connsiteY3" fmla="*/ 79815 h 712881"/>
                <a:gd name="connsiteX4" fmla="*/ 138134 w 353875"/>
                <a:gd name="connsiteY4" fmla="*/ 712881 h 71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3875" h="712881">
                  <a:moveTo>
                    <a:pt x="138134" y="712881"/>
                  </a:moveTo>
                  <a:cubicBezTo>
                    <a:pt x="90985" y="710738"/>
                    <a:pt x="46889" y="708725"/>
                    <a:pt x="0" y="706582"/>
                  </a:cubicBezTo>
                  <a:cubicBezTo>
                    <a:pt x="13183" y="447004"/>
                    <a:pt x="92284" y="213598"/>
                    <a:pt x="240939" y="0"/>
                  </a:cubicBezTo>
                  <a:cubicBezTo>
                    <a:pt x="279451" y="27211"/>
                    <a:pt x="316208" y="53188"/>
                    <a:pt x="353875" y="79815"/>
                  </a:cubicBezTo>
                  <a:cubicBezTo>
                    <a:pt x="221586" y="270164"/>
                    <a:pt x="150603" y="479411"/>
                    <a:pt x="138134" y="712881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3" name="그룹 262">
            <a:extLst>
              <a:ext uri="{FF2B5EF4-FFF2-40B4-BE49-F238E27FC236}">
                <a16:creationId xmlns:a16="http://schemas.microsoft.com/office/drawing/2014/main" id="{E9B1FBFD-C5AC-44CF-A718-E900FEAA53C8}"/>
              </a:ext>
            </a:extLst>
          </p:cNvPr>
          <p:cNvGrpSpPr/>
          <p:nvPr/>
        </p:nvGrpSpPr>
        <p:grpSpPr>
          <a:xfrm>
            <a:off x="4080094" y="4788421"/>
            <a:ext cx="1176993" cy="1085065"/>
            <a:chOff x="4080094" y="4419645"/>
            <a:chExt cx="1176993" cy="1085065"/>
          </a:xfrm>
          <a:solidFill>
            <a:schemeClr val="accent1"/>
          </a:solidFill>
        </p:grpSpPr>
        <p:sp>
          <p:nvSpPr>
            <p:cNvPr id="264" name="자유형: 도형 263">
              <a:extLst>
                <a:ext uri="{FF2B5EF4-FFF2-40B4-BE49-F238E27FC236}">
                  <a16:creationId xmlns:a16="http://schemas.microsoft.com/office/drawing/2014/main" id="{6B812D6E-60F9-4AAE-8BD4-ED6652ED1BFA}"/>
                </a:ext>
              </a:extLst>
            </p:cNvPr>
            <p:cNvSpPr/>
            <p:nvPr/>
          </p:nvSpPr>
          <p:spPr>
            <a:xfrm>
              <a:off x="4080094" y="4420292"/>
              <a:ext cx="510505" cy="1084418"/>
            </a:xfrm>
            <a:custGeom>
              <a:avLst/>
              <a:gdLst>
                <a:gd name="connsiteX0" fmla="*/ 395829 w 602997"/>
                <a:gd name="connsiteY0" fmla="*/ 1280891 h 1280890"/>
                <a:gd name="connsiteX1" fmla="*/ 0 w 602997"/>
                <a:gd name="connsiteY1" fmla="*/ 1510 h 1280890"/>
                <a:gd name="connsiteX2" fmla="*/ 32082 w 602997"/>
                <a:gd name="connsiteY2" fmla="*/ 81 h 1280890"/>
                <a:gd name="connsiteX3" fmla="*/ 248797 w 602997"/>
                <a:gd name="connsiteY3" fmla="*/ 16 h 1280890"/>
                <a:gd name="connsiteX4" fmla="*/ 602997 w 602997"/>
                <a:gd name="connsiteY4" fmla="*/ 1143406 h 1280890"/>
                <a:gd name="connsiteX5" fmla="*/ 395829 w 602997"/>
                <a:gd name="connsiteY5" fmla="*/ 1280891 h 1280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2997" h="1280890">
                  <a:moveTo>
                    <a:pt x="395829" y="1280891"/>
                  </a:moveTo>
                  <a:cubicBezTo>
                    <a:pt x="140797" y="890972"/>
                    <a:pt x="9547" y="466243"/>
                    <a:pt x="0" y="1510"/>
                  </a:cubicBezTo>
                  <a:cubicBezTo>
                    <a:pt x="12794" y="926"/>
                    <a:pt x="22405" y="81"/>
                    <a:pt x="32082" y="81"/>
                  </a:cubicBezTo>
                  <a:cubicBezTo>
                    <a:pt x="103390" y="-49"/>
                    <a:pt x="174697" y="16"/>
                    <a:pt x="248797" y="16"/>
                  </a:cubicBezTo>
                  <a:cubicBezTo>
                    <a:pt x="256915" y="413250"/>
                    <a:pt x="374722" y="794207"/>
                    <a:pt x="602997" y="1143406"/>
                  </a:cubicBezTo>
                  <a:cubicBezTo>
                    <a:pt x="534417" y="1188931"/>
                    <a:pt x="467006" y="1233677"/>
                    <a:pt x="395829" y="1280891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5" name="자유형: 도형 264">
              <a:extLst>
                <a:ext uri="{FF2B5EF4-FFF2-40B4-BE49-F238E27FC236}">
                  <a16:creationId xmlns:a16="http://schemas.microsoft.com/office/drawing/2014/main" id="{F40101FF-C36A-471A-930D-D3A8F79E56E3}"/>
                </a:ext>
              </a:extLst>
            </p:cNvPr>
            <p:cNvSpPr/>
            <p:nvPr/>
          </p:nvSpPr>
          <p:spPr>
            <a:xfrm>
              <a:off x="4505762" y="4421790"/>
              <a:ext cx="402630" cy="855241"/>
            </a:xfrm>
            <a:custGeom>
              <a:avLst/>
              <a:gdLst>
                <a:gd name="connsiteX0" fmla="*/ 0 w 475578"/>
                <a:gd name="connsiteY0" fmla="*/ 0 h 1010191"/>
                <a:gd name="connsiteX1" fmla="*/ 196193 w 475578"/>
                <a:gd name="connsiteY1" fmla="*/ 0 h 1010191"/>
                <a:gd name="connsiteX2" fmla="*/ 475579 w 475578"/>
                <a:gd name="connsiteY2" fmla="*/ 901736 h 1010191"/>
                <a:gd name="connsiteX3" fmla="*/ 312182 w 475578"/>
                <a:gd name="connsiteY3" fmla="*/ 1010191 h 1010191"/>
                <a:gd name="connsiteX4" fmla="*/ 0 w 475578"/>
                <a:gd name="connsiteY4" fmla="*/ 0 h 1010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578" h="1010191">
                  <a:moveTo>
                    <a:pt x="0" y="0"/>
                  </a:moveTo>
                  <a:cubicBezTo>
                    <a:pt x="67346" y="0"/>
                    <a:pt x="130276" y="0"/>
                    <a:pt x="196193" y="0"/>
                  </a:cubicBezTo>
                  <a:cubicBezTo>
                    <a:pt x="202558" y="326404"/>
                    <a:pt x="295751" y="626247"/>
                    <a:pt x="475579" y="901736"/>
                  </a:cubicBezTo>
                  <a:cubicBezTo>
                    <a:pt x="420962" y="937974"/>
                    <a:pt x="367838" y="973238"/>
                    <a:pt x="312182" y="1010191"/>
                  </a:cubicBezTo>
                  <a:cubicBezTo>
                    <a:pt x="111378" y="703529"/>
                    <a:pt x="7728" y="369137"/>
                    <a:pt x="0" y="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6" name="자유형: 도형 265">
              <a:extLst>
                <a:ext uri="{FF2B5EF4-FFF2-40B4-BE49-F238E27FC236}">
                  <a16:creationId xmlns:a16="http://schemas.microsoft.com/office/drawing/2014/main" id="{E6DB887C-BD6E-4F32-AEAA-3C587D7BC93E}"/>
                </a:ext>
              </a:extLst>
            </p:cNvPr>
            <p:cNvSpPr/>
            <p:nvPr/>
          </p:nvSpPr>
          <p:spPr>
            <a:xfrm>
              <a:off x="4973052" y="4419645"/>
              <a:ext cx="284035" cy="603479"/>
            </a:xfrm>
            <a:custGeom>
              <a:avLst/>
              <a:gdLst>
                <a:gd name="connsiteX0" fmla="*/ 220157 w 335496"/>
                <a:gd name="connsiteY0" fmla="*/ 712816 h 712816"/>
                <a:gd name="connsiteX1" fmla="*/ 0 w 335496"/>
                <a:gd name="connsiteY1" fmla="*/ 0 h 712816"/>
                <a:gd name="connsiteX2" fmla="*/ 138199 w 335496"/>
                <a:gd name="connsiteY2" fmla="*/ 0 h 712816"/>
                <a:gd name="connsiteX3" fmla="*/ 335497 w 335496"/>
                <a:gd name="connsiteY3" fmla="*/ 636183 h 712816"/>
                <a:gd name="connsiteX4" fmla="*/ 220157 w 335496"/>
                <a:gd name="connsiteY4" fmla="*/ 712816 h 7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496" h="712816">
                  <a:moveTo>
                    <a:pt x="220157" y="712816"/>
                  </a:moveTo>
                  <a:cubicBezTo>
                    <a:pt x="78192" y="494607"/>
                    <a:pt x="4936" y="259318"/>
                    <a:pt x="0" y="0"/>
                  </a:cubicBezTo>
                  <a:cubicBezTo>
                    <a:pt x="47409" y="0"/>
                    <a:pt x="91570" y="0"/>
                    <a:pt x="138199" y="0"/>
                  </a:cubicBezTo>
                  <a:cubicBezTo>
                    <a:pt x="143070" y="229444"/>
                    <a:pt x="208143" y="440445"/>
                    <a:pt x="335497" y="636183"/>
                  </a:cubicBezTo>
                  <a:cubicBezTo>
                    <a:pt x="297764" y="661252"/>
                    <a:pt x="260422" y="686060"/>
                    <a:pt x="220157" y="712816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7" name="그룹 266">
            <a:extLst>
              <a:ext uri="{FF2B5EF4-FFF2-40B4-BE49-F238E27FC236}">
                <a16:creationId xmlns:a16="http://schemas.microsoft.com/office/drawing/2014/main" id="{91C3150B-0748-4DDC-BA04-EE1DB76A8B48}"/>
              </a:ext>
            </a:extLst>
          </p:cNvPr>
          <p:cNvGrpSpPr/>
          <p:nvPr/>
        </p:nvGrpSpPr>
        <p:grpSpPr>
          <a:xfrm>
            <a:off x="5555365" y="2747210"/>
            <a:ext cx="1134604" cy="1063691"/>
            <a:chOff x="5555365" y="2378434"/>
            <a:chExt cx="1134604" cy="1063691"/>
          </a:xfrm>
          <a:solidFill>
            <a:schemeClr val="accent4"/>
          </a:solidFill>
        </p:grpSpPr>
        <p:sp>
          <p:nvSpPr>
            <p:cNvPr id="268" name="자유형: 도형 267">
              <a:extLst>
                <a:ext uri="{FF2B5EF4-FFF2-40B4-BE49-F238E27FC236}">
                  <a16:creationId xmlns:a16="http://schemas.microsoft.com/office/drawing/2014/main" id="{2F116F48-A76F-4301-9EA1-6F1B7324B0E6}"/>
                </a:ext>
              </a:extLst>
            </p:cNvPr>
            <p:cNvSpPr/>
            <p:nvPr/>
          </p:nvSpPr>
          <p:spPr>
            <a:xfrm>
              <a:off x="5555365" y="2378434"/>
              <a:ext cx="1134604" cy="287897"/>
            </a:xfrm>
            <a:custGeom>
              <a:avLst/>
              <a:gdLst>
                <a:gd name="connsiteX0" fmla="*/ 1340167 w 1340167"/>
                <a:gd name="connsiteY0" fmla="*/ 104510 h 340058"/>
                <a:gd name="connsiteX1" fmla="*/ 1267756 w 1340167"/>
                <a:gd name="connsiteY1" fmla="*/ 340059 h 340058"/>
                <a:gd name="connsiteX2" fmla="*/ 65982 w 1340167"/>
                <a:gd name="connsiteY2" fmla="*/ 323563 h 340058"/>
                <a:gd name="connsiteX3" fmla="*/ 0 w 1340167"/>
                <a:gd name="connsiteY3" fmla="*/ 87170 h 340058"/>
                <a:gd name="connsiteX4" fmla="*/ 1340167 w 1340167"/>
                <a:gd name="connsiteY4" fmla="*/ 104510 h 340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0167" h="340058">
                  <a:moveTo>
                    <a:pt x="1340167" y="104510"/>
                  </a:moveTo>
                  <a:cubicBezTo>
                    <a:pt x="1316009" y="183091"/>
                    <a:pt x="1292239" y="260374"/>
                    <a:pt x="1267756" y="340059"/>
                  </a:cubicBezTo>
                  <a:cubicBezTo>
                    <a:pt x="868745" y="221213"/>
                    <a:pt x="469344" y="215173"/>
                    <a:pt x="65982" y="323563"/>
                  </a:cubicBezTo>
                  <a:cubicBezTo>
                    <a:pt x="43707" y="243878"/>
                    <a:pt x="21821" y="165362"/>
                    <a:pt x="0" y="87170"/>
                  </a:cubicBezTo>
                  <a:cubicBezTo>
                    <a:pt x="287438" y="-36027"/>
                    <a:pt x="996293" y="-27195"/>
                    <a:pt x="1340167" y="10451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9" name="자유형: 도형 268">
              <a:extLst>
                <a:ext uri="{FF2B5EF4-FFF2-40B4-BE49-F238E27FC236}">
                  <a16:creationId xmlns:a16="http://schemas.microsoft.com/office/drawing/2014/main" id="{CCA62857-6ACD-46B6-8F3F-04A8F8EC5BDD}"/>
                </a:ext>
              </a:extLst>
            </p:cNvPr>
            <p:cNvSpPr/>
            <p:nvPr/>
          </p:nvSpPr>
          <p:spPr>
            <a:xfrm>
              <a:off x="5668793" y="2809867"/>
              <a:ext cx="895433" cy="228416"/>
            </a:xfrm>
            <a:custGeom>
              <a:avLst/>
              <a:gdLst>
                <a:gd name="connsiteX0" fmla="*/ 52669 w 1057664"/>
                <a:gd name="connsiteY0" fmla="*/ 257007 h 269800"/>
                <a:gd name="connsiteX1" fmla="*/ 0 w 1057664"/>
                <a:gd name="connsiteY1" fmla="*/ 68282 h 269800"/>
                <a:gd name="connsiteX2" fmla="*/ 1057665 w 1057664"/>
                <a:gd name="connsiteY2" fmla="*/ 82440 h 269800"/>
                <a:gd name="connsiteX3" fmla="*/ 1041948 w 1057664"/>
                <a:gd name="connsiteY3" fmla="*/ 135953 h 269800"/>
                <a:gd name="connsiteX4" fmla="*/ 1000320 w 1057664"/>
                <a:gd name="connsiteY4" fmla="*/ 269801 h 269800"/>
                <a:gd name="connsiteX5" fmla="*/ 52669 w 1057664"/>
                <a:gd name="connsiteY5" fmla="*/ 257007 h 26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664" h="269800">
                  <a:moveTo>
                    <a:pt x="52669" y="257007"/>
                  </a:moveTo>
                  <a:cubicBezTo>
                    <a:pt x="34874" y="193168"/>
                    <a:pt x="17924" y="132446"/>
                    <a:pt x="0" y="68282"/>
                  </a:cubicBezTo>
                  <a:cubicBezTo>
                    <a:pt x="354655" y="-27639"/>
                    <a:pt x="705348" y="-22119"/>
                    <a:pt x="1057665" y="82440"/>
                  </a:cubicBezTo>
                  <a:cubicBezTo>
                    <a:pt x="1051885" y="102247"/>
                    <a:pt x="1047144" y="119198"/>
                    <a:pt x="1041948" y="135953"/>
                  </a:cubicBezTo>
                  <a:cubicBezTo>
                    <a:pt x="1028310" y="180049"/>
                    <a:pt x="1014542" y="224081"/>
                    <a:pt x="1000320" y="269801"/>
                  </a:cubicBezTo>
                  <a:cubicBezTo>
                    <a:pt x="685540" y="176542"/>
                    <a:pt x="371410" y="171152"/>
                    <a:pt x="52669" y="257007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0" name="자유형: 도형 269">
              <a:extLst>
                <a:ext uri="{FF2B5EF4-FFF2-40B4-BE49-F238E27FC236}">
                  <a16:creationId xmlns:a16="http://schemas.microsoft.com/office/drawing/2014/main" id="{E3B630C1-984B-42E0-9B5F-19871DE97406}"/>
                </a:ext>
              </a:extLst>
            </p:cNvPr>
            <p:cNvSpPr/>
            <p:nvPr/>
          </p:nvSpPr>
          <p:spPr>
            <a:xfrm>
              <a:off x="5794150" y="3280787"/>
              <a:ext cx="632455" cy="161338"/>
            </a:xfrm>
            <a:custGeom>
              <a:avLst/>
              <a:gdLst>
                <a:gd name="connsiteX0" fmla="*/ 37213 w 747041"/>
                <a:gd name="connsiteY0" fmla="*/ 181542 h 190568"/>
                <a:gd name="connsiteX1" fmla="*/ 0 w 747041"/>
                <a:gd name="connsiteY1" fmla="*/ 48603 h 190568"/>
                <a:gd name="connsiteX2" fmla="*/ 747041 w 747041"/>
                <a:gd name="connsiteY2" fmla="*/ 58279 h 190568"/>
                <a:gd name="connsiteX3" fmla="*/ 706257 w 747041"/>
                <a:gd name="connsiteY3" fmla="*/ 190569 h 190568"/>
                <a:gd name="connsiteX4" fmla="*/ 37213 w 747041"/>
                <a:gd name="connsiteY4" fmla="*/ 181542 h 190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7041" h="190568">
                  <a:moveTo>
                    <a:pt x="37213" y="181542"/>
                  </a:moveTo>
                  <a:cubicBezTo>
                    <a:pt x="24678" y="136731"/>
                    <a:pt x="12729" y="94128"/>
                    <a:pt x="0" y="48603"/>
                  </a:cubicBezTo>
                  <a:cubicBezTo>
                    <a:pt x="250161" y="-19847"/>
                    <a:pt x="497270" y="-15431"/>
                    <a:pt x="747041" y="58279"/>
                  </a:cubicBezTo>
                  <a:cubicBezTo>
                    <a:pt x="733144" y="103415"/>
                    <a:pt x="719895" y="146342"/>
                    <a:pt x="706257" y="190569"/>
                  </a:cubicBezTo>
                  <a:cubicBezTo>
                    <a:pt x="483307" y="124457"/>
                    <a:pt x="261591" y="121144"/>
                    <a:pt x="37213" y="181542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71" name="그룹 270">
            <a:extLst>
              <a:ext uri="{FF2B5EF4-FFF2-40B4-BE49-F238E27FC236}">
                <a16:creationId xmlns:a16="http://schemas.microsoft.com/office/drawing/2014/main" id="{7A53F0D6-2C29-414B-A56E-3CB6E51682B1}"/>
              </a:ext>
            </a:extLst>
          </p:cNvPr>
          <p:cNvGrpSpPr/>
          <p:nvPr/>
        </p:nvGrpSpPr>
        <p:grpSpPr>
          <a:xfrm>
            <a:off x="6446509" y="2870987"/>
            <a:ext cx="1261778" cy="1297515"/>
            <a:chOff x="6446509" y="2502211"/>
            <a:chExt cx="1261778" cy="1297515"/>
          </a:xfrm>
          <a:solidFill>
            <a:schemeClr val="accent3"/>
          </a:solidFill>
        </p:grpSpPr>
        <p:sp>
          <p:nvSpPr>
            <p:cNvPr id="272" name="자유형: 도형 271">
              <a:extLst>
                <a:ext uri="{FF2B5EF4-FFF2-40B4-BE49-F238E27FC236}">
                  <a16:creationId xmlns:a16="http://schemas.microsoft.com/office/drawing/2014/main" id="{7986A563-A13A-43B2-AFC0-101C33A863CE}"/>
                </a:ext>
              </a:extLst>
            </p:cNvPr>
            <p:cNvSpPr/>
            <p:nvPr/>
          </p:nvSpPr>
          <p:spPr>
            <a:xfrm>
              <a:off x="6726147" y="2502211"/>
              <a:ext cx="982140" cy="806032"/>
            </a:xfrm>
            <a:custGeom>
              <a:avLst/>
              <a:gdLst>
                <a:gd name="connsiteX0" fmla="*/ 0 w 1160080"/>
                <a:gd name="connsiteY0" fmla="*/ 232951 h 952067"/>
                <a:gd name="connsiteX1" fmla="*/ 86569 w 1160080"/>
                <a:gd name="connsiteY1" fmla="*/ 0 h 952067"/>
                <a:gd name="connsiteX2" fmla="*/ 1160080 w 1160080"/>
                <a:gd name="connsiteY2" fmla="*/ 801918 h 952067"/>
                <a:gd name="connsiteX3" fmla="*/ 1146182 w 1160080"/>
                <a:gd name="connsiteY3" fmla="*/ 813803 h 952067"/>
                <a:gd name="connsiteX4" fmla="*/ 962003 w 1160080"/>
                <a:gd name="connsiteY4" fmla="*/ 952067 h 952067"/>
                <a:gd name="connsiteX5" fmla="*/ 0 w 1160080"/>
                <a:gd name="connsiteY5" fmla="*/ 232951 h 95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0080" h="952067">
                  <a:moveTo>
                    <a:pt x="0" y="232951"/>
                  </a:moveTo>
                  <a:cubicBezTo>
                    <a:pt x="29030" y="154760"/>
                    <a:pt x="57215" y="78971"/>
                    <a:pt x="86569" y="0"/>
                  </a:cubicBezTo>
                  <a:cubicBezTo>
                    <a:pt x="522013" y="165345"/>
                    <a:pt x="878227" y="432716"/>
                    <a:pt x="1160080" y="801918"/>
                  </a:cubicBezTo>
                  <a:cubicBezTo>
                    <a:pt x="1154235" y="806919"/>
                    <a:pt x="1150404" y="810621"/>
                    <a:pt x="1146182" y="813803"/>
                  </a:cubicBezTo>
                  <a:cubicBezTo>
                    <a:pt x="1085590" y="859328"/>
                    <a:pt x="1024933" y="904788"/>
                    <a:pt x="962003" y="952067"/>
                  </a:cubicBezTo>
                  <a:cubicBezTo>
                    <a:pt x="709699" y="621441"/>
                    <a:pt x="390114" y="381411"/>
                    <a:pt x="0" y="232951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" name="자유형: 도형 272">
              <a:extLst>
                <a:ext uri="{FF2B5EF4-FFF2-40B4-BE49-F238E27FC236}">
                  <a16:creationId xmlns:a16="http://schemas.microsoft.com/office/drawing/2014/main" id="{E7AD59A5-D4F6-470C-8C32-7BB2755E5F21}"/>
                </a:ext>
              </a:extLst>
            </p:cNvPr>
            <p:cNvSpPr/>
            <p:nvPr/>
          </p:nvSpPr>
          <p:spPr>
            <a:xfrm>
              <a:off x="6592706" y="2909076"/>
              <a:ext cx="775132" cy="635590"/>
            </a:xfrm>
            <a:custGeom>
              <a:avLst/>
              <a:gdLst>
                <a:gd name="connsiteX0" fmla="*/ 0 w 915568"/>
                <a:gd name="connsiteY0" fmla="*/ 183659 h 750743"/>
                <a:gd name="connsiteX1" fmla="*/ 68385 w 915568"/>
                <a:gd name="connsiteY1" fmla="*/ 0 h 750743"/>
                <a:gd name="connsiteX2" fmla="*/ 915569 w 915568"/>
                <a:gd name="connsiteY2" fmla="*/ 633066 h 750743"/>
                <a:gd name="connsiteX3" fmla="*/ 837767 w 915568"/>
                <a:gd name="connsiteY3" fmla="*/ 691580 h 750743"/>
                <a:gd name="connsiteX4" fmla="*/ 758991 w 915568"/>
                <a:gd name="connsiteY4" fmla="*/ 750743 h 750743"/>
                <a:gd name="connsiteX5" fmla="*/ 0 w 915568"/>
                <a:gd name="connsiteY5" fmla="*/ 183659 h 750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568" h="750743">
                  <a:moveTo>
                    <a:pt x="0" y="183659"/>
                  </a:moveTo>
                  <a:cubicBezTo>
                    <a:pt x="22860" y="122223"/>
                    <a:pt x="45071" y="62540"/>
                    <a:pt x="68385" y="0"/>
                  </a:cubicBezTo>
                  <a:cubicBezTo>
                    <a:pt x="412130" y="130536"/>
                    <a:pt x="692165" y="341082"/>
                    <a:pt x="915569" y="633066"/>
                  </a:cubicBezTo>
                  <a:cubicBezTo>
                    <a:pt x="888683" y="653328"/>
                    <a:pt x="863225" y="672487"/>
                    <a:pt x="837767" y="691580"/>
                  </a:cubicBezTo>
                  <a:cubicBezTo>
                    <a:pt x="812829" y="710349"/>
                    <a:pt x="787826" y="729052"/>
                    <a:pt x="758991" y="750743"/>
                  </a:cubicBezTo>
                  <a:cubicBezTo>
                    <a:pt x="559875" y="491035"/>
                    <a:pt x="308285" y="300427"/>
                    <a:pt x="0" y="183659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" name="자유형: 도형 273">
              <a:extLst>
                <a:ext uri="{FF2B5EF4-FFF2-40B4-BE49-F238E27FC236}">
                  <a16:creationId xmlns:a16="http://schemas.microsoft.com/office/drawing/2014/main" id="{DD0D5C64-F0C6-4115-A9A9-1B4237D78EA8}"/>
                </a:ext>
              </a:extLst>
            </p:cNvPr>
            <p:cNvSpPr/>
            <p:nvPr/>
          </p:nvSpPr>
          <p:spPr>
            <a:xfrm>
              <a:off x="6446509" y="3350965"/>
              <a:ext cx="547233" cy="448761"/>
            </a:xfrm>
            <a:custGeom>
              <a:avLst/>
              <a:gdLst>
                <a:gd name="connsiteX0" fmla="*/ 0 w 646379"/>
                <a:gd name="connsiteY0" fmla="*/ 129627 h 530066"/>
                <a:gd name="connsiteX1" fmla="*/ 48383 w 646379"/>
                <a:gd name="connsiteY1" fmla="*/ 0 h 530066"/>
                <a:gd name="connsiteX2" fmla="*/ 646379 w 646379"/>
                <a:gd name="connsiteY2" fmla="*/ 447069 h 530066"/>
                <a:gd name="connsiteX3" fmla="*/ 535846 w 646379"/>
                <a:gd name="connsiteY3" fmla="*/ 530066 h 530066"/>
                <a:gd name="connsiteX4" fmla="*/ 297310 w 646379"/>
                <a:gd name="connsiteY4" fmla="*/ 292244 h 530066"/>
                <a:gd name="connsiteX5" fmla="*/ 0 w 646379"/>
                <a:gd name="connsiteY5" fmla="*/ 129627 h 530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379" h="530066">
                  <a:moveTo>
                    <a:pt x="0" y="129627"/>
                  </a:moveTo>
                  <a:cubicBezTo>
                    <a:pt x="16496" y="85335"/>
                    <a:pt x="31952" y="43902"/>
                    <a:pt x="48383" y="0"/>
                  </a:cubicBezTo>
                  <a:cubicBezTo>
                    <a:pt x="291270" y="92479"/>
                    <a:pt x="488957" y="240809"/>
                    <a:pt x="646379" y="447069"/>
                  </a:cubicBezTo>
                  <a:cubicBezTo>
                    <a:pt x="608972" y="475189"/>
                    <a:pt x="573578" y="501751"/>
                    <a:pt x="535846" y="530066"/>
                  </a:cubicBezTo>
                  <a:cubicBezTo>
                    <a:pt x="466162" y="439341"/>
                    <a:pt x="387581" y="359850"/>
                    <a:pt x="297310" y="292244"/>
                  </a:cubicBezTo>
                  <a:cubicBezTo>
                    <a:pt x="206844" y="224509"/>
                    <a:pt x="108585" y="170995"/>
                    <a:pt x="0" y="129627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75" name="그룹 274">
            <a:extLst>
              <a:ext uri="{FF2B5EF4-FFF2-40B4-BE49-F238E27FC236}">
                <a16:creationId xmlns:a16="http://schemas.microsoft.com/office/drawing/2014/main" id="{B177650C-059E-4E96-82F5-AED6256A6C28}"/>
              </a:ext>
            </a:extLst>
          </p:cNvPr>
          <p:cNvGrpSpPr/>
          <p:nvPr/>
        </p:nvGrpSpPr>
        <p:grpSpPr>
          <a:xfrm>
            <a:off x="6933153" y="3645296"/>
            <a:ext cx="1178753" cy="1108596"/>
            <a:chOff x="6933153" y="3276520"/>
            <a:chExt cx="1178753" cy="1108596"/>
          </a:xfrm>
          <a:solidFill>
            <a:schemeClr val="accent2"/>
          </a:solidFill>
        </p:grpSpPr>
        <p:sp>
          <p:nvSpPr>
            <p:cNvPr id="276" name="자유형: 도형 275">
              <a:extLst>
                <a:ext uri="{FF2B5EF4-FFF2-40B4-BE49-F238E27FC236}">
                  <a16:creationId xmlns:a16="http://schemas.microsoft.com/office/drawing/2014/main" id="{CDE54ABB-BFFB-4789-842C-1A7122D91A1E}"/>
                </a:ext>
              </a:extLst>
            </p:cNvPr>
            <p:cNvSpPr/>
            <p:nvPr/>
          </p:nvSpPr>
          <p:spPr>
            <a:xfrm>
              <a:off x="7599861" y="3276520"/>
              <a:ext cx="512045" cy="1082370"/>
            </a:xfrm>
            <a:custGeom>
              <a:avLst/>
              <a:gdLst>
                <a:gd name="connsiteX0" fmla="*/ 604816 w 604815"/>
                <a:gd name="connsiteY0" fmla="*/ 1278472 h 1278471"/>
                <a:gd name="connsiteX1" fmla="*/ 356019 w 604815"/>
                <a:gd name="connsiteY1" fmla="*/ 1278472 h 1278471"/>
                <a:gd name="connsiteX2" fmla="*/ 260487 w 604815"/>
                <a:gd name="connsiteY2" fmla="*/ 683397 h 1278471"/>
                <a:gd name="connsiteX3" fmla="*/ 0 w 604815"/>
                <a:gd name="connsiteY3" fmla="*/ 137160 h 1278471"/>
                <a:gd name="connsiteX4" fmla="*/ 206065 w 604815"/>
                <a:gd name="connsiteY4" fmla="*/ 0 h 1278471"/>
                <a:gd name="connsiteX5" fmla="*/ 222755 w 604815"/>
                <a:gd name="connsiteY5" fmla="*/ 23444 h 1278471"/>
                <a:gd name="connsiteX6" fmla="*/ 595074 w 604815"/>
                <a:gd name="connsiteY6" fmla="*/ 1100138 h 1278471"/>
                <a:gd name="connsiteX7" fmla="*/ 604816 w 604815"/>
                <a:gd name="connsiteY7" fmla="*/ 1198072 h 1278471"/>
                <a:gd name="connsiteX8" fmla="*/ 604816 w 604815"/>
                <a:gd name="connsiteY8" fmla="*/ 1278472 h 1278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815" h="1278471">
                  <a:moveTo>
                    <a:pt x="604816" y="1278472"/>
                  </a:moveTo>
                  <a:cubicBezTo>
                    <a:pt x="522923" y="1278472"/>
                    <a:pt x="441029" y="1278472"/>
                    <a:pt x="356019" y="1278472"/>
                  </a:cubicBezTo>
                  <a:cubicBezTo>
                    <a:pt x="352512" y="1077213"/>
                    <a:pt x="321079" y="877837"/>
                    <a:pt x="260487" y="683397"/>
                  </a:cubicBezTo>
                  <a:cubicBezTo>
                    <a:pt x="200155" y="489801"/>
                    <a:pt x="113521" y="308610"/>
                    <a:pt x="0" y="137160"/>
                  </a:cubicBezTo>
                  <a:cubicBezTo>
                    <a:pt x="69100" y="91180"/>
                    <a:pt x="137030" y="45980"/>
                    <a:pt x="206065" y="0"/>
                  </a:cubicBezTo>
                  <a:cubicBezTo>
                    <a:pt x="212559" y="9092"/>
                    <a:pt x="218014" y="16041"/>
                    <a:pt x="222755" y="23444"/>
                  </a:cubicBezTo>
                  <a:cubicBezTo>
                    <a:pt x="434405" y="352057"/>
                    <a:pt x="559356" y="710673"/>
                    <a:pt x="595074" y="1100138"/>
                  </a:cubicBezTo>
                  <a:cubicBezTo>
                    <a:pt x="598062" y="1132804"/>
                    <a:pt x="601569" y="1165406"/>
                    <a:pt x="604816" y="1198072"/>
                  </a:cubicBezTo>
                  <a:cubicBezTo>
                    <a:pt x="604816" y="1224894"/>
                    <a:pt x="604816" y="1251650"/>
                    <a:pt x="604816" y="1278472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7" name="자유형: 도형 276">
              <a:extLst>
                <a:ext uri="{FF2B5EF4-FFF2-40B4-BE49-F238E27FC236}">
                  <a16:creationId xmlns:a16="http://schemas.microsoft.com/office/drawing/2014/main" id="{66B78C2E-D177-4408-9967-6D116A74CB7F}"/>
                </a:ext>
              </a:extLst>
            </p:cNvPr>
            <p:cNvSpPr/>
            <p:nvPr/>
          </p:nvSpPr>
          <p:spPr>
            <a:xfrm>
              <a:off x="7281902" y="3519155"/>
              <a:ext cx="403951" cy="854086"/>
            </a:xfrm>
            <a:custGeom>
              <a:avLst/>
              <a:gdLst>
                <a:gd name="connsiteX0" fmla="*/ 163332 w 477137"/>
                <a:gd name="connsiteY0" fmla="*/ 0 h 1008827"/>
                <a:gd name="connsiteX1" fmla="*/ 477137 w 477137"/>
                <a:gd name="connsiteY1" fmla="*/ 1008827 h 1008827"/>
                <a:gd name="connsiteX2" fmla="*/ 280944 w 477137"/>
                <a:gd name="connsiteY2" fmla="*/ 1008827 h 1008827"/>
                <a:gd name="connsiteX3" fmla="*/ 0 w 477137"/>
                <a:gd name="connsiteY3" fmla="*/ 108715 h 1008827"/>
                <a:gd name="connsiteX4" fmla="*/ 163332 w 477137"/>
                <a:gd name="connsiteY4" fmla="*/ 0 h 100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137" h="1008827">
                  <a:moveTo>
                    <a:pt x="163332" y="0"/>
                  </a:moveTo>
                  <a:cubicBezTo>
                    <a:pt x="364656" y="306921"/>
                    <a:pt x="468630" y="640924"/>
                    <a:pt x="477137" y="1008827"/>
                  </a:cubicBezTo>
                  <a:cubicBezTo>
                    <a:pt x="411350" y="1008827"/>
                    <a:pt x="347706" y="1008827"/>
                    <a:pt x="280944" y="1008827"/>
                  </a:cubicBezTo>
                  <a:cubicBezTo>
                    <a:pt x="273995" y="684046"/>
                    <a:pt x="180347" y="384139"/>
                    <a:pt x="0" y="108715"/>
                  </a:cubicBezTo>
                  <a:cubicBezTo>
                    <a:pt x="53773" y="72931"/>
                    <a:pt x="107026" y="37472"/>
                    <a:pt x="163332" y="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8" name="자유형: 도형 277">
              <a:extLst>
                <a:ext uri="{FF2B5EF4-FFF2-40B4-BE49-F238E27FC236}">
                  <a16:creationId xmlns:a16="http://schemas.microsoft.com/office/drawing/2014/main" id="{422FF9EA-544F-470F-863F-45DB90E0F13D}"/>
                </a:ext>
              </a:extLst>
            </p:cNvPr>
            <p:cNvSpPr/>
            <p:nvPr/>
          </p:nvSpPr>
          <p:spPr>
            <a:xfrm>
              <a:off x="6933153" y="3781801"/>
              <a:ext cx="285246" cy="603315"/>
            </a:xfrm>
            <a:custGeom>
              <a:avLst/>
              <a:gdLst>
                <a:gd name="connsiteX0" fmla="*/ 336925 w 336925"/>
                <a:gd name="connsiteY0" fmla="*/ 712622 h 712621"/>
                <a:gd name="connsiteX1" fmla="*/ 198856 w 336925"/>
                <a:gd name="connsiteY1" fmla="*/ 712622 h 712621"/>
                <a:gd name="connsiteX2" fmla="*/ 0 w 336925"/>
                <a:gd name="connsiteY2" fmla="*/ 76633 h 712621"/>
                <a:gd name="connsiteX3" fmla="*/ 115339 w 336925"/>
                <a:gd name="connsiteY3" fmla="*/ 0 h 712621"/>
                <a:gd name="connsiteX4" fmla="*/ 336925 w 336925"/>
                <a:gd name="connsiteY4" fmla="*/ 712622 h 712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25" h="712621">
                  <a:moveTo>
                    <a:pt x="336925" y="712622"/>
                  </a:moveTo>
                  <a:cubicBezTo>
                    <a:pt x="289257" y="712622"/>
                    <a:pt x="245810" y="712622"/>
                    <a:pt x="198856" y="712622"/>
                  </a:cubicBezTo>
                  <a:cubicBezTo>
                    <a:pt x="192881" y="483502"/>
                    <a:pt x="128003" y="271463"/>
                    <a:pt x="0" y="76633"/>
                  </a:cubicBezTo>
                  <a:cubicBezTo>
                    <a:pt x="38512" y="51045"/>
                    <a:pt x="76114" y="26107"/>
                    <a:pt x="115339" y="0"/>
                  </a:cubicBezTo>
                  <a:cubicBezTo>
                    <a:pt x="257565" y="216391"/>
                    <a:pt x="330691" y="452005"/>
                    <a:pt x="336925" y="712622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79" name="그룹 278">
            <a:extLst>
              <a:ext uri="{FF2B5EF4-FFF2-40B4-BE49-F238E27FC236}">
                <a16:creationId xmlns:a16="http://schemas.microsoft.com/office/drawing/2014/main" id="{F361B1D3-2CB0-475D-B387-549DCE4F0230}"/>
              </a:ext>
            </a:extLst>
          </p:cNvPr>
          <p:cNvGrpSpPr/>
          <p:nvPr/>
        </p:nvGrpSpPr>
        <p:grpSpPr>
          <a:xfrm>
            <a:off x="4517089" y="2852679"/>
            <a:ext cx="1253418" cy="1294049"/>
            <a:chOff x="4517089" y="2483903"/>
            <a:chExt cx="1253418" cy="1294049"/>
          </a:xfrm>
          <a:solidFill>
            <a:schemeClr val="accent3"/>
          </a:solidFill>
        </p:grpSpPr>
        <p:sp>
          <p:nvSpPr>
            <p:cNvPr id="280" name="자유형: 도형 279">
              <a:extLst>
                <a:ext uri="{FF2B5EF4-FFF2-40B4-BE49-F238E27FC236}">
                  <a16:creationId xmlns:a16="http://schemas.microsoft.com/office/drawing/2014/main" id="{74690AEA-EC03-43CA-A71A-B7A6B5162392}"/>
                </a:ext>
              </a:extLst>
            </p:cNvPr>
            <p:cNvSpPr/>
            <p:nvPr/>
          </p:nvSpPr>
          <p:spPr>
            <a:xfrm>
              <a:off x="4517089" y="2483903"/>
              <a:ext cx="995555" cy="785525"/>
            </a:xfrm>
            <a:custGeom>
              <a:avLst/>
              <a:gdLst>
                <a:gd name="connsiteX0" fmla="*/ 1095397 w 1175926"/>
                <a:gd name="connsiteY0" fmla="*/ 0 h 927843"/>
                <a:gd name="connsiteX1" fmla="*/ 1175926 w 1175926"/>
                <a:gd name="connsiteY1" fmla="*/ 235224 h 927843"/>
                <a:gd name="connsiteX2" fmla="*/ 636963 w 1175926"/>
                <a:gd name="connsiteY2" fmla="*/ 510843 h 927843"/>
                <a:gd name="connsiteX3" fmla="*/ 194894 w 1175926"/>
                <a:gd name="connsiteY3" fmla="*/ 927843 h 927843"/>
                <a:gd name="connsiteX4" fmla="*/ 0 w 1175926"/>
                <a:gd name="connsiteY4" fmla="*/ 773149 h 927843"/>
                <a:gd name="connsiteX5" fmla="*/ 1095397 w 1175926"/>
                <a:gd name="connsiteY5" fmla="*/ 0 h 92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75926" h="927843">
                  <a:moveTo>
                    <a:pt x="1095397" y="0"/>
                  </a:moveTo>
                  <a:cubicBezTo>
                    <a:pt x="1122348" y="78711"/>
                    <a:pt x="1148585" y="155279"/>
                    <a:pt x="1175926" y="235224"/>
                  </a:cubicBezTo>
                  <a:cubicBezTo>
                    <a:pt x="982850" y="302505"/>
                    <a:pt x="803152" y="393556"/>
                    <a:pt x="636963" y="510843"/>
                  </a:cubicBezTo>
                  <a:cubicBezTo>
                    <a:pt x="470448" y="628390"/>
                    <a:pt x="323742" y="767044"/>
                    <a:pt x="194894" y="927843"/>
                  </a:cubicBezTo>
                  <a:cubicBezTo>
                    <a:pt x="130081" y="876408"/>
                    <a:pt x="66762" y="826077"/>
                    <a:pt x="0" y="773149"/>
                  </a:cubicBezTo>
                  <a:cubicBezTo>
                    <a:pt x="291985" y="411155"/>
                    <a:pt x="655407" y="154175"/>
                    <a:pt x="1095397" y="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1" name="자유형: 도형 280">
              <a:extLst>
                <a:ext uri="{FF2B5EF4-FFF2-40B4-BE49-F238E27FC236}">
                  <a16:creationId xmlns:a16="http://schemas.microsoft.com/office/drawing/2014/main" id="{6CE7030E-9F76-4E83-8712-A1243D141D13}"/>
                </a:ext>
              </a:extLst>
            </p:cNvPr>
            <p:cNvSpPr/>
            <p:nvPr/>
          </p:nvSpPr>
          <p:spPr>
            <a:xfrm>
              <a:off x="4850442" y="2894506"/>
              <a:ext cx="785249" cy="619644"/>
            </a:xfrm>
            <a:custGeom>
              <a:avLst/>
              <a:gdLst>
                <a:gd name="connsiteX0" fmla="*/ 927518 w 927518"/>
                <a:gd name="connsiteY0" fmla="*/ 185608 h 731909"/>
                <a:gd name="connsiteX1" fmla="*/ 500387 w 927518"/>
                <a:gd name="connsiteY1" fmla="*/ 404401 h 731909"/>
                <a:gd name="connsiteX2" fmla="*/ 153785 w 927518"/>
                <a:gd name="connsiteY2" fmla="*/ 731910 h 731909"/>
                <a:gd name="connsiteX3" fmla="*/ 0 w 927518"/>
                <a:gd name="connsiteY3" fmla="*/ 609752 h 731909"/>
                <a:gd name="connsiteX4" fmla="*/ 863679 w 927518"/>
                <a:gd name="connsiteY4" fmla="*/ 0 h 731909"/>
                <a:gd name="connsiteX5" fmla="*/ 927518 w 927518"/>
                <a:gd name="connsiteY5" fmla="*/ 185608 h 731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7518" h="731909">
                  <a:moveTo>
                    <a:pt x="927518" y="185608"/>
                  </a:moveTo>
                  <a:cubicBezTo>
                    <a:pt x="772954" y="239316"/>
                    <a:pt x="631313" y="311468"/>
                    <a:pt x="500387" y="404401"/>
                  </a:cubicBezTo>
                  <a:cubicBezTo>
                    <a:pt x="370176" y="496815"/>
                    <a:pt x="254837" y="605076"/>
                    <a:pt x="153785" y="731910"/>
                  </a:cubicBezTo>
                  <a:cubicBezTo>
                    <a:pt x="102350" y="691060"/>
                    <a:pt x="52344" y="651380"/>
                    <a:pt x="0" y="609752"/>
                  </a:cubicBezTo>
                  <a:cubicBezTo>
                    <a:pt x="230159" y="324456"/>
                    <a:pt x="516103" y="122353"/>
                    <a:pt x="863679" y="0"/>
                  </a:cubicBezTo>
                  <a:cubicBezTo>
                    <a:pt x="885046" y="62086"/>
                    <a:pt x="905762" y="122353"/>
                    <a:pt x="927518" y="185608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2" name="자유형: 도형 281">
              <a:extLst>
                <a:ext uri="{FF2B5EF4-FFF2-40B4-BE49-F238E27FC236}">
                  <a16:creationId xmlns:a16="http://schemas.microsoft.com/office/drawing/2014/main" id="{46A24975-3401-4CF1-9DBA-69567EEFB3CD}"/>
                </a:ext>
              </a:extLst>
            </p:cNvPr>
            <p:cNvSpPr/>
            <p:nvPr/>
          </p:nvSpPr>
          <p:spPr>
            <a:xfrm>
              <a:off x="5216292" y="3340793"/>
              <a:ext cx="554215" cy="437159"/>
            </a:xfrm>
            <a:custGeom>
              <a:avLst/>
              <a:gdLst>
                <a:gd name="connsiteX0" fmla="*/ 654627 w 654627"/>
                <a:gd name="connsiteY0" fmla="*/ 130860 h 516363"/>
                <a:gd name="connsiteX1" fmla="*/ 108130 w 654627"/>
                <a:gd name="connsiteY1" fmla="*/ 516363 h 516363"/>
                <a:gd name="connsiteX2" fmla="*/ 0 w 654627"/>
                <a:gd name="connsiteY2" fmla="*/ 430314 h 516363"/>
                <a:gd name="connsiteX3" fmla="*/ 609946 w 654627"/>
                <a:gd name="connsiteY3" fmla="*/ 0 h 516363"/>
                <a:gd name="connsiteX4" fmla="*/ 654627 w 654627"/>
                <a:gd name="connsiteY4" fmla="*/ 130860 h 51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4627" h="516363">
                  <a:moveTo>
                    <a:pt x="654627" y="130860"/>
                  </a:moveTo>
                  <a:cubicBezTo>
                    <a:pt x="432781" y="209442"/>
                    <a:pt x="252954" y="337705"/>
                    <a:pt x="108130" y="516363"/>
                  </a:cubicBezTo>
                  <a:cubicBezTo>
                    <a:pt x="71762" y="487399"/>
                    <a:pt x="37018" y="459733"/>
                    <a:pt x="0" y="430314"/>
                  </a:cubicBezTo>
                  <a:cubicBezTo>
                    <a:pt x="163007" y="228535"/>
                    <a:pt x="364656" y="85985"/>
                    <a:pt x="609946" y="0"/>
                  </a:cubicBezTo>
                  <a:cubicBezTo>
                    <a:pt x="625273" y="44746"/>
                    <a:pt x="639755" y="87154"/>
                    <a:pt x="654627" y="130860"/>
                  </a:cubicBezTo>
                  <a:close/>
                </a:path>
              </a:pathLst>
            </a:custGeom>
            <a:grpFill/>
            <a:ln w="6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83" name="자유형: 도형 282">
            <a:extLst>
              <a:ext uri="{FF2B5EF4-FFF2-40B4-BE49-F238E27FC236}">
                <a16:creationId xmlns:a16="http://schemas.microsoft.com/office/drawing/2014/main" id="{2030F2A8-A4ED-4167-8E66-1364A1577E42}"/>
              </a:ext>
            </a:extLst>
          </p:cNvPr>
          <p:cNvSpPr/>
          <p:nvPr/>
        </p:nvSpPr>
        <p:spPr>
          <a:xfrm>
            <a:off x="5702049" y="4323161"/>
            <a:ext cx="841412" cy="1940772"/>
          </a:xfrm>
          <a:custGeom>
            <a:avLst/>
            <a:gdLst>
              <a:gd name="connsiteX0" fmla="*/ 144401 w 1137408"/>
              <a:gd name="connsiteY0" fmla="*/ 799930 h 2623506"/>
              <a:gd name="connsiteX1" fmla="*/ 991954 w 1137408"/>
              <a:gd name="connsiteY1" fmla="*/ 799930 h 2623506"/>
              <a:gd name="connsiteX2" fmla="*/ 991954 w 1137408"/>
              <a:gd name="connsiteY2" fmla="*/ 815107 h 2623506"/>
              <a:gd name="connsiteX3" fmla="*/ 991280 w 1137408"/>
              <a:gd name="connsiteY3" fmla="*/ 1126583 h 2623506"/>
              <a:gd name="connsiteX4" fmla="*/ 828024 w 1137408"/>
              <a:gd name="connsiteY4" fmla="*/ 1457527 h 2623506"/>
              <a:gd name="connsiteX5" fmla="*/ 412936 w 1137408"/>
              <a:gd name="connsiteY5" fmla="*/ 1517773 h 2623506"/>
              <a:gd name="connsiteX6" fmla="*/ 163585 w 1137408"/>
              <a:gd name="connsiteY6" fmla="*/ 1250160 h 2623506"/>
              <a:gd name="connsiteX7" fmla="*/ 145040 w 1137408"/>
              <a:gd name="connsiteY7" fmla="*/ 1141299 h 2623506"/>
              <a:gd name="connsiteX8" fmla="*/ 143621 w 1137408"/>
              <a:gd name="connsiteY8" fmla="*/ 810817 h 2623506"/>
              <a:gd name="connsiteX9" fmla="*/ 144401 w 1137408"/>
              <a:gd name="connsiteY9" fmla="*/ 799930 h 2623506"/>
              <a:gd name="connsiteX10" fmla="*/ 18626 w 1137408"/>
              <a:gd name="connsiteY10" fmla="*/ 799008 h 2623506"/>
              <a:gd name="connsiteX11" fmla="*/ 60859 w 1137408"/>
              <a:gd name="connsiteY11" fmla="*/ 799257 h 2623506"/>
              <a:gd name="connsiteX12" fmla="*/ 60859 w 1137408"/>
              <a:gd name="connsiteY12" fmla="*/ 817766 h 2623506"/>
              <a:gd name="connsiteX13" fmla="*/ 61568 w 1137408"/>
              <a:gd name="connsiteY13" fmla="*/ 1133675 h 2623506"/>
              <a:gd name="connsiteX14" fmla="*/ 131849 w 1137408"/>
              <a:gd name="connsiteY14" fmla="*/ 1374835 h 2623506"/>
              <a:gd name="connsiteX15" fmla="*/ 426624 w 1137408"/>
              <a:gd name="connsiteY15" fmla="*/ 1604470 h 2623506"/>
              <a:gd name="connsiteX16" fmla="*/ 631757 w 1137408"/>
              <a:gd name="connsiteY16" fmla="*/ 1620144 h 2623506"/>
              <a:gd name="connsiteX17" fmla="*/ 848485 w 1137408"/>
              <a:gd name="connsiteY17" fmla="*/ 1539650 h 2623506"/>
              <a:gd name="connsiteX18" fmla="*/ 1050355 w 1137408"/>
              <a:gd name="connsiteY18" fmla="*/ 1275371 h 2623506"/>
              <a:gd name="connsiteX19" fmla="*/ 1076419 w 1137408"/>
              <a:gd name="connsiteY19" fmla="*/ 1110271 h 2623506"/>
              <a:gd name="connsiteX20" fmla="*/ 1076666 w 1137408"/>
              <a:gd name="connsiteY20" fmla="*/ 819220 h 2623506"/>
              <a:gd name="connsiteX21" fmla="*/ 1076666 w 1137408"/>
              <a:gd name="connsiteY21" fmla="*/ 799824 h 2623506"/>
              <a:gd name="connsiteX22" fmla="*/ 1130530 w 1137408"/>
              <a:gd name="connsiteY22" fmla="*/ 800178 h 2623506"/>
              <a:gd name="connsiteX23" fmla="*/ 1136699 w 1137408"/>
              <a:gd name="connsiteY23" fmla="*/ 807944 h 2623506"/>
              <a:gd name="connsiteX24" fmla="*/ 1137267 w 1137408"/>
              <a:gd name="connsiteY24" fmla="*/ 821029 h 2623506"/>
              <a:gd name="connsiteX25" fmla="*/ 1137160 w 1137408"/>
              <a:gd name="connsiteY25" fmla="*/ 1110626 h 2623506"/>
              <a:gd name="connsiteX26" fmla="*/ 1094396 w 1137408"/>
              <a:gd name="connsiteY26" fmla="*/ 1332922 h 2623506"/>
              <a:gd name="connsiteX27" fmla="*/ 988231 w 1137408"/>
              <a:gd name="connsiteY27" fmla="*/ 1499440 h 2623506"/>
              <a:gd name="connsiteX28" fmla="*/ 817706 w 1137408"/>
              <a:gd name="connsiteY28" fmla="*/ 1627732 h 2623506"/>
              <a:gd name="connsiteX29" fmla="*/ 716718 w 1137408"/>
              <a:gd name="connsiteY29" fmla="*/ 1665673 h 2623506"/>
              <a:gd name="connsiteX30" fmla="*/ 705548 w 1137408"/>
              <a:gd name="connsiteY30" fmla="*/ 1679255 h 2623506"/>
              <a:gd name="connsiteX31" fmla="*/ 705689 w 1137408"/>
              <a:gd name="connsiteY31" fmla="*/ 2308164 h 2623506"/>
              <a:gd name="connsiteX32" fmla="*/ 706470 w 1137408"/>
              <a:gd name="connsiteY32" fmla="*/ 2316958 h 2623506"/>
              <a:gd name="connsiteX33" fmla="*/ 987734 w 1137408"/>
              <a:gd name="connsiteY33" fmla="*/ 2316958 h 2623506"/>
              <a:gd name="connsiteX34" fmla="*/ 987734 w 1137408"/>
              <a:gd name="connsiteY34" fmla="*/ 2335468 h 2623506"/>
              <a:gd name="connsiteX35" fmla="*/ 987770 w 1137408"/>
              <a:gd name="connsiteY35" fmla="*/ 2606024 h 2623506"/>
              <a:gd name="connsiteX36" fmla="*/ 988479 w 1137408"/>
              <a:gd name="connsiteY36" fmla="*/ 2623506 h 2623506"/>
              <a:gd name="connsiteX37" fmla="*/ 149047 w 1137408"/>
              <a:gd name="connsiteY37" fmla="*/ 2623506 h 2623506"/>
              <a:gd name="connsiteX38" fmla="*/ 149898 w 1137408"/>
              <a:gd name="connsiteY38" fmla="*/ 2560707 h 2623506"/>
              <a:gd name="connsiteX39" fmla="*/ 149933 w 1137408"/>
              <a:gd name="connsiteY39" fmla="*/ 2335468 h 2623506"/>
              <a:gd name="connsiteX40" fmla="*/ 149933 w 1137408"/>
              <a:gd name="connsiteY40" fmla="*/ 2317986 h 2623506"/>
              <a:gd name="connsiteX41" fmla="*/ 458395 w 1137408"/>
              <a:gd name="connsiteY41" fmla="*/ 2317986 h 2623506"/>
              <a:gd name="connsiteX42" fmla="*/ 458395 w 1137408"/>
              <a:gd name="connsiteY42" fmla="*/ 1676382 h 2623506"/>
              <a:gd name="connsiteX43" fmla="*/ 384108 w 1137408"/>
              <a:gd name="connsiteY43" fmla="*/ 1654326 h 2623506"/>
              <a:gd name="connsiteX44" fmla="*/ 151742 w 1137408"/>
              <a:gd name="connsiteY44" fmla="*/ 1502702 h 2623506"/>
              <a:gd name="connsiteX45" fmla="*/ 968 w 1137408"/>
              <a:gd name="connsiteY45" fmla="*/ 1132576 h 2623506"/>
              <a:gd name="connsiteX46" fmla="*/ 46 w 1137408"/>
              <a:gd name="connsiteY46" fmla="*/ 818156 h 2623506"/>
              <a:gd name="connsiteX47" fmla="*/ 18626 w 1137408"/>
              <a:gd name="connsiteY47" fmla="*/ 799008 h 2623506"/>
              <a:gd name="connsiteX48" fmla="*/ 144543 w 1137408"/>
              <a:gd name="connsiteY48" fmla="*/ 677524 h 2623506"/>
              <a:gd name="connsiteX49" fmla="*/ 991244 w 1137408"/>
              <a:gd name="connsiteY49" fmla="*/ 677524 h 2623506"/>
              <a:gd name="connsiteX50" fmla="*/ 991244 w 1137408"/>
              <a:gd name="connsiteY50" fmla="*/ 772414 h 2623506"/>
              <a:gd name="connsiteX51" fmla="*/ 144543 w 1137408"/>
              <a:gd name="connsiteY51" fmla="*/ 772414 h 2623506"/>
              <a:gd name="connsiteX52" fmla="*/ 144543 w 1137408"/>
              <a:gd name="connsiteY52" fmla="*/ 677524 h 2623506"/>
              <a:gd name="connsiteX53" fmla="*/ 970998 w 1137408"/>
              <a:gd name="connsiteY53" fmla="*/ 285590 h 2623506"/>
              <a:gd name="connsiteX54" fmla="*/ 988373 w 1137408"/>
              <a:gd name="connsiteY54" fmla="*/ 369700 h 2623506"/>
              <a:gd name="connsiteX55" fmla="*/ 991813 w 1137408"/>
              <a:gd name="connsiteY55" fmla="*/ 590116 h 2623506"/>
              <a:gd name="connsiteX56" fmla="*/ 991848 w 1137408"/>
              <a:gd name="connsiteY56" fmla="*/ 648057 h 2623506"/>
              <a:gd name="connsiteX57" fmla="*/ 966211 w 1137408"/>
              <a:gd name="connsiteY57" fmla="*/ 648057 h 2623506"/>
              <a:gd name="connsiteX58" fmla="*/ 966211 w 1137408"/>
              <a:gd name="connsiteY58" fmla="*/ 286547 h 2623506"/>
              <a:gd name="connsiteX59" fmla="*/ 970998 w 1137408"/>
              <a:gd name="connsiteY59" fmla="*/ 285590 h 2623506"/>
              <a:gd name="connsiteX60" fmla="*/ 174152 w 1137408"/>
              <a:gd name="connsiteY60" fmla="*/ 273570 h 2623506"/>
              <a:gd name="connsiteX61" fmla="*/ 174188 w 1137408"/>
              <a:gd name="connsiteY61" fmla="*/ 647916 h 2623506"/>
              <a:gd name="connsiteX62" fmla="*/ 145465 w 1137408"/>
              <a:gd name="connsiteY62" fmla="*/ 647916 h 2623506"/>
              <a:gd name="connsiteX63" fmla="*/ 144544 w 1137408"/>
              <a:gd name="connsiteY63" fmla="*/ 634761 h 2623506"/>
              <a:gd name="connsiteX64" fmla="*/ 145253 w 1137408"/>
              <a:gd name="connsiteY64" fmla="*/ 402536 h 2623506"/>
              <a:gd name="connsiteX65" fmla="*/ 174152 w 1137408"/>
              <a:gd name="connsiteY65" fmla="*/ 273570 h 2623506"/>
              <a:gd name="connsiteX66" fmla="*/ 871144 w 1137408"/>
              <a:gd name="connsiteY66" fmla="*/ 127831 h 2623506"/>
              <a:gd name="connsiteX67" fmla="*/ 908448 w 1137408"/>
              <a:gd name="connsiteY67" fmla="*/ 171588 h 2623506"/>
              <a:gd name="connsiteX68" fmla="*/ 937702 w 1137408"/>
              <a:gd name="connsiteY68" fmla="*/ 259953 h 2623506"/>
              <a:gd name="connsiteX69" fmla="*/ 937702 w 1137408"/>
              <a:gd name="connsiteY69" fmla="*/ 634086 h 2623506"/>
              <a:gd name="connsiteX70" fmla="*/ 937099 w 1137408"/>
              <a:gd name="connsiteY70" fmla="*/ 647951 h 2623506"/>
              <a:gd name="connsiteX71" fmla="*/ 871109 w 1137408"/>
              <a:gd name="connsiteY71" fmla="*/ 647951 h 2623506"/>
              <a:gd name="connsiteX72" fmla="*/ 871144 w 1137408"/>
              <a:gd name="connsiteY72" fmla="*/ 127831 h 2623506"/>
              <a:gd name="connsiteX73" fmla="*/ 270141 w 1137408"/>
              <a:gd name="connsiteY73" fmla="*/ 125314 h 2623506"/>
              <a:gd name="connsiteX74" fmla="*/ 270141 w 1137408"/>
              <a:gd name="connsiteY74" fmla="*/ 648519 h 2623506"/>
              <a:gd name="connsiteX75" fmla="*/ 202768 w 1137408"/>
              <a:gd name="connsiteY75" fmla="*/ 648519 h 2623506"/>
              <a:gd name="connsiteX76" fmla="*/ 202768 w 1137408"/>
              <a:gd name="connsiteY76" fmla="*/ 632491 h 2623506"/>
              <a:gd name="connsiteX77" fmla="*/ 203087 w 1137408"/>
              <a:gd name="connsiteY77" fmla="*/ 221586 h 2623506"/>
              <a:gd name="connsiteX78" fmla="*/ 210640 w 1137408"/>
              <a:gd name="connsiteY78" fmla="*/ 197509 h 2623506"/>
              <a:gd name="connsiteX79" fmla="*/ 260000 w 1137408"/>
              <a:gd name="connsiteY79" fmla="*/ 134250 h 2623506"/>
              <a:gd name="connsiteX80" fmla="*/ 270141 w 1137408"/>
              <a:gd name="connsiteY80" fmla="*/ 125314 h 2623506"/>
              <a:gd name="connsiteX81" fmla="*/ 773667 w 1137408"/>
              <a:gd name="connsiteY81" fmla="*/ 51416 h 2623506"/>
              <a:gd name="connsiteX82" fmla="*/ 839516 w 1137408"/>
              <a:gd name="connsiteY82" fmla="*/ 99747 h 2623506"/>
              <a:gd name="connsiteX83" fmla="*/ 842033 w 1137408"/>
              <a:gd name="connsiteY83" fmla="*/ 110527 h 2623506"/>
              <a:gd name="connsiteX84" fmla="*/ 841465 w 1137408"/>
              <a:gd name="connsiteY84" fmla="*/ 639688 h 2623506"/>
              <a:gd name="connsiteX85" fmla="*/ 840615 w 1137408"/>
              <a:gd name="connsiteY85" fmla="*/ 647703 h 2623506"/>
              <a:gd name="connsiteX86" fmla="*/ 773667 w 1137408"/>
              <a:gd name="connsiteY86" fmla="*/ 647703 h 2623506"/>
              <a:gd name="connsiteX87" fmla="*/ 773667 w 1137408"/>
              <a:gd name="connsiteY87" fmla="*/ 51416 h 2623506"/>
              <a:gd name="connsiteX88" fmla="*/ 364215 w 1137408"/>
              <a:gd name="connsiteY88" fmla="*/ 51416 h 2623506"/>
              <a:gd name="connsiteX89" fmla="*/ 364215 w 1137408"/>
              <a:gd name="connsiteY89" fmla="*/ 647738 h 2623506"/>
              <a:gd name="connsiteX90" fmla="*/ 298828 w 1137408"/>
              <a:gd name="connsiteY90" fmla="*/ 647738 h 2623506"/>
              <a:gd name="connsiteX91" fmla="*/ 298828 w 1137408"/>
              <a:gd name="connsiteY91" fmla="*/ 631001 h 2623506"/>
              <a:gd name="connsiteX92" fmla="*/ 298154 w 1137408"/>
              <a:gd name="connsiteY92" fmla="*/ 111981 h 2623506"/>
              <a:gd name="connsiteX93" fmla="*/ 308402 w 1137408"/>
              <a:gd name="connsiteY93" fmla="*/ 89854 h 2623506"/>
              <a:gd name="connsiteX94" fmla="*/ 364215 w 1137408"/>
              <a:gd name="connsiteY94" fmla="*/ 51416 h 2623506"/>
              <a:gd name="connsiteX95" fmla="*/ 678493 w 1137408"/>
              <a:gd name="connsiteY95" fmla="*/ 14432 h 2623506"/>
              <a:gd name="connsiteX96" fmla="*/ 740334 w 1137408"/>
              <a:gd name="connsiteY96" fmla="*/ 37587 h 2623506"/>
              <a:gd name="connsiteX97" fmla="*/ 746256 w 1137408"/>
              <a:gd name="connsiteY97" fmla="*/ 51806 h 2623506"/>
              <a:gd name="connsiteX98" fmla="*/ 746362 w 1137408"/>
              <a:gd name="connsiteY98" fmla="*/ 157085 h 2623506"/>
              <a:gd name="connsiteX99" fmla="*/ 745831 w 1137408"/>
              <a:gd name="connsiteY99" fmla="*/ 629441 h 2623506"/>
              <a:gd name="connsiteX100" fmla="*/ 745866 w 1137408"/>
              <a:gd name="connsiteY100" fmla="*/ 647525 h 2623506"/>
              <a:gd name="connsiteX101" fmla="*/ 678493 w 1137408"/>
              <a:gd name="connsiteY101" fmla="*/ 647525 h 2623506"/>
              <a:gd name="connsiteX102" fmla="*/ 678493 w 1137408"/>
              <a:gd name="connsiteY102" fmla="*/ 14432 h 2623506"/>
              <a:gd name="connsiteX103" fmla="*/ 460240 w 1137408"/>
              <a:gd name="connsiteY103" fmla="*/ 14042 h 2623506"/>
              <a:gd name="connsiteX104" fmla="*/ 460240 w 1137408"/>
              <a:gd name="connsiteY104" fmla="*/ 647065 h 2623506"/>
              <a:gd name="connsiteX105" fmla="*/ 393966 w 1137408"/>
              <a:gd name="connsiteY105" fmla="*/ 647065 h 2623506"/>
              <a:gd name="connsiteX106" fmla="*/ 392903 w 1137408"/>
              <a:gd name="connsiteY106" fmla="*/ 636959 h 2623506"/>
              <a:gd name="connsiteX107" fmla="*/ 392690 w 1137408"/>
              <a:gd name="connsiteY107" fmla="*/ 62338 h 2623506"/>
              <a:gd name="connsiteX108" fmla="*/ 416271 w 1137408"/>
              <a:gd name="connsiteY108" fmla="*/ 28828 h 2623506"/>
              <a:gd name="connsiteX109" fmla="*/ 460240 w 1137408"/>
              <a:gd name="connsiteY109" fmla="*/ 14042 h 2623506"/>
              <a:gd name="connsiteX110" fmla="*/ 582220 w 1137408"/>
              <a:gd name="connsiteY110" fmla="*/ 1914 h 2623506"/>
              <a:gd name="connsiteX111" fmla="*/ 603211 w 1137408"/>
              <a:gd name="connsiteY111" fmla="*/ 2021 h 2623506"/>
              <a:gd name="connsiteX112" fmla="*/ 648493 w 1137408"/>
              <a:gd name="connsiteY112" fmla="*/ 7517 h 2623506"/>
              <a:gd name="connsiteX113" fmla="*/ 648493 w 1137408"/>
              <a:gd name="connsiteY113" fmla="*/ 647561 h 2623506"/>
              <a:gd name="connsiteX114" fmla="*/ 582220 w 1137408"/>
              <a:gd name="connsiteY114" fmla="*/ 647561 h 2623506"/>
              <a:gd name="connsiteX115" fmla="*/ 582220 w 1137408"/>
              <a:gd name="connsiteY115" fmla="*/ 1914 h 2623506"/>
              <a:gd name="connsiteX116" fmla="*/ 554739 w 1137408"/>
              <a:gd name="connsiteY116" fmla="*/ 0 h 2623506"/>
              <a:gd name="connsiteX117" fmla="*/ 554739 w 1137408"/>
              <a:gd name="connsiteY117" fmla="*/ 648306 h 2623506"/>
              <a:gd name="connsiteX118" fmla="*/ 490274 w 1137408"/>
              <a:gd name="connsiteY118" fmla="*/ 648306 h 2623506"/>
              <a:gd name="connsiteX119" fmla="*/ 490274 w 1137408"/>
              <a:gd name="connsiteY119" fmla="*/ 7482 h 2623506"/>
              <a:gd name="connsiteX120" fmla="*/ 554739 w 1137408"/>
              <a:gd name="connsiteY120" fmla="*/ 0 h 262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137408" h="2623506">
                <a:moveTo>
                  <a:pt x="144401" y="799930"/>
                </a:moveTo>
                <a:cubicBezTo>
                  <a:pt x="426836" y="799930"/>
                  <a:pt x="708668" y="799930"/>
                  <a:pt x="991954" y="799930"/>
                </a:cubicBezTo>
                <a:cubicBezTo>
                  <a:pt x="991954" y="805568"/>
                  <a:pt x="991954" y="810320"/>
                  <a:pt x="991954" y="815107"/>
                </a:cubicBezTo>
                <a:cubicBezTo>
                  <a:pt x="991741" y="918933"/>
                  <a:pt x="991492" y="1022758"/>
                  <a:pt x="991280" y="1126583"/>
                </a:cubicBezTo>
                <a:cubicBezTo>
                  <a:pt x="991032" y="1263670"/>
                  <a:pt x="934545" y="1374516"/>
                  <a:pt x="828024" y="1457527"/>
                </a:cubicBezTo>
                <a:cubicBezTo>
                  <a:pt x="702321" y="1555431"/>
                  <a:pt x="560412" y="1574579"/>
                  <a:pt x="412936" y="1517773"/>
                </a:cubicBezTo>
                <a:cubicBezTo>
                  <a:pt x="288651" y="1469867"/>
                  <a:pt x="205463" y="1377885"/>
                  <a:pt x="163585" y="1250160"/>
                </a:cubicBezTo>
                <a:cubicBezTo>
                  <a:pt x="151990" y="1214771"/>
                  <a:pt x="145146" y="1178674"/>
                  <a:pt x="145040" y="1141299"/>
                </a:cubicBezTo>
                <a:cubicBezTo>
                  <a:pt x="144720" y="1031126"/>
                  <a:pt x="144082" y="920989"/>
                  <a:pt x="143621" y="810817"/>
                </a:cubicBezTo>
                <a:cubicBezTo>
                  <a:pt x="143656" y="807483"/>
                  <a:pt x="144117" y="804185"/>
                  <a:pt x="144401" y="799930"/>
                </a:cubicBezTo>
                <a:close/>
                <a:moveTo>
                  <a:pt x="18626" y="799008"/>
                </a:moveTo>
                <a:cubicBezTo>
                  <a:pt x="32066" y="800107"/>
                  <a:pt x="45647" y="799257"/>
                  <a:pt x="60859" y="799257"/>
                </a:cubicBezTo>
                <a:cubicBezTo>
                  <a:pt x="60859" y="806384"/>
                  <a:pt x="60859" y="812093"/>
                  <a:pt x="60859" y="817766"/>
                </a:cubicBezTo>
                <a:cubicBezTo>
                  <a:pt x="61071" y="923081"/>
                  <a:pt x="61036" y="1028360"/>
                  <a:pt x="61568" y="1133675"/>
                </a:cubicBezTo>
                <a:cubicBezTo>
                  <a:pt x="62029" y="1220657"/>
                  <a:pt x="88056" y="1300618"/>
                  <a:pt x="131849" y="1374835"/>
                </a:cubicBezTo>
                <a:cubicBezTo>
                  <a:pt x="199754" y="1490007"/>
                  <a:pt x="299643" y="1565040"/>
                  <a:pt x="426624" y="1604470"/>
                </a:cubicBezTo>
                <a:cubicBezTo>
                  <a:pt x="493642" y="1625285"/>
                  <a:pt x="562362" y="1627413"/>
                  <a:pt x="631757" y="1620144"/>
                </a:cubicBezTo>
                <a:cubicBezTo>
                  <a:pt x="710973" y="1611846"/>
                  <a:pt x="782956" y="1583479"/>
                  <a:pt x="848485" y="1539650"/>
                </a:cubicBezTo>
                <a:cubicBezTo>
                  <a:pt x="945537" y="1474760"/>
                  <a:pt x="1013052" y="1386643"/>
                  <a:pt x="1050355" y="1275371"/>
                </a:cubicBezTo>
                <a:cubicBezTo>
                  <a:pt x="1068369" y="1221614"/>
                  <a:pt x="1076312" y="1166652"/>
                  <a:pt x="1076419" y="1110271"/>
                </a:cubicBezTo>
                <a:cubicBezTo>
                  <a:pt x="1076560" y="1013255"/>
                  <a:pt x="1076596" y="916237"/>
                  <a:pt x="1076666" y="819220"/>
                </a:cubicBezTo>
                <a:cubicBezTo>
                  <a:pt x="1076666" y="813405"/>
                  <a:pt x="1076666" y="807554"/>
                  <a:pt x="1076666" y="799824"/>
                </a:cubicBezTo>
                <a:cubicBezTo>
                  <a:pt x="1095070" y="799824"/>
                  <a:pt x="1112800" y="799540"/>
                  <a:pt x="1130530" y="800178"/>
                </a:cubicBezTo>
                <a:cubicBezTo>
                  <a:pt x="1132763" y="800249"/>
                  <a:pt x="1135884" y="804895"/>
                  <a:pt x="1136699" y="807944"/>
                </a:cubicBezTo>
                <a:cubicBezTo>
                  <a:pt x="1137834" y="812057"/>
                  <a:pt x="1137267" y="816632"/>
                  <a:pt x="1137267" y="821029"/>
                </a:cubicBezTo>
                <a:cubicBezTo>
                  <a:pt x="1137231" y="917549"/>
                  <a:pt x="1137018" y="1014070"/>
                  <a:pt x="1137160" y="1110626"/>
                </a:cubicBezTo>
                <a:cubicBezTo>
                  <a:pt x="1137267" y="1187538"/>
                  <a:pt x="1123898" y="1261861"/>
                  <a:pt x="1094396" y="1332922"/>
                </a:cubicBezTo>
                <a:cubicBezTo>
                  <a:pt x="1068795" y="1394550"/>
                  <a:pt x="1033832" y="1450293"/>
                  <a:pt x="988231" y="1499440"/>
                </a:cubicBezTo>
                <a:cubicBezTo>
                  <a:pt x="938978" y="1552523"/>
                  <a:pt x="883413" y="1597237"/>
                  <a:pt x="817706" y="1627732"/>
                </a:cubicBezTo>
                <a:cubicBezTo>
                  <a:pt x="785190" y="1642838"/>
                  <a:pt x="750653" y="1653724"/>
                  <a:pt x="716718" y="1665673"/>
                </a:cubicBezTo>
                <a:cubicBezTo>
                  <a:pt x="709236" y="1668298"/>
                  <a:pt x="705548" y="1670532"/>
                  <a:pt x="705548" y="1679255"/>
                </a:cubicBezTo>
                <a:cubicBezTo>
                  <a:pt x="705760" y="1888891"/>
                  <a:pt x="705689" y="2098528"/>
                  <a:pt x="705689" y="2308164"/>
                </a:cubicBezTo>
                <a:cubicBezTo>
                  <a:pt x="705689" y="2310540"/>
                  <a:pt x="706080" y="2312881"/>
                  <a:pt x="706470" y="2316958"/>
                </a:cubicBezTo>
                <a:cubicBezTo>
                  <a:pt x="799764" y="2316958"/>
                  <a:pt x="892561" y="2316958"/>
                  <a:pt x="987734" y="2316958"/>
                </a:cubicBezTo>
                <a:cubicBezTo>
                  <a:pt x="987734" y="2324298"/>
                  <a:pt x="987734" y="2329865"/>
                  <a:pt x="987734" y="2335468"/>
                </a:cubicBezTo>
                <a:cubicBezTo>
                  <a:pt x="987734" y="2425642"/>
                  <a:pt x="987734" y="2515850"/>
                  <a:pt x="987770" y="2606024"/>
                </a:cubicBezTo>
                <a:cubicBezTo>
                  <a:pt x="987770" y="2611839"/>
                  <a:pt x="988231" y="2617690"/>
                  <a:pt x="988479" y="2623506"/>
                </a:cubicBezTo>
                <a:cubicBezTo>
                  <a:pt x="708633" y="2623506"/>
                  <a:pt x="428822" y="2623506"/>
                  <a:pt x="149047" y="2623506"/>
                </a:cubicBezTo>
                <a:cubicBezTo>
                  <a:pt x="149331" y="2602584"/>
                  <a:pt x="149862" y="2581628"/>
                  <a:pt x="149898" y="2560707"/>
                </a:cubicBezTo>
                <a:cubicBezTo>
                  <a:pt x="150004" y="2485639"/>
                  <a:pt x="149933" y="2410536"/>
                  <a:pt x="149933" y="2335468"/>
                </a:cubicBezTo>
                <a:cubicBezTo>
                  <a:pt x="149933" y="2330185"/>
                  <a:pt x="149933" y="2324937"/>
                  <a:pt x="149933" y="2317986"/>
                </a:cubicBezTo>
                <a:cubicBezTo>
                  <a:pt x="253333" y="2317986"/>
                  <a:pt x="355386" y="2317986"/>
                  <a:pt x="458395" y="2317986"/>
                </a:cubicBezTo>
                <a:cubicBezTo>
                  <a:pt x="458395" y="2102996"/>
                  <a:pt x="458395" y="1889671"/>
                  <a:pt x="458395" y="1676382"/>
                </a:cubicBezTo>
                <a:cubicBezTo>
                  <a:pt x="433361" y="1669007"/>
                  <a:pt x="408468" y="1662518"/>
                  <a:pt x="384108" y="1654326"/>
                </a:cubicBezTo>
                <a:cubicBezTo>
                  <a:pt x="293580" y="1623938"/>
                  <a:pt x="216385" y="1572876"/>
                  <a:pt x="151742" y="1502702"/>
                </a:cubicBezTo>
                <a:cubicBezTo>
                  <a:pt x="55398" y="1398132"/>
                  <a:pt x="3556" y="1274910"/>
                  <a:pt x="968" y="1132576"/>
                </a:cubicBezTo>
                <a:cubicBezTo>
                  <a:pt x="-947" y="1027793"/>
                  <a:pt x="684" y="922939"/>
                  <a:pt x="46" y="818156"/>
                </a:cubicBezTo>
                <a:cubicBezTo>
                  <a:pt x="-25" y="803759"/>
                  <a:pt x="3592" y="797767"/>
                  <a:pt x="18626" y="799008"/>
                </a:cubicBezTo>
                <a:close/>
                <a:moveTo>
                  <a:pt x="144543" y="677524"/>
                </a:moveTo>
                <a:cubicBezTo>
                  <a:pt x="426730" y="677524"/>
                  <a:pt x="708172" y="677524"/>
                  <a:pt x="991244" y="677524"/>
                </a:cubicBezTo>
                <a:cubicBezTo>
                  <a:pt x="991244" y="709579"/>
                  <a:pt x="991244" y="740571"/>
                  <a:pt x="991244" y="772414"/>
                </a:cubicBezTo>
                <a:cubicBezTo>
                  <a:pt x="708739" y="772414"/>
                  <a:pt x="426907" y="772414"/>
                  <a:pt x="144543" y="772414"/>
                </a:cubicBezTo>
                <a:cubicBezTo>
                  <a:pt x="144543" y="740430"/>
                  <a:pt x="144543" y="709508"/>
                  <a:pt x="144543" y="677524"/>
                </a:cubicBezTo>
                <a:close/>
                <a:moveTo>
                  <a:pt x="970998" y="285590"/>
                </a:moveTo>
                <a:cubicBezTo>
                  <a:pt x="977062" y="313603"/>
                  <a:pt x="987133" y="341474"/>
                  <a:pt x="988373" y="369700"/>
                </a:cubicBezTo>
                <a:cubicBezTo>
                  <a:pt x="991600" y="443066"/>
                  <a:pt x="990997" y="516645"/>
                  <a:pt x="991813" y="590116"/>
                </a:cubicBezTo>
                <a:cubicBezTo>
                  <a:pt x="992026" y="609052"/>
                  <a:pt x="991848" y="627987"/>
                  <a:pt x="991848" y="648057"/>
                </a:cubicBezTo>
                <a:cubicBezTo>
                  <a:pt x="982487" y="648057"/>
                  <a:pt x="974899" y="648057"/>
                  <a:pt x="966211" y="648057"/>
                </a:cubicBezTo>
                <a:cubicBezTo>
                  <a:pt x="966211" y="526963"/>
                  <a:pt x="966211" y="406755"/>
                  <a:pt x="966211" y="286547"/>
                </a:cubicBezTo>
                <a:cubicBezTo>
                  <a:pt x="967807" y="286229"/>
                  <a:pt x="969403" y="285909"/>
                  <a:pt x="970998" y="285590"/>
                </a:cubicBezTo>
                <a:close/>
                <a:moveTo>
                  <a:pt x="174152" y="273570"/>
                </a:moveTo>
                <a:cubicBezTo>
                  <a:pt x="174188" y="399274"/>
                  <a:pt x="174188" y="522851"/>
                  <a:pt x="174188" y="647916"/>
                </a:cubicBezTo>
                <a:cubicBezTo>
                  <a:pt x="164011" y="647916"/>
                  <a:pt x="155324" y="647916"/>
                  <a:pt x="145465" y="647916"/>
                </a:cubicBezTo>
                <a:cubicBezTo>
                  <a:pt x="145147" y="643236"/>
                  <a:pt x="144544" y="639016"/>
                  <a:pt x="144544" y="634761"/>
                </a:cubicBezTo>
                <a:cubicBezTo>
                  <a:pt x="144721" y="557353"/>
                  <a:pt x="144721" y="479944"/>
                  <a:pt x="145253" y="402536"/>
                </a:cubicBezTo>
                <a:cubicBezTo>
                  <a:pt x="145536" y="360056"/>
                  <a:pt x="158798" y="301477"/>
                  <a:pt x="174152" y="273570"/>
                </a:cubicBezTo>
                <a:close/>
                <a:moveTo>
                  <a:pt x="871144" y="127831"/>
                </a:moveTo>
                <a:cubicBezTo>
                  <a:pt x="884832" y="143929"/>
                  <a:pt x="896214" y="158149"/>
                  <a:pt x="908448" y="171588"/>
                </a:cubicBezTo>
                <a:cubicBezTo>
                  <a:pt x="931461" y="196800"/>
                  <a:pt x="938021" y="226089"/>
                  <a:pt x="937702" y="259953"/>
                </a:cubicBezTo>
                <a:cubicBezTo>
                  <a:pt x="936532" y="384664"/>
                  <a:pt x="937560" y="509375"/>
                  <a:pt x="937702" y="634086"/>
                </a:cubicBezTo>
                <a:cubicBezTo>
                  <a:pt x="937702" y="638377"/>
                  <a:pt x="937347" y="642703"/>
                  <a:pt x="937099" y="647951"/>
                </a:cubicBezTo>
                <a:cubicBezTo>
                  <a:pt x="915256" y="647951"/>
                  <a:pt x="894122" y="647951"/>
                  <a:pt x="871109" y="647951"/>
                </a:cubicBezTo>
                <a:cubicBezTo>
                  <a:pt x="871144" y="475618"/>
                  <a:pt x="871144" y="303710"/>
                  <a:pt x="871144" y="127831"/>
                </a:cubicBezTo>
                <a:close/>
                <a:moveTo>
                  <a:pt x="270141" y="125314"/>
                </a:moveTo>
                <a:cubicBezTo>
                  <a:pt x="270141" y="300732"/>
                  <a:pt x="270141" y="473916"/>
                  <a:pt x="270141" y="648519"/>
                </a:cubicBezTo>
                <a:cubicBezTo>
                  <a:pt x="247625" y="648519"/>
                  <a:pt x="226278" y="648519"/>
                  <a:pt x="202768" y="648519"/>
                </a:cubicBezTo>
                <a:cubicBezTo>
                  <a:pt x="202768" y="642845"/>
                  <a:pt x="202768" y="637668"/>
                  <a:pt x="202768" y="632491"/>
                </a:cubicBezTo>
                <a:cubicBezTo>
                  <a:pt x="202768" y="495511"/>
                  <a:pt x="202627" y="358566"/>
                  <a:pt x="203087" y="221586"/>
                </a:cubicBezTo>
                <a:cubicBezTo>
                  <a:pt x="203123" y="213466"/>
                  <a:pt x="205924" y="204034"/>
                  <a:pt x="210640" y="197509"/>
                </a:cubicBezTo>
                <a:cubicBezTo>
                  <a:pt x="226278" y="175843"/>
                  <a:pt x="243299" y="155171"/>
                  <a:pt x="260000" y="134250"/>
                </a:cubicBezTo>
                <a:cubicBezTo>
                  <a:pt x="262269" y="131377"/>
                  <a:pt x="265567" y="129321"/>
                  <a:pt x="270141" y="125314"/>
                </a:cubicBezTo>
                <a:close/>
                <a:moveTo>
                  <a:pt x="773667" y="51416"/>
                </a:moveTo>
                <a:cubicBezTo>
                  <a:pt x="797070" y="68437"/>
                  <a:pt x="818523" y="83790"/>
                  <a:pt x="839516" y="99747"/>
                </a:cubicBezTo>
                <a:cubicBezTo>
                  <a:pt x="841785" y="101485"/>
                  <a:pt x="842033" y="106839"/>
                  <a:pt x="842033" y="110527"/>
                </a:cubicBezTo>
                <a:cubicBezTo>
                  <a:pt x="841927" y="286903"/>
                  <a:pt x="841714" y="463313"/>
                  <a:pt x="841465" y="639688"/>
                </a:cubicBezTo>
                <a:cubicBezTo>
                  <a:pt x="841465" y="641994"/>
                  <a:pt x="840969" y="644334"/>
                  <a:pt x="840615" y="647703"/>
                </a:cubicBezTo>
                <a:cubicBezTo>
                  <a:pt x="817601" y="647703"/>
                  <a:pt x="796326" y="647703"/>
                  <a:pt x="773667" y="647703"/>
                </a:cubicBezTo>
                <a:cubicBezTo>
                  <a:pt x="773667" y="450016"/>
                  <a:pt x="773667" y="253003"/>
                  <a:pt x="773667" y="51416"/>
                </a:cubicBezTo>
                <a:close/>
                <a:moveTo>
                  <a:pt x="364215" y="51416"/>
                </a:moveTo>
                <a:cubicBezTo>
                  <a:pt x="364215" y="252187"/>
                  <a:pt x="364215" y="449449"/>
                  <a:pt x="364215" y="647738"/>
                </a:cubicBezTo>
                <a:cubicBezTo>
                  <a:pt x="342691" y="647738"/>
                  <a:pt x="321593" y="647738"/>
                  <a:pt x="298828" y="647738"/>
                </a:cubicBezTo>
                <a:cubicBezTo>
                  <a:pt x="298828" y="641462"/>
                  <a:pt x="298828" y="636250"/>
                  <a:pt x="298828" y="631001"/>
                </a:cubicBezTo>
                <a:cubicBezTo>
                  <a:pt x="298651" y="457995"/>
                  <a:pt x="298544" y="284988"/>
                  <a:pt x="298154" y="111981"/>
                </a:cubicBezTo>
                <a:cubicBezTo>
                  <a:pt x="298119" y="102406"/>
                  <a:pt x="300034" y="95350"/>
                  <a:pt x="308402" y="89854"/>
                </a:cubicBezTo>
                <a:cubicBezTo>
                  <a:pt x="326203" y="78117"/>
                  <a:pt x="343577" y="65706"/>
                  <a:pt x="364215" y="51416"/>
                </a:cubicBezTo>
                <a:close/>
                <a:moveTo>
                  <a:pt x="678493" y="14432"/>
                </a:moveTo>
                <a:cubicBezTo>
                  <a:pt x="699982" y="22304"/>
                  <a:pt x="720477" y="29183"/>
                  <a:pt x="740334" y="37587"/>
                </a:cubicBezTo>
                <a:cubicBezTo>
                  <a:pt x="743774" y="39041"/>
                  <a:pt x="746221" y="46877"/>
                  <a:pt x="746256" y="51806"/>
                </a:cubicBezTo>
                <a:cubicBezTo>
                  <a:pt x="746717" y="86911"/>
                  <a:pt x="746398" y="122016"/>
                  <a:pt x="746362" y="157085"/>
                </a:cubicBezTo>
                <a:cubicBezTo>
                  <a:pt x="746186" y="314526"/>
                  <a:pt x="746008" y="472001"/>
                  <a:pt x="745831" y="629441"/>
                </a:cubicBezTo>
                <a:cubicBezTo>
                  <a:pt x="745866" y="635221"/>
                  <a:pt x="745866" y="640930"/>
                  <a:pt x="745866" y="647525"/>
                </a:cubicBezTo>
                <a:cubicBezTo>
                  <a:pt x="722746" y="647525"/>
                  <a:pt x="701152" y="647525"/>
                  <a:pt x="678493" y="647525"/>
                </a:cubicBezTo>
                <a:cubicBezTo>
                  <a:pt x="678493" y="436861"/>
                  <a:pt x="678493" y="226976"/>
                  <a:pt x="678493" y="14432"/>
                </a:cubicBezTo>
                <a:close/>
                <a:moveTo>
                  <a:pt x="460240" y="14042"/>
                </a:moveTo>
                <a:cubicBezTo>
                  <a:pt x="460240" y="226160"/>
                  <a:pt x="460240" y="435939"/>
                  <a:pt x="460240" y="647065"/>
                </a:cubicBezTo>
                <a:cubicBezTo>
                  <a:pt x="438610" y="647065"/>
                  <a:pt x="416660" y="647065"/>
                  <a:pt x="393966" y="647065"/>
                </a:cubicBezTo>
                <a:cubicBezTo>
                  <a:pt x="393576" y="643554"/>
                  <a:pt x="392903" y="640257"/>
                  <a:pt x="392903" y="636959"/>
                </a:cubicBezTo>
                <a:cubicBezTo>
                  <a:pt x="392903" y="445407"/>
                  <a:pt x="393222" y="253890"/>
                  <a:pt x="392690" y="62338"/>
                </a:cubicBezTo>
                <a:cubicBezTo>
                  <a:pt x="392654" y="43863"/>
                  <a:pt x="397938" y="33367"/>
                  <a:pt x="416271" y="28828"/>
                </a:cubicBezTo>
                <a:cubicBezTo>
                  <a:pt x="430632" y="25247"/>
                  <a:pt x="444496" y="19432"/>
                  <a:pt x="460240" y="14042"/>
                </a:cubicBezTo>
                <a:close/>
                <a:moveTo>
                  <a:pt x="582220" y="1914"/>
                </a:moveTo>
                <a:cubicBezTo>
                  <a:pt x="589844" y="1914"/>
                  <a:pt x="596581" y="1347"/>
                  <a:pt x="603211" y="2021"/>
                </a:cubicBezTo>
                <a:cubicBezTo>
                  <a:pt x="618211" y="3510"/>
                  <a:pt x="633139" y="5602"/>
                  <a:pt x="648493" y="7517"/>
                </a:cubicBezTo>
                <a:cubicBezTo>
                  <a:pt x="648493" y="221125"/>
                  <a:pt x="648493" y="433917"/>
                  <a:pt x="648493" y="647561"/>
                </a:cubicBezTo>
                <a:cubicBezTo>
                  <a:pt x="626225" y="647561"/>
                  <a:pt x="604984" y="647561"/>
                  <a:pt x="582220" y="647561"/>
                </a:cubicBezTo>
                <a:cubicBezTo>
                  <a:pt x="582220" y="432463"/>
                  <a:pt x="582220" y="217437"/>
                  <a:pt x="582220" y="1914"/>
                </a:cubicBezTo>
                <a:close/>
                <a:moveTo>
                  <a:pt x="554739" y="0"/>
                </a:moveTo>
                <a:cubicBezTo>
                  <a:pt x="554739" y="217225"/>
                  <a:pt x="554739" y="431933"/>
                  <a:pt x="554739" y="648306"/>
                </a:cubicBezTo>
                <a:cubicBezTo>
                  <a:pt x="532258" y="648306"/>
                  <a:pt x="511869" y="648306"/>
                  <a:pt x="490274" y="648306"/>
                </a:cubicBezTo>
                <a:cubicBezTo>
                  <a:pt x="490274" y="435336"/>
                  <a:pt x="490274" y="222579"/>
                  <a:pt x="490274" y="7482"/>
                </a:cubicBezTo>
                <a:cubicBezTo>
                  <a:pt x="511798" y="4964"/>
                  <a:pt x="532719" y="2553"/>
                  <a:pt x="554739" y="0"/>
                </a:cubicBezTo>
                <a:close/>
              </a:path>
            </a:pathLst>
          </a:custGeom>
          <a:solidFill>
            <a:schemeClr val="accent6"/>
          </a:solidFill>
          <a:ln w="6484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84" name="Group 21">
            <a:extLst>
              <a:ext uri="{FF2B5EF4-FFF2-40B4-BE49-F238E27FC236}">
                <a16:creationId xmlns:a16="http://schemas.microsoft.com/office/drawing/2014/main" id="{EFEE63B6-EE93-46D6-8CF7-2C28F9550282}"/>
              </a:ext>
            </a:extLst>
          </p:cNvPr>
          <p:cNvGrpSpPr/>
          <p:nvPr/>
        </p:nvGrpSpPr>
        <p:grpSpPr>
          <a:xfrm>
            <a:off x="866211" y="4866217"/>
            <a:ext cx="2432021" cy="1107996"/>
            <a:chOff x="2551706" y="4283314"/>
            <a:chExt cx="1264308" cy="1107996"/>
          </a:xfrm>
        </p:grpSpPr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5C7454B5-35AE-4162-8EAD-A50178A45103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2C24F15B-F3CD-49F2-AF8A-AC7509CE094D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7" name="Group 21">
            <a:extLst>
              <a:ext uri="{FF2B5EF4-FFF2-40B4-BE49-F238E27FC236}">
                <a16:creationId xmlns:a16="http://schemas.microsoft.com/office/drawing/2014/main" id="{AA00FE86-98D5-422D-91BE-D0148161B07F}"/>
              </a:ext>
            </a:extLst>
          </p:cNvPr>
          <p:cNvGrpSpPr/>
          <p:nvPr/>
        </p:nvGrpSpPr>
        <p:grpSpPr>
          <a:xfrm>
            <a:off x="1402820" y="3432131"/>
            <a:ext cx="2432021" cy="1107996"/>
            <a:chOff x="2551706" y="4283314"/>
            <a:chExt cx="1264308" cy="1107996"/>
          </a:xfrm>
        </p:grpSpPr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A38AC3BA-359A-4809-B26C-0C2C7572B142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6CC91E7E-D861-458A-AA3B-1143E819F4BA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0" name="Group 21">
            <a:extLst>
              <a:ext uri="{FF2B5EF4-FFF2-40B4-BE49-F238E27FC236}">
                <a16:creationId xmlns:a16="http://schemas.microsoft.com/office/drawing/2014/main" id="{C4263F44-4490-4A53-9874-1F05727AA8FD}"/>
              </a:ext>
            </a:extLst>
          </p:cNvPr>
          <p:cNvGrpSpPr/>
          <p:nvPr/>
        </p:nvGrpSpPr>
        <p:grpSpPr>
          <a:xfrm>
            <a:off x="1939429" y="1998046"/>
            <a:ext cx="2432021" cy="1107996"/>
            <a:chOff x="2551706" y="4283314"/>
            <a:chExt cx="1264308" cy="1107996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3330D181-AB5A-4610-B412-29C9D0220D20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CBF36745-088F-42FC-B5A0-114B8247ED99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3" name="Group 21">
            <a:extLst>
              <a:ext uri="{FF2B5EF4-FFF2-40B4-BE49-F238E27FC236}">
                <a16:creationId xmlns:a16="http://schemas.microsoft.com/office/drawing/2014/main" id="{7E096CB9-272A-472D-9F3D-5CBCABA567C2}"/>
              </a:ext>
            </a:extLst>
          </p:cNvPr>
          <p:cNvGrpSpPr/>
          <p:nvPr/>
        </p:nvGrpSpPr>
        <p:grpSpPr>
          <a:xfrm flipH="1">
            <a:off x="8893769" y="4866217"/>
            <a:ext cx="2432021" cy="1107996"/>
            <a:chOff x="2551706" y="4283314"/>
            <a:chExt cx="1264308" cy="1107996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BDDF350E-1339-4F29-9485-B9FE40FF0968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97DB4813-E6E4-4E21-BD61-DA3D42753369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6" name="Group 21">
            <a:extLst>
              <a:ext uri="{FF2B5EF4-FFF2-40B4-BE49-F238E27FC236}">
                <a16:creationId xmlns:a16="http://schemas.microsoft.com/office/drawing/2014/main" id="{A3653B52-E5D4-433B-B404-C1D46B1FBCE7}"/>
              </a:ext>
            </a:extLst>
          </p:cNvPr>
          <p:cNvGrpSpPr/>
          <p:nvPr/>
        </p:nvGrpSpPr>
        <p:grpSpPr>
          <a:xfrm flipH="1">
            <a:off x="8357160" y="3432131"/>
            <a:ext cx="2432021" cy="1107996"/>
            <a:chOff x="2551706" y="4283314"/>
            <a:chExt cx="1264308" cy="1107996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DC9459E9-0F61-4EE4-97C3-7D4AA5F3E8A9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ED4AB2C6-23B7-446C-A5F7-07DDD264EC85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" name="Group 21">
            <a:extLst>
              <a:ext uri="{FF2B5EF4-FFF2-40B4-BE49-F238E27FC236}">
                <a16:creationId xmlns:a16="http://schemas.microsoft.com/office/drawing/2014/main" id="{2155235F-CB3D-4D25-A5D8-909F48CCDCCD}"/>
              </a:ext>
            </a:extLst>
          </p:cNvPr>
          <p:cNvGrpSpPr/>
          <p:nvPr/>
        </p:nvGrpSpPr>
        <p:grpSpPr>
          <a:xfrm flipH="1">
            <a:off x="7820551" y="1998046"/>
            <a:ext cx="2432021" cy="1107996"/>
            <a:chOff x="2551706" y="4283314"/>
            <a:chExt cx="1264308" cy="1107996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03BAF4A0-7847-41A4-939C-7B84B87EAD4D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F5D79097-13E6-4D16-9FE1-D7DE8C9F2396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2" name="Group 21">
            <a:extLst>
              <a:ext uri="{FF2B5EF4-FFF2-40B4-BE49-F238E27FC236}">
                <a16:creationId xmlns:a16="http://schemas.microsoft.com/office/drawing/2014/main" id="{B1EA9DB4-27DF-4271-A774-B0C06DDD890D}"/>
              </a:ext>
            </a:extLst>
          </p:cNvPr>
          <p:cNvGrpSpPr/>
          <p:nvPr/>
        </p:nvGrpSpPr>
        <p:grpSpPr>
          <a:xfrm flipH="1">
            <a:off x="4517089" y="1655144"/>
            <a:ext cx="3236812" cy="923330"/>
            <a:chOff x="2551706" y="4283314"/>
            <a:chExt cx="1264308" cy="923330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BB3D5371-0BBA-4AFA-AC2B-816BDACD7FDE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545E2259-DF0A-4599-94B8-2C3BC837C5D4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11225</TotalTime>
  <Words>174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48</cp:revision>
  <dcterms:created xsi:type="dcterms:W3CDTF">2018-02-18T19:39:47Z</dcterms:created>
  <dcterms:modified xsi:type="dcterms:W3CDTF">2022-10-24T06:41:34Z</dcterms:modified>
</cp:coreProperties>
</file>