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05" name="Freeform: Shape 27">
            <a:extLst>
              <a:ext uri="{FF2B5EF4-FFF2-40B4-BE49-F238E27FC236}">
                <a16:creationId xmlns:a16="http://schemas.microsoft.com/office/drawing/2014/main" id="{BEDCAD94-315D-4269-8E06-1239A5E7D535}"/>
              </a:ext>
            </a:extLst>
          </p:cNvPr>
          <p:cNvSpPr/>
          <p:nvPr/>
        </p:nvSpPr>
        <p:spPr>
          <a:xfrm rot="630289">
            <a:off x="4442322" y="2129840"/>
            <a:ext cx="2043939" cy="1281999"/>
          </a:xfrm>
          <a:custGeom>
            <a:avLst/>
            <a:gdLst>
              <a:gd name="connsiteX0" fmla="*/ 2765 w 934679"/>
              <a:gd name="connsiteY0" fmla="*/ 0 h 586248"/>
              <a:gd name="connsiteX1" fmla="*/ 352302 w 934679"/>
              <a:gd name="connsiteY1" fmla="*/ 136054 h 586248"/>
              <a:gd name="connsiteX2" fmla="*/ 812452 w 934679"/>
              <a:gd name="connsiteY2" fmla="*/ 337369 h 586248"/>
              <a:gd name="connsiteX3" fmla="*/ 886009 w 934679"/>
              <a:gd name="connsiteY3" fmla="*/ 381062 h 586248"/>
              <a:gd name="connsiteX4" fmla="*/ 939104 w 934679"/>
              <a:gd name="connsiteY4" fmla="*/ 493887 h 586248"/>
              <a:gd name="connsiteX5" fmla="*/ 797519 w 934679"/>
              <a:gd name="connsiteY5" fmla="*/ 588461 h 586248"/>
              <a:gd name="connsiteX6" fmla="*/ 733917 w 934679"/>
              <a:gd name="connsiteY6" fmla="*/ 562467 h 586248"/>
              <a:gd name="connsiteX7" fmla="*/ 304739 w 934679"/>
              <a:gd name="connsiteY7" fmla="*/ 251091 h 586248"/>
              <a:gd name="connsiteX8" fmla="*/ 9955 w 934679"/>
              <a:gd name="connsiteY8" fmla="*/ 13827 h 586248"/>
              <a:gd name="connsiteX9" fmla="*/ 0 w 934679"/>
              <a:gd name="connsiteY9" fmla="*/ 4978 h 586248"/>
              <a:gd name="connsiteX10" fmla="*/ 2765 w 934679"/>
              <a:gd name="connsiteY10" fmla="*/ 0 h 586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34679" h="586248">
                <a:moveTo>
                  <a:pt x="2765" y="0"/>
                </a:moveTo>
                <a:cubicBezTo>
                  <a:pt x="119462" y="45351"/>
                  <a:pt x="236159" y="90150"/>
                  <a:pt x="352302" y="136054"/>
                </a:cubicBezTo>
                <a:cubicBezTo>
                  <a:pt x="508266" y="197997"/>
                  <a:pt x="663124" y="261047"/>
                  <a:pt x="812452" y="337369"/>
                </a:cubicBezTo>
                <a:cubicBezTo>
                  <a:pt x="837893" y="350090"/>
                  <a:pt x="863887" y="362811"/>
                  <a:pt x="886009" y="381062"/>
                </a:cubicBezTo>
                <a:cubicBezTo>
                  <a:pt x="920852" y="410374"/>
                  <a:pt x="942422" y="447429"/>
                  <a:pt x="939104" y="493887"/>
                </a:cubicBezTo>
                <a:cubicBezTo>
                  <a:pt x="934126" y="560808"/>
                  <a:pt x="869971" y="602287"/>
                  <a:pt x="797519" y="588461"/>
                </a:cubicBezTo>
                <a:cubicBezTo>
                  <a:pt x="774843" y="584036"/>
                  <a:pt x="753827" y="574634"/>
                  <a:pt x="733917" y="562467"/>
                </a:cubicBezTo>
                <a:cubicBezTo>
                  <a:pt x="582930" y="469552"/>
                  <a:pt x="444111" y="360598"/>
                  <a:pt x="304739" y="251091"/>
                </a:cubicBezTo>
                <a:cubicBezTo>
                  <a:pt x="205740" y="173109"/>
                  <a:pt x="107848" y="92915"/>
                  <a:pt x="9955" y="13827"/>
                </a:cubicBezTo>
                <a:cubicBezTo>
                  <a:pt x="6637" y="11061"/>
                  <a:pt x="3318" y="7743"/>
                  <a:pt x="0" y="4978"/>
                </a:cubicBezTo>
                <a:cubicBezTo>
                  <a:pt x="1106" y="3319"/>
                  <a:pt x="1659" y="1659"/>
                  <a:pt x="2765" y="0"/>
                </a:cubicBezTo>
                <a:close/>
              </a:path>
            </a:pathLst>
          </a:custGeom>
          <a:solidFill>
            <a:schemeClr val="accent5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6" name="Freeform: Shape 28">
            <a:extLst>
              <a:ext uri="{FF2B5EF4-FFF2-40B4-BE49-F238E27FC236}">
                <a16:creationId xmlns:a16="http://schemas.microsoft.com/office/drawing/2014/main" id="{56B7E02A-8FF0-4662-802A-E18492804381}"/>
              </a:ext>
            </a:extLst>
          </p:cNvPr>
          <p:cNvSpPr/>
          <p:nvPr/>
        </p:nvSpPr>
        <p:spPr>
          <a:xfrm rot="630289">
            <a:off x="5698178" y="4453187"/>
            <a:ext cx="2043939" cy="1281999"/>
          </a:xfrm>
          <a:custGeom>
            <a:avLst/>
            <a:gdLst>
              <a:gd name="connsiteX0" fmla="*/ 937876 w 934679"/>
              <a:gd name="connsiteY0" fmla="*/ 590391 h 586248"/>
              <a:gd name="connsiteX1" fmla="*/ 644752 w 934679"/>
              <a:gd name="connsiteY1" fmla="*/ 477566 h 586248"/>
              <a:gd name="connsiteX2" fmla="*/ 113257 w 934679"/>
              <a:gd name="connsiteY2" fmla="*/ 245832 h 586248"/>
              <a:gd name="connsiteX3" fmla="*/ 45783 w 934679"/>
              <a:gd name="connsiteY3" fmla="*/ 202692 h 586248"/>
              <a:gd name="connsiteX4" fmla="*/ 13705 w 934679"/>
              <a:gd name="connsiteY4" fmla="*/ 52812 h 586248"/>
              <a:gd name="connsiteX5" fmla="*/ 160267 w 934679"/>
              <a:gd name="connsiteY5" fmla="*/ 6908 h 586248"/>
              <a:gd name="connsiteX6" fmla="*/ 223870 w 934679"/>
              <a:gd name="connsiteY6" fmla="*/ 39538 h 586248"/>
              <a:gd name="connsiteX7" fmla="*/ 742644 w 934679"/>
              <a:gd name="connsiteY7" fmla="*/ 425025 h 586248"/>
              <a:gd name="connsiteX8" fmla="*/ 940088 w 934679"/>
              <a:gd name="connsiteY8" fmla="*/ 584860 h 586248"/>
              <a:gd name="connsiteX9" fmla="*/ 937876 w 934679"/>
              <a:gd name="connsiteY9" fmla="*/ 590391 h 586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4679" h="586248">
                <a:moveTo>
                  <a:pt x="937876" y="590391"/>
                </a:moveTo>
                <a:cubicBezTo>
                  <a:pt x="839984" y="552782"/>
                  <a:pt x="742091" y="516280"/>
                  <a:pt x="644752" y="477566"/>
                </a:cubicBezTo>
                <a:cubicBezTo>
                  <a:pt x="465006" y="406220"/>
                  <a:pt x="285260" y="335428"/>
                  <a:pt x="113257" y="245832"/>
                </a:cubicBezTo>
                <a:cubicBezTo>
                  <a:pt x="89475" y="233664"/>
                  <a:pt x="65693" y="221497"/>
                  <a:pt x="45783" y="202692"/>
                </a:cubicBezTo>
                <a:cubicBezTo>
                  <a:pt x="-121" y="159001"/>
                  <a:pt x="-12842" y="98717"/>
                  <a:pt x="13705" y="52812"/>
                </a:cubicBezTo>
                <a:cubicBezTo>
                  <a:pt x="40252" y="7461"/>
                  <a:pt x="100536" y="-11343"/>
                  <a:pt x="160267" y="6908"/>
                </a:cubicBezTo>
                <a:cubicBezTo>
                  <a:pt x="183496" y="14097"/>
                  <a:pt x="203959" y="26818"/>
                  <a:pt x="223870" y="39538"/>
                </a:cubicBezTo>
                <a:cubicBezTo>
                  <a:pt x="405828" y="155682"/>
                  <a:pt x="573960" y="290630"/>
                  <a:pt x="742644" y="425025"/>
                </a:cubicBezTo>
                <a:cubicBezTo>
                  <a:pt x="809012" y="477566"/>
                  <a:pt x="874274" y="531766"/>
                  <a:pt x="940088" y="584860"/>
                </a:cubicBezTo>
                <a:cubicBezTo>
                  <a:pt x="939535" y="586519"/>
                  <a:pt x="938429" y="588732"/>
                  <a:pt x="937876" y="590391"/>
                </a:cubicBezTo>
                <a:close/>
              </a:path>
            </a:pathLst>
          </a:custGeom>
          <a:solidFill>
            <a:schemeClr val="accent6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7" name="Freeform: Shape 29">
            <a:extLst>
              <a:ext uri="{FF2B5EF4-FFF2-40B4-BE49-F238E27FC236}">
                <a16:creationId xmlns:a16="http://schemas.microsoft.com/office/drawing/2014/main" id="{EF10F0F7-BF26-48F8-8CB7-F22C09FB291A}"/>
              </a:ext>
            </a:extLst>
          </p:cNvPr>
          <p:cNvSpPr/>
          <p:nvPr/>
        </p:nvSpPr>
        <p:spPr>
          <a:xfrm rot="630289">
            <a:off x="5097606" y="3926065"/>
            <a:ext cx="507962" cy="2334209"/>
          </a:xfrm>
          <a:custGeom>
            <a:avLst/>
            <a:gdLst>
              <a:gd name="connsiteX0" fmla="*/ 120315 w 232287"/>
              <a:gd name="connsiteY0" fmla="*/ 1067422 h 1067414"/>
              <a:gd name="connsiteX1" fmla="*/ 43439 w 232287"/>
              <a:gd name="connsiteY1" fmla="*/ 596212 h 1067414"/>
              <a:gd name="connsiteX2" fmla="*/ 853 w 232287"/>
              <a:gd name="connsiteY2" fmla="*/ 184179 h 1067414"/>
              <a:gd name="connsiteX3" fmla="*/ 16339 w 232287"/>
              <a:gd name="connsiteY3" fmla="*/ 70800 h 1067414"/>
              <a:gd name="connsiteX4" fmla="*/ 119762 w 232287"/>
              <a:gd name="connsiteY4" fmla="*/ 8 h 1067414"/>
              <a:gd name="connsiteX5" fmla="*/ 220419 w 232287"/>
              <a:gd name="connsiteY5" fmla="*/ 70247 h 1067414"/>
              <a:gd name="connsiteX6" fmla="*/ 234799 w 232287"/>
              <a:gd name="connsiteY6" fmla="*/ 202983 h 1067414"/>
              <a:gd name="connsiteX7" fmla="*/ 123080 w 232287"/>
              <a:gd name="connsiteY7" fmla="*/ 1054149 h 1067414"/>
              <a:gd name="connsiteX8" fmla="*/ 120315 w 232287"/>
              <a:gd name="connsiteY8" fmla="*/ 1067422 h 106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2287" h="1067414">
                <a:moveTo>
                  <a:pt x="120315" y="1067422"/>
                </a:moveTo>
                <a:cubicBezTo>
                  <a:pt x="89896" y="910906"/>
                  <a:pt x="65008" y="753835"/>
                  <a:pt x="43439" y="596212"/>
                </a:cubicBezTo>
                <a:cubicBezTo>
                  <a:pt x="24635" y="459604"/>
                  <a:pt x="7490" y="322445"/>
                  <a:pt x="853" y="184179"/>
                </a:cubicBezTo>
                <a:cubicBezTo>
                  <a:pt x="-806" y="144911"/>
                  <a:pt x="-1912" y="106750"/>
                  <a:pt x="16339" y="70800"/>
                </a:cubicBezTo>
                <a:cubicBezTo>
                  <a:pt x="37355" y="28214"/>
                  <a:pt x="69986" y="-545"/>
                  <a:pt x="119762" y="8"/>
                </a:cubicBezTo>
                <a:cubicBezTo>
                  <a:pt x="167878" y="561"/>
                  <a:pt x="199403" y="28768"/>
                  <a:pt x="220419" y="70247"/>
                </a:cubicBezTo>
                <a:cubicBezTo>
                  <a:pt x="241989" y="112833"/>
                  <a:pt x="238118" y="158184"/>
                  <a:pt x="234799" y="202983"/>
                </a:cubicBezTo>
                <a:cubicBezTo>
                  <a:pt x="215995" y="488917"/>
                  <a:pt x="168431" y="771533"/>
                  <a:pt x="123080" y="1054149"/>
                </a:cubicBezTo>
                <a:cubicBezTo>
                  <a:pt x="123080" y="1059126"/>
                  <a:pt x="121421" y="1062998"/>
                  <a:pt x="120315" y="1067422"/>
                </a:cubicBezTo>
                <a:close/>
              </a:path>
            </a:pathLst>
          </a:custGeom>
          <a:solidFill>
            <a:schemeClr val="accent3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8" name="Freeform: Shape 32">
            <a:extLst>
              <a:ext uri="{FF2B5EF4-FFF2-40B4-BE49-F238E27FC236}">
                <a16:creationId xmlns:a16="http://schemas.microsoft.com/office/drawing/2014/main" id="{5765D513-A431-4374-A7BD-70D4F985E789}"/>
              </a:ext>
            </a:extLst>
          </p:cNvPr>
          <p:cNvSpPr/>
          <p:nvPr/>
        </p:nvSpPr>
        <p:spPr>
          <a:xfrm rot="630289">
            <a:off x="6417289" y="3407408"/>
            <a:ext cx="2056034" cy="1281999"/>
          </a:xfrm>
          <a:custGeom>
            <a:avLst/>
            <a:gdLst>
              <a:gd name="connsiteX0" fmla="*/ 941811 w 940209"/>
              <a:gd name="connsiteY0" fmla="*/ 3319 h 586248"/>
              <a:gd name="connsiteX1" fmla="*/ 833963 w 940209"/>
              <a:gd name="connsiteY1" fmla="*/ 91809 h 586248"/>
              <a:gd name="connsiteX2" fmla="*/ 259882 w 940209"/>
              <a:gd name="connsiteY2" fmla="*/ 528177 h 586248"/>
              <a:gd name="connsiteX3" fmla="*/ 194068 w 940209"/>
              <a:gd name="connsiteY3" fmla="*/ 569104 h 586248"/>
              <a:gd name="connsiteX4" fmla="*/ 85114 w 940209"/>
              <a:gd name="connsiteY4" fmla="*/ 587355 h 586248"/>
              <a:gd name="connsiteX5" fmla="*/ 8238 w 940209"/>
              <a:gd name="connsiteY5" fmla="*/ 442452 h 586248"/>
              <a:gd name="connsiteX6" fmla="*/ 85667 w 940209"/>
              <a:gd name="connsiteY6" fmla="*/ 358939 h 586248"/>
              <a:gd name="connsiteX7" fmla="*/ 449031 w 940209"/>
              <a:gd name="connsiteY7" fmla="*/ 191361 h 586248"/>
              <a:gd name="connsiteX8" fmla="*/ 927431 w 940209"/>
              <a:gd name="connsiteY8" fmla="*/ 3872 h 586248"/>
              <a:gd name="connsiteX9" fmla="*/ 939599 w 940209"/>
              <a:gd name="connsiteY9" fmla="*/ 0 h 586248"/>
              <a:gd name="connsiteX10" fmla="*/ 941811 w 940209"/>
              <a:gd name="connsiteY10" fmla="*/ 3319 h 586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940209" h="586248">
                <a:moveTo>
                  <a:pt x="941811" y="3319"/>
                </a:moveTo>
                <a:cubicBezTo>
                  <a:pt x="905862" y="32631"/>
                  <a:pt x="869913" y="62497"/>
                  <a:pt x="833963" y="91809"/>
                </a:cubicBezTo>
                <a:cubicBezTo>
                  <a:pt x="646475" y="242243"/>
                  <a:pt x="460092" y="394335"/>
                  <a:pt x="259882" y="528177"/>
                </a:cubicBezTo>
                <a:cubicBezTo>
                  <a:pt x="238313" y="542556"/>
                  <a:pt x="216743" y="556383"/>
                  <a:pt x="194068" y="569104"/>
                </a:cubicBezTo>
                <a:cubicBezTo>
                  <a:pt x="160331" y="588461"/>
                  <a:pt x="123829" y="596757"/>
                  <a:pt x="85114" y="587355"/>
                </a:cubicBezTo>
                <a:cubicBezTo>
                  <a:pt x="16534" y="571316"/>
                  <a:pt x="-16650" y="508819"/>
                  <a:pt x="8238" y="442452"/>
                </a:cubicBezTo>
                <a:cubicBezTo>
                  <a:pt x="22618" y="404290"/>
                  <a:pt x="50271" y="378296"/>
                  <a:pt x="85667" y="358939"/>
                </a:cubicBezTo>
                <a:cubicBezTo>
                  <a:pt x="202917" y="294231"/>
                  <a:pt x="326250" y="242795"/>
                  <a:pt x="449031" y="191361"/>
                </a:cubicBezTo>
                <a:cubicBezTo>
                  <a:pt x="607207" y="125546"/>
                  <a:pt x="767043" y="64156"/>
                  <a:pt x="927431" y="3872"/>
                </a:cubicBezTo>
                <a:cubicBezTo>
                  <a:pt x="931303" y="2212"/>
                  <a:pt x="935727" y="1106"/>
                  <a:pt x="939599" y="0"/>
                </a:cubicBezTo>
                <a:cubicBezTo>
                  <a:pt x="940152" y="1106"/>
                  <a:pt x="941258" y="2212"/>
                  <a:pt x="941811" y="3319"/>
                </a:cubicBezTo>
                <a:close/>
              </a:path>
            </a:pathLst>
          </a:custGeom>
          <a:solidFill>
            <a:schemeClr val="accent1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9" name="Freeform: Shape 33">
            <a:extLst>
              <a:ext uri="{FF2B5EF4-FFF2-40B4-BE49-F238E27FC236}">
                <a16:creationId xmlns:a16="http://schemas.microsoft.com/office/drawing/2014/main" id="{B333EDDD-2D00-46DB-A163-FF954484CB56}"/>
              </a:ext>
            </a:extLst>
          </p:cNvPr>
          <p:cNvSpPr/>
          <p:nvPr/>
        </p:nvSpPr>
        <p:spPr>
          <a:xfrm rot="630289">
            <a:off x="3718678" y="3180524"/>
            <a:ext cx="2056034" cy="1281999"/>
          </a:xfrm>
          <a:custGeom>
            <a:avLst/>
            <a:gdLst>
              <a:gd name="connsiteX0" fmla="*/ 0 w 940209"/>
              <a:gd name="connsiteY0" fmla="*/ 584945 h 586248"/>
              <a:gd name="connsiteX1" fmla="*/ 163154 w 940209"/>
              <a:gd name="connsiteY1" fmla="*/ 452762 h 586248"/>
              <a:gd name="connsiteX2" fmla="*/ 706816 w 940209"/>
              <a:gd name="connsiteY2" fmla="*/ 45707 h 586248"/>
              <a:gd name="connsiteX3" fmla="*/ 809686 w 940209"/>
              <a:gd name="connsiteY3" fmla="*/ 909 h 586248"/>
              <a:gd name="connsiteX4" fmla="*/ 925277 w 940209"/>
              <a:gd name="connsiteY4" fmla="*/ 49025 h 586248"/>
              <a:gd name="connsiteX5" fmla="*/ 919746 w 940209"/>
              <a:gd name="connsiteY5" fmla="*/ 174018 h 586248"/>
              <a:gd name="connsiteX6" fmla="*/ 856697 w 940209"/>
              <a:gd name="connsiteY6" fmla="*/ 230430 h 586248"/>
              <a:gd name="connsiteX7" fmla="*/ 429178 w 940209"/>
              <a:gd name="connsiteY7" fmla="*/ 424003 h 586248"/>
              <a:gd name="connsiteX8" fmla="*/ 17698 w 940209"/>
              <a:gd name="connsiteY8" fmla="*/ 584392 h 586248"/>
              <a:gd name="connsiteX9" fmla="*/ 0 w 940209"/>
              <a:gd name="connsiteY9" fmla="*/ 584945 h 586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40209" h="586248">
                <a:moveTo>
                  <a:pt x="0" y="584945"/>
                </a:moveTo>
                <a:cubicBezTo>
                  <a:pt x="54753" y="540699"/>
                  <a:pt x="108401" y="495901"/>
                  <a:pt x="163154" y="452762"/>
                </a:cubicBezTo>
                <a:cubicBezTo>
                  <a:pt x="340135" y="311178"/>
                  <a:pt x="516009" y="168487"/>
                  <a:pt x="706816" y="45707"/>
                </a:cubicBezTo>
                <a:cubicBezTo>
                  <a:pt x="738341" y="25243"/>
                  <a:pt x="770419" y="4227"/>
                  <a:pt x="809686" y="909"/>
                </a:cubicBezTo>
                <a:cubicBezTo>
                  <a:pt x="856697" y="-3516"/>
                  <a:pt x="898730" y="7545"/>
                  <a:pt x="925277" y="49025"/>
                </a:cubicBezTo>
                <a:cubicBezTo>
                  <a:pt x="952377" y="91058"/>
                  <a:pt x="945187" y="133644"/>
                  <a:pt x="919746" y="174018"/>
                </a:cubicBezTo>
                <a:cubicBezTo>
                  <a:pt x="904261" y="198906"/>
                  <a:pt x="882138" y="216604"/>
                  <a:pt x="856697" y="230430"/>
                </a:cubicBezTo>
                <a:cubicBezTo>
                  <a:pt x="718984" y="305647"/>
                  <a:pt x="574634" y="365378"/>
                  <a:pt x="429178" y="424003"/>
                </a:cubicBezTo>
                <a:cubicBezTo>
                  <a:pt x="292571" y="478756"/>
                  <a:pt x="154858" y="531298"/>
                  <a:pt x="17698" y="584392"/>
                </a:cubicBezTo>
                <a:cubicBezTo>
                  <a:pt x="12720" y="585497"/>
                  <a:pt x="8296" y="590475"/>
                  <a:pt x="0" y="584945"/>
                </a:cubicBezTo>
                <a:close/>
              </a:path>
            </a:pathLst>
          </a:custGeom>
          <a:solidFill>
            <a:schemeClr val="accent4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0" name="Freeform: Shape 43">
            <a:extLst>
              <a:ext uri="{FF2B5EF4-FFF2-40B4-BE49-F238E27FC236}">
                <a16:creationId xmlns:a16="http://schemas.microsoft.com/office/drawing/2014/main" id="{EC4F1E82-33C5-4B90-BB7C-347B4AAF45D2}"/>
              </a:ext>
            </a:extLst>
          </p:cNvPr>
          <p:cNvSpPr/>
          <p:nvPr/>
        </p:nvSpPr>
        <p:spPr>
          <a:xfrm rot="630289">
            <a:off x="6577645" y="1638120"/>
            <a:ext cx="507962" cy="2310019"/>
          </a:xfrm>
          <a:custGeom>
            <a:avLst/>
            <a:gdLst>
              <a:gd name="connsiteX0" fmla="*/ 199672 w 232287"/>
              <a:gd name="connsiteY0" fmla="*/ 525965 h 1056353"/>
              <a:gd name="connsiteX1" fmla="*/ 195248 w 232287"/>
              <a:gd name="connsiteY1" fmla="*/ 496652 h 1056353"/>
              <a:gd name="connsiteX2" fmla="*/ 190823 w 232287"/>
              <a:gd name="connsiteY2" fmla="*/ 499970 h 1056353"/>
              <a:gd name="connsiteX3" fmla="*/ 191929 w 232287"/>
              <a:gd name="connsiteY3" fmla="*/ 497758 h 1056353"/>
              <a:gd name="connsiteX4" fmla="*/ 188611 w 232287"/>
              <a:gd name="connsiteY4" fmla="*/ 443005 h 1056353"/>
              <a:gd name="connsiteX5" fmla="*/ 141048 w 232287"/>
              <a:gd name="connsiteY5" fmla="*/ 120568 h 1056353"/>
              <a:gd name="connsiteX6" fmla="*/ 121137 w 232287"/>
              <a:gd name="connsiteY6" fmla="*/ 0 h 1056353"/>
              <a:gd name="connsiteX7" fmla="*/ 113947 w 232287"/>
              <a:gd name="connsiteY7" fmla="*/ 0 h 1056353"/>
              <a:gd name="connsiteX8" fmla="*/ 106758 w 232287"/>
              <a:gd name="connsiteY8" fmla="*/ 36502 h 1056353"/>
              <a:gd name="connsiteX9" fmla="*/ 86847 w 232287"/>
              <a:gd name="connsiteY9" fmla="*/ 162048 h 1056353"/>
              <a:gd name="connsiteX10" fmla="*/ 45920 w 232287"/>
              <a:gd name="connsiteY10" fmla="*/ 443558 h 1056353"/>
              <a:gd name="connsiteX11" fmla="*/ 39284 w 232287"/>
              <a:gd name="connsiteY11" fmla="*/ 497205 h 1056353"/>
              <a:gd name="connsiteX12" fmla="*/ 34859 w 232287"/>
              <a:gd name="connsiteY12" fmla="*/ 526518 h 1056353"/>
              <a:gd name="connsiteX13" fmla="*/ 34859 w 232287"/>
              <a:gd name="connsiteY13" fmla="*/ 526518 h 1056353"/>
              <a:gd name="connsiteX14" fmla="*/ 26010 w 232287"/>
              <a:gd name="connsiteY14" fmla="*/ 586802 h 1056353"/>
              <a:gd name="connsiteX15" fmla="*/ 16 w 232287"/>
              <a:gd name="connsiteY15" fmla="*/ 916981 h 1056353"/>
              <a:gd name="connsiteX16" fmla="*/ 38177 w 232287"/>
              <a:gd name="connsiteY16" fmla="*/ 1020957 h 1056353"/>
              <a:gd name="connsiteX17" fmla="*/ 196354 w 232287"/>
              <a:gd name="connsiteY17" fmla="*/ 1020957 h 1056353"/>
              <a:gd name="connsiteX18" fmla="*/ 234515 w 232287"/>
              <a:gd name="connsiteY18" fmla="*/ 919746 h 1056353"/>
              <a:gd name="connsiteX19" fmla="*/ 199672 w 232287"/>
              <a:gd name="connsiteY19" fmla="*/ 525965 h 1056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232287" h="1056353">
                <a:moveTo>
                  <a:pt x="199672" y="525965"/>
                </a:moveTo>
                <a:cubicBezTo>
                  <a:pt x="200225" y="516009"/>
                  <a:pt x="199672" y="506054"/>
                  <a:pt x="195248" y="496652"/>
                </a:cubicBezTo>
                <a:cubicBezTo>
                  <a:pt x="193589" y="497758"/>
                  <a:pt x="192483" y="499417"/>
                  <a:pt x="190823" y="499970"/>
                </a:cubicBezTo>
                <a:cubicBezTo>
                  <a:pt x="191376" y="499417"/>
                  <a:pt x="191929" y="498311"/>
                  <a:pt x="191929" y="497758"/>
                </a:cubicBezTo>
                <a:cubicBezTo>
                  <a:pt x="195801" y="479507"/>
                  <a:pt x="182527" y="461809"/>
                  <a:pt x="188611" y="443005"/>
                </a:cubicBezTo>
                <a:cubicBezTo>
                  <a:pt x="176444" y="335157"/>
                  <a:pt x="157639" y="227863"/>
                  <a:pt x="141048" y="120568"/>
                </a:cubicBezTo>
                <a:cubicBezTo>
                  <a:pt x="134964" y="80194"/>
                  <a:pt x="127774" y="39821"/>
                  <a:pt x="121137" y="0"/>
                </a:cubicBezTo>
                <a:cubicBezTo>
                  <a:pt x="118925" y="0"/>
                  <a:pt x="116160" y="0"/>
                  <a:pt x="113947" y="0"/>
                </a:cubicBezTo>
                <a:cubicBezTo>
                  <a:pt x="111735" y="12167"/>
                  <a:pt x="108970" y="24335"/>
                  <a:pt x="106758" y="36502"/>
                </a:cubicBezTo>
                <a:cubicBezTo>
                  <a:pt x="100121" y="78535"/>
                  <a:pt x="92931" y="120015"/>
                  <a:pt x="86847" y="162048"/>
                </a:cubicBezTo>
                <a:cubicBezTo>
                  <a:pt x="72468" y="256069"/>
                  <a:pt x="55876" y="348984"/>
                  <a:pt x="45920" y="443558"/>
                </a:cubicBezTo>
                <a:cubicBezTo>
                  <a:pt x="49792" y="462362"/>
                  <a:pt x="43155" y="479507"/>
                  <a:pt x="39284" y="497205"/>
                </a:cubicBezTo>
                <a:cubicBezTo>
                  <a:pt x="34859" y="506607"/>
                  <a:pt x="34306" y="516562"/>
                  <a:pt x="34859" y="526518"/>
                </a:cubicBezTo>
                <a:cubicBezTo>
                  <a:pt x="34859" y="526518"/>
                  <a:pt x="34859" y="526518"/>
                  <a:pt x="34859" y="526518"/>
                </a:cubicBezTo>
                <a:cubicBezTo>
                  <a:pt x="32094" y="546428"/>
                  <a:pt x="28222" y="566338"/>
                  <a:pt x="26010" y="586802"/>
                </a:cubicBezTo>
                <a:cubicBezTo>
                  <a:pt x="13290" y="696861"/>
                  <a:pt x="-537" y="806368"/>
                  <a:pt x="16" y="916981"/>
                </a:cubicBezTo>
                <a:cubicBezTo>
                  <a:pt x="16" y="956249"/>
                  <a:pt x="11630" y="991645"/>
                  <a:pt x="38177" y="1020957"/>
                </a:cubicBezTo>
                <a:cubicBezTo>
                  <a:pt x="83529" y="1070180"/>
                  <a:pt x="151003" y="1070180"/>
                  <a:pt x="196354" y="1020957"/>
                </a:cubicBezTo>
                <a:cubicBezTo>
                  <a:pt x="222348" y="992751"/>
                  <a:pt x="234515" y="958461"/>
                  <a:pt x="234515" y="919746"/>
                </a:cubicBezTo>
                <a:cubicBezTo>
                  <a:pt x="233962" y="787011"/>
                  <a:pt x="217923" y="656488"/>
                  <a:pt x="199672" y="525965"/>
                </a:cubicBezTo>
                <a:close/>
              </a:path>
            </a:pathLst>
          </a:custGeom>
          <a:solidFill>
            <a:schemeClr val="accent2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1" name="Freeform: Shape 47">
            <a:extLst>
              <a:ext uri="{FF2B5EF4-FFF2-40B4-BE49-F238E27FC236}">
                <a16:creationId xmlns:a16="http://schemas.microsoft.com/office/drawing/2014/main" id="{B2A6F2B7-CC02-471D-B9EB-A5DBB1977971}"/>
              </a:ext>
            </a:extLst>
          </p:cNvPr>
          <p:cNvSpPr/>
          <p:nvPr/>
        </p:nvSpPr>
        <p:spPr>
          <a:xfrm rot="630289">
            <a:off x="6854245" y="2657225"/>
            <a:ext cx="24190" cy="133040"/>
          </a:xfrm>
          <a:custGeom>
            <a:avLst/>
            <a:gdLst>
              <a:gd name="connsiteX0" fmla="*/ 11173 w 11061"/>
              <a:gd name="connsiteY0" fmla="*/ 53647 h 60837"/>
              <a:gd name="connsiteX1" fmla="*/ 9514 w 11061"/>
              <a:gd name="connsiteY1" fmla="*/ 64155 h 60837"/>
              <a:gd name="connsiteX2" fmla="*/ 4536 w 11061"/>
              <a:gd name="connsiteY2" fmla="*/ 0 h 60837"/>
              <a:gd name="connsiteX3" fmla="*/ 11173 w 11061"/>
              <a:gd name="connsiteY3" fmla="*/ 53647 h 6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61" h="60837">
                <a:moveTo>
                  <a:pt x="11173" y="53647"/>
                </a:moveTo>
                <a:cubicBezTo>
                  <a:pt x="10620" y="56966"/>
                  <a:pt x="10067" y="60837"/>
                  <a:pt x="9514" y="64155"/>
                </a:cubicBezTo>
                <a:cubicBezTo>
                  <a:pt x="8408" y="42586"/>
                  <a:pt x="-7631" y="22123"/>
                  <a:pt x="4536" y="0"/>
                </a:cubicBezTo>
                <a:cubicBezTo>
                  <a:pt x="6749" y="17698"/>
                  <a:pt x="8961" y="35949"/>
                  <a:pt x="11173" y="53647"/>
                </a:cubicBezTo>
                <a:close/>
              </a:path>
            </a:pathLst>
          </a:custGeom>
          <a:solidFill>
            <a:srgbClr val="7F7F7F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2" name="Freeform: Shape 48">
            <a:extLst>
              <a:ext uri="{FF2B5EF4-FFF2-40B4-BE49-F238E27FC236}">
                <a16:creationId xmlns:a16="http://schemas.microsoft.com/office/drawing/2014/main" id="{38A8FB59-3BE1-4C05-87EC-63D7A69FA074}"/>
              </a:ext>
            </a:extLst>
          </p:cNvPr>
          <p:cNvSpPr/>
          <p:nvPr/>
        </p:nvSpPr>
        <p:spPr>
          <a:xfrm rot="630289">
            <a:off x="6541838" y="2598176"/>
            <a:ext cx="12095" cy="133040"/>
          </a:xfrm>
          <a:custGeom>
            <a:avLst/>
            <a:gdLst>
              <a:gd name="connsiteX0" fmla="*/ 6637 w 5530"/>
              <a:gd name="connsiteY0" fmla="*/ 0 h 60837"/>
              <a:gd name="connsiteX1" fmla="*/ 2212 w 5530"/>
              <a:gd name="connsiteY1" fmla="*/ 65814 h 60837"/>
              <a:gd name="connsiteX2" fmla="*/ 0 w 5530"/>
              <a:gd name="connsiteY2" fmla="*/ 53647 h 60837"/>
              <a:gd name="connsiteX3" fmla="*/ 6637 w 5530"/>
              <a:gd name="connsiteY3" fmla="*/ 0 h 6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0" h="60837">
                <a:moveTo>
                  <a:pt x="6637" y="0"/>
                </a:moveTo>
                <a:cubicBezTo>
                  <a:pt x="18251" y="22123"/>
                  <a:pt x="2765" y="43692"/>
                  <a:pt x="2212" y="65814"/>
                </a:cubicBezTo>
                <a:cubicBezTo>
                  <a:pt x="1659" y="61943"/>
                  <a:pt x="553" y="57519"/>
                  <a:pt x="0" y="53647"/>
                </a:cubicBezTo>
                <a:cubicBezTo>
                  <a:pt x="2212" y="35396"/>
                  <a:pt x="4425" y="17698"/>
                  <a:pt x="6637" y="0"/>
                </a:cubicBezTo>
                <a:close/>
              </a:path>
            </a:pathLst>
          </a:custGeom>
          <a:solidFill>
            <a:srgbClr val="7F7F7F"/>
          </a:solidFill>
          <a:ln w="552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313" name="Group 12">
            <a:extLst>
              <a:ext uri="{FF2B5EF4-FFF2-40B4-BE49-F238E27FC236}">
                <a16:creationId xmlns:a16="http://schemas.microsoft.com/office/drawing/2014/main" id="{7F279984-F83F-4F2D-8461-CDBF72DDB33C}"/>
              </a:ext>
            </a:extLst>
          </p:cNvPr>
          <p:cNvGrpSpPr/>
          <p:nvPr/>
        </p:nvGrpSpPr>
        <p:grpSpPr>
          <a:xfrm>
            <a:off x="689761" y="1734350"/>
            <a:ext cx="2700000" cy="1107996"/>
            <a:chOff x="2551706" y="4283314"/>
            <a:chExt cx="1682085" cy="1107996"/>
          </a:xfrm>
        </p:grpSpPr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1C5D1847-1270-46F7-9E27-5BD3CA659CF2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5" name="TextBox 314">
              <a:extLst>
                <a:ext uri="{FF2B5EF4-FFF2-40B4-BE49-F238E27FC236}">
                  <a16:creationId xmlns:a16="http://schemas.microsoft.com/office/drawing/2014/main" id="{57754681-328D-4EE0-AF7E-E0E22F9DACE8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6" name="Group 15">
            <a:extLst>
              <a:ext uri="{FF2B5EF4-FFF2-40B4-BE49-F238E27FC236}">
                <a16:creationId xmlns:a16="http://schemas.microsoft.com/office/drawing/2014/main" id="{02551FDA-9153-43F7-80E9-75D164EBB844}"/>
              </a:ext>
            </a:extLst>
          </p:cNvPr>
          <p:cNvGrpSpPr/>
          <p:nvPr/>
        </p:nvGrpSpPr>
        <p:grpSpPr>
          <a:xfrm>
            <a:off x="689760" y="3296853"/>
            <a:ext cx="1933863" cy="1292662"/>
            <a:chOff x="2551706" y="4283314"/>
            <a:chExt cx="1682085" cy="1292662"/>
          </a:xfrm>
        </p:grpSpPr>
        <p:sp>
          <p:nvSpPr>
            <p:cNvPr id="317" name="TextBox 316">
              <a:extLst>
                <a:ext uri="{FF2B5EF4-FFF2-40B4-BE49-F238E27FC236}">
                  <a16:creationId xmlns:a16="http://schemas.microsoft.com/office/drawing/2014/main" id="{66440D61-6A7B-4FA1-9A28-B392730B7C72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A7177499-CE17-46E9-B164-DA0C8EE4E854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19" name="Group 18">
            <a:extLst>
              <a:ext uri="{FF2B5EF4-FFF2-40B4-BE49-F238E27FC236}">
                <a16:creationId xmlns:a16="http://schemas.microsoft.com/office/drawing/2014/main" id="{D4F35D46-6235-4283-B515-E4F811B1BE56}"/>
              </a:ext>
            </a:extLst>
          </p:cNvPr>
          <p:cNvGrpSpPr/>
          <p:nvPr/>
        </p:nvGrpSpPr>
        <p:grpSpPr>
          <a:xfrm>
            <a:off x="689761" y="5030806"/>
            <a:ext cx="2700000" cy="1107996"/>
            <a:chOff x="2551706" y="4283314"/>
            <a:chExt cx="1682085" cy="1107996"/>
          </a:xfrm>
        </p:grpSpPr>
        <p:sp>
          <p:nvSpPr>
            <p:cNvPr id="320" name="TextBox 319">
              <a:extLst>
                <a:ext uri="{FF2B5EF4-FFF2-40B4-BE49-F238E27FC236}">
                  <a16:creationId xmlns:a16="http://schemas.microsoft.com/office/drawing/2014/main" id="{B993F2E6-CE60-48CB-87CD-573DCC55192D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1" name="TextBox 320">
              <a:extLst>
                <a:ext uri="{FF2B5EF4-FFF2-40B4-BE49-F238E27FC236}">
                  <a16:creationId xmlns:a16="http://schemas.microsoft.com/office/drawing/2014/main" id="{D00AA67F-2BA1-417B-9382-042692CEFBDD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2" name="Group 21">
            <a:extLst>
              <a:ext uri="{FF2B5EF4-FFF2-40B4-BE49-F238E27FC236}">
                <a16:creationId xmlns:a16="http://schemas.microsoft.com/office/drawing/2014/main" id="{474AAE69-57DE-4432-9CC6-44E39EBEF64E}"/>
              </a:ext>
            </a:extLst>
          </p:cNvPr>
          <p:cNvGrpSpPr/>
          <p:nvPr/>
        </p:nvGrpSpPr>
        <p:grpSpPr>
          <a:xfrm>
            <a:off x="9064322" y="1734350"/>
            <a:ext cx="2700000" cy="1107996"/>
            <a:chOff x="2551706" y="4283314"/>
            <a:chExt cx="1682085" cy="1107996"/>
          </a:xfrm>
        </p:grpSpPr>
        <p:sp>
          <p:nvSpPr>
            <p:cNvPr id="323" name="TextBox 322">
              <a:extLst>
                <a:ext uri="{FF2B5EF4-FFF2-40B4-BE49-F238E27FC236}">
                  <a16:creationId xmlns:a16="http://schemas.microsoft.com/office/drawing/2014/main" id="{2CAB31C1-E678-4DD8-B28F-C7E3BD9BEA90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4" name="TextBox 323">
              <a:extLst>
                <a:ext uri="{FF2B5EF4-FFF2-40B4-BE49-F238E27FC236}">
                  <a16:creationId xmlns:a16="http://schemas.microsoft.com/office/drawing/2014/main" id="{7707DC71-11E3-434B-B3F2-191DAD2970F8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5" name="Group 24">
            <a:extLst>
              <a:ext uri="{FF2B5EF4-FFF2-40B4-BE49-F238E27FC236}">
                <a16:creationId xmlns:a16="http://schemas.microsoft.com/office/drawing/2014/main" id="{3A88591A-CA85-447B-A314-731CDBBBF832}"/>
              </a:ext>
            </a:extLst>
          </p:cNvPr>
          <p:cNvGrpSpPr/>
          <p:nvPr/>
        </p:nvGrpSpPr>
        <p:grpSpPr>
          <a:xfrm>
            <a:off x="9568377" y="3296853"/>
            <a:ext cx="2195944" cy="1292662"/>
            <a:chOff x="2551706" y="4283314"/>
            <a:chExt cx="1682085" cy="1292662"/>
          </a:xfrm>
        </p:grpSpPr>
        <p:sp>
          <p:nvSpPr>
            <p:cNvPr id="326" name="TextBox 325">
              <a:extLst>
                <a:ext uri="{FF2B5EF4-FFF2-40B4-BE49-F238E27FC236}">
                  <a16:creationId xmlns:a16="http://schemas.microsoft.com/office/drawing/2014/main" id="{136521D4-A358-49E5-B9D0-2D7C424415E0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7" name="TextBox 326">
              <a:extLst>
                <a:ext uri="{FF2B5EF4-FFF2-40B4-BE49-F238E27FC236}">
                  <a16:creationId xmlns:a16="http://schemas.microsoft.com/office/drawing/2014/main" id="{CAC84070-91C7-4D99-B8B3-F6CDAE4E5419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28" name="Group 27">
            <a:extLst>
              <a:ext uri="{FF2B5EF4-FFF2-40B4-BE49-F238E27FC236}">
                <a16:creationId xmlns:a16="http://schemas.microsoft.com/office/drawing/2014/main" id="{2C13EDB4-837C-4D2F-88FD-2F44BDAA3512}"/>
              </a:ext>
            </a:extLst>
          </p:cNvPr>
          <p:cNvGrpSpPr/>
          <p:nvPr/>
        </p:nvGrpSpPr>
        <p:grpSpPr>
          <a:xfrm>
            <a:off x="9064321" y="5030806"/>
            <a:ext cx="2700000" cy="1107996"/>
            <a:chOff x="2551706" y="4283314"/>
            <a:chExt cx="1682085" cy="1107996"/>
          </a:xfrm>
        </p:grpSpPr>
        <p:sp>
          <p:nvSpPr>
            <p:cNvPr id="329" name="TextBox 328">
              <a:extLst>
                <a:ext uri="{FF2B5EF4-FFF2-40B4-BE49-F238E27FC236}">
                  <a16:creationId xmlns:a16="http://schemas.microsoft.com/office/drawing/2014/main" id="{8813C9B4-B98D-4103-9A44-287D52A4BA59}"/>
                </a:ext>
              </a:extLst>
            </p:cNvPr>
            <p:cNvSpPr txBox="1"/>
            <p:nvPr/>
          </p:nvSpPr>
          <p:spPr>
            <a:xfrm>
              <a:off x="2551706" y="4560313"/>
              <a:ext cx="16820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ea typeface="FZShuTi" pitchFamily="2" charset="-122"/>
                  <a:cs typeface="Arial" pitchFamily="34" charset="0"/>
                </a:rPr>
                <a:t> Easy to change colors, photos.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0" name="TextBox 329">
              <a:extLst>
                <a:ext uri="{FF2B5EF4-FFF2-40B4-BE49-F238E27FC236}">
                  <a16:creationId xmlns:a16="http://schemas.microsoft.com/office/drawing/2014/main" id="{ADB4CC26-A374-44EB-B2C1-2C4B85F16259}"/>
                </a:ext>
              </a:extLst>
            </p:cNvPr>
            <p:cNvSpPr txBox="1"/>
            <p:nvPr/>
          </p:nvSpPr>
          <p:spPr>
            <a:xfrm>
              <a:off x="2551706" y="4283314"/>
              <a:ext cx="16677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31" name="Oval 30">
            <a:extLst>
              <a:ext uri="{FF2B5EF4-FFF2-40B4-BE49-F238E27FC236}">
                <a16:creationId xmlns:a16="http://schemas.microsoft.com/office/drawing/2014/main" id="{49F8E1D4-1749-49EA-BA2B-DF6D88329C50}"/>
              </a:ext>
            </a:extLst>
          </p:cNvPr>
          <p:cNvSpPr/>
          <p:nvPr/>
        </p:nvSpPr>
        <p:spPr>
          <a:xfrm>
            <a:off x="8091850" y="5238098"/>
            <a:ext cx="693414" cy="69341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2" name="Oval 31">
            <a:extLst>
              <a:ext uri="{FF2B5EF4-FFF2-40B4-BE49-F238E27FC236}">
                <a16:creationId xmlns:a16="http://schemas.microsoft.com/office/drawing/2014/main" id="{2B2C55C0-4AE6-4213-8F52-42574B5F3211}"/>
              </a:ext>
            </a:extLst>
          </p:cNvPr>
          <p:cNvSpPr/>
          <p:nvPr/>
        </p:nvSpPr>
        <p:spPr>
          <a:xfrm>
            <a:off x="3618572" y="5238098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3" name="Oval 32">
            <a:extLst>
              <a:ext uri="{FF2B5EF4-FFF2-40B4-BE49-F238E27FC236}">
                <a16:creationId xmlns:a16="http://schemas.microsoft.com/office/drawing/2014/main" id="{4CF2956F-90D4-48FC-BE98-6FE945188540}"/>
              </a:ext>
            </a:extLst>
          </p:cNvPr>
          <p:cNvSpPr/>
          <p:nvPr/>
        </p:nvSpPr>
        <p:spPr>
          <a:xfrm>
            <a:off x="2898492" y="3588260"/>
            <a:ext cx="693414" cy="693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4" name="Oval 33">
            <a:extLst>
              <a:ext uri="{FF2B5EF4-FFF2-40B4-BE49-F238E27FC236}">
                <a16:creationId xmlns:a16="http://schemas.microsoft.com/office/drawing/2014/main" id="{0939D745-C97F-42D8-968B-B858EB63F7F4}"/>
              </a:ext>
            </a:extLst>
          </p:cNvPr>
          <p:cNvSpPr/>
          <p:nvPr/>
        </p:nvSpPr>
        <p:spPr>
          <a:xfrm>
            <a:off x="3618572" y="1941642"/>
            <a:ext cx="693414" cy="693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5" name="Oval 34">
            <a:extLst>
              <a:ext uri="{FF2B5EF4-FFF2-40B4-BE49-F238E27FC236}">
                <a16:creationId xmlns:a16="http://schemas.microsoft.com/office/drawing/2014/main" id="{8FFE97DA-42B7-4859-A812-DF1ED4CF31C9}"/>
              </a:ext>
            </a:extLst>
          </p:cNvPr>
          <p:cNvSpPr/>
          <p:nvPr/>
        </p:nvSpPr>
        <p:spPr>
          <a:xfrm>
            <a:off x="8091850" y="1941642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6" name="Oval 35">
            <a:extLst>
              <a:ext uri="{FF2B5EF4-FFF2-40B4-BE49-F238E27FC236}">
                <a16:creationId xmlns:a16="http://schemas.microsoft.com/office/drawing/2014/main" id="{71C2759A-B1AA-46B1-B4B3-715D3ED828A7}"/>
              </a:ext>
            </a:extLst>
          </p:cNvPr>
          <p:cNvSpPr/>
          <p:nvPr/>
        </p:nvSpPr>
        <p:spPr>
          <a:xfrm>
            <a:off x="8595906" y="3568990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337" name="Rounded Rectangle 5">
            <a:extLst>
              <a:ext uri="{FF2B5EF4-FFF2-40B4-BE49-F238E27FC236}">
                <a16:creationId xmlns:a16="http://schemas.microsoft.com/office/drawing/2014/main" id="{A0BD71C8-C584-4942-AE21-0D86690EF8DA}"/>
              </a:ext>
            </a:extLst>
          </p:cNvPr>
          <p:cNvSpPr/>
          <p:nvPr/>
        </p:nvSpPr>
        <p:spPr>
          <a:xfrm flipH="1">
            <a:off x="3061818" y="3804433"/>
            <a:ext cx="351974" cy="29035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38" name="Teardrop 1">
            <a:extLst>
              <a:ext uri="{FF2B5EF4-FFF2-40B4-BE49-F238E27FC236}">
                <a16:creationId xmlns:a16="http://schemas.microsoft.com/office/drawing/2014/main" id="{10890C58-DB10-439B-924C-170374CFD763}"/>
              </a:ext>
            </a:extLst>
          </p:cNvPr>
          <p:cNvSpPr/>
          <p:nvPr/>
        </p:nvSpPr>
        <p:spPr>
          <a:xfrm rot="18805991">
            <a:off x="3791673" y="2114419"/>
            <a:ext cx="338656" cy="33512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39" name="Rounded Rectangle 25">
            <a:extLst>
              <a:ext uri="{FF2B5EF4-FFF2-40B4-BE49-F238E27FC236}">
                <a16:creationId xmlns:a16="http://schemas.microsoft.com/office/drawing/2014/main" id="{C98A86C1-BFDA-4723-9D04-7EAAC0B5070F}"/>
              </a:ext>
            </a:extLst>
          </p:cNvPr>
          <p:cNvSpPr/>
          <p:nvPr/>
        </p:nvSpPr>
        <p:spPr>
          <a:xfrm>
            <a:off x="8253366" y="2152632"/>
            <a:ext cx="370383" cy="27143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40" name="Donut 39">
            <a:extLst>
              <a:ext uri="{FF2B5EF4-FFF2-40B4-BE49-F238E27FC236}">
                <a16:creationId xmlns:a16="http://schemas.microsoft.com/office/drawing/2014/main" id="{477CD87E-D476-4972-BB5D-EBA4A858E199}"/>
              </a:ext>
            </a:extLst>
          </p:cNvPr>
          <p:cNvSpPr/>
          <p:nvPr/>
        </p:nvSpPr>
        <p:spPr>
          <a:xfrm>
            <a:off x="8780358" y="3728496"/>
            <a:ext cx="366294" cy="36629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>
              <a:solidFill>
                <a:schemeClr val="tx1"/>
              </a:solidFill>
            </a:endParaRPr>
          </a:p>
        </p:txBody>
      </p:sp>
      <p:sp>
        <p:nvSpPr>
          <p:cNvPr id="341" name="Rectangle 36">
            <a:extLst>
              <a:ext uri="{FF2B5EF4-FFF2-40B4-BE49-F238E27FC236}">
                <a16:creationId xmlns:a16="http://schemas.microsoft.com/office/drawing/2014/main" id="{09C326BC-4B79-423B-A125-E13595CA8CB4}"/>
              </a:ext>
            </a:extLst>
          </p:cNvPr>
          <p:cNvSpPr/>
          <p:nvPr/>
        </p:nvSpPr>
        <p:spPr>
          <a:xfrm>
            <a:off x="3801811" y="5440190"/>
            <a:ext cx="349896" cy="292485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  <p:sp>
        <p:nvSpPr>
          <p:cNvPr id="342" name="Chord 15">
            <a:extLst>
              <a:ext uri="{FF2B5EF4-FFF2-40B4-BE49-F238E27FC236}">
                <a16:creationId xmlns:a16="http://schemas.microsoft.com/office/drawing/2014/main" id="{4E5DF8A9-B2D9-4532-8F2B-AC8AF482E903}"/>
              </a:ext>
            </a:extLst>
          </p:cNvPr>
          <p:cNvSpPr/>
          <p:nvPr/>
        </p:nvSpPr>
        <p:spPr>
          <a:xfrm>
            <a:off x="8352876" y="5406238"/>
            <a:ext cx="178938" cy="390133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182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49</cp:revision>
  <dcterms:created xsi:type="dcterms:W3CDTF">2018-02-18T19:39:47Z</dcterms:created>
  <dcterms:modified xsi:type="dcterms:W3CDTF">2022-10-24T06:42:28Z</dcterms:modified>
</cp:coreProperties>
</file>