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43" name="Freeform: Shape 1">
            <a:extLst>
              <a:ext uri="{FF2B5EF4-FFF2-40B4-BE49-F238E27FC236}">
                <a16:creationId xmlns:a16="http://schemas.microsoft.com/office/drawing/2014/main" id="{D6FD2FDB-A342-4D4C-85A2-A0B244BB8968}"/>
              </a:ext>
            </a:extLst>
          </p:cNvPr>
          <p:cNvSpPr/>
          <p:nvPr/>
        </p:nvSpPr>
        <p:spPr>
          <a:xfrm>
            <a:off x="2816059" y="3732192"/>
            <a:ext cx="946522" cy="1311541"/>
          </a:xfrm>
          <a:custGeom>
            <a:avLst/>
            <a:gdLst>
              <a:gd name="connsiteX0" fmla="*/ 105971 w 861426"/>
              <a:gd name="connsiteY0" fmla="*/ 0 h 1193628"/>
              <a:gd name="connsiteX1" fmla="*/ 81768 w 861426"/>
              <a:gd name="connsiteY1" fmla="*/ 14827 h 1193628"/>
              <a:gd name="connsiteX2" fmla="*/ 704357 w 861426"/>
              <a:gd name="connsiteY2" fmla="*/ 721457 h 1193628"/>
              <a:gd name="connsiteX3" fmla="*/ 860878 w 861426"/>
              <a:gd name="connsiteY3" fmla="*/ 815547 h 1193628"/>
              <a:gd name="connsiteX4" fmla="*/ 529589 w 861426"/>
              <a:gd name="connsiteY4" fmla="*/ 1186888 h 1193628"/>
              <a:gd name="connsiteX5" fmla="*/ 510215 w 861426"/>
              <a:gd name="connsiteY5" fmla="*/ 884276 h 1193628"/>
              <a:gd name="connsiteX6" fmla="*/ 83295 w 861426"/>
              <a:gd name="connsiteY6" fmla="*/ 463182 h 1193628"/>
              <a:gd name="connsiteX7" fmla="*/ 28532 w 861426"/>
              <a:gd name="connsiteY7" fmla="*/ 415537 h 1193628"/>
              <a:gd name="connsiteX8" fmla="*/ 0 w 861426"/>
              <a:gd name="connsiteY8" fmla="*/ 7408 h 1193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1426" h="1193628">
                <a:moveTo>
                  <a:pt x="105971" y="0"/>
                </a:moveTo>
                <a:lnTo>
                  <a:pt x="81768" y="14827"/>
                </a:lnTo>
                <a:cubicBezTo>
                  <a:pt x="294765" y="122938"/>
                  <a:pt x="439357" y="549650"/>
                  <a:pt x="704357" y="721457"/>
                </a:cubicBezTo>
                <a:cubicBezTo>
                  <a:pt x="761156" y="758117"/>
                  <a:pt x="785906" y="712406"/>
                  <a:pt x="860878" y="815547"/>
                </a:cubicBezTo>
                <a:cubicBezTo>
                  <a:pt x="876223" y="909933"/>
                  <a:pt x="564971" y="1232513"/>
                  <a:pt x="529589" y="1186888"/>
                </a:cubicBezTo>
                <a:cubicBezTo>
                  <a:pt x="424627" y="1236376"/>
                  <a:pt x="491538" y="1001008"/>
                  <a:pt x="510215" y="884276"/>
                </a:cubicBezTo>
                <a:cubicBezTo>
                  <a:pt x="490614" y="848996"/>
                  <a:pt x="234654" y="599021"/>
                  <a:pt x="83295" y="463182"/>
                </a:cubicBezTo>
                <a:lnTo>
                  <a:pt x="28532" y="415537"/>
                </a:lnTo>
                <a:lnTo>
                  <a:pt x="0" y="74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344" name="Group 2">
            <a:extLst>
              <a:ext uri="{FF2B5EF4-FFF2-40B4-BE49-F238E27FC236}">
                <a16:creationId xmlns:a16="http://schemas.microsoft.com/office/drawing/2014/main" id="{9186A6A7-501B-41DB-BAE8-2B495D400F93}"/>
              </a:ext>
            </a:extLst>
          </p:cNvPr>
          <p:cNvGrpSpPr/>
          <p:nvPr/>
        </p:nvGrpSpPr>
        <p:grpSpPr>
          <a:xfrm>
            <a:off x="5474206" y="1839159"/>
            <a:ext cx="5630703" cy="736654"/>
            <a:chOff x="500207" y="3343901"/>
            <a:chExt cx="3924773" cy="736654"/>
          </a:xfrm>
        </p:grpSpPr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3F422FEE-0791-400E-89B2-129621FBF906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004FBA72-8DCA-4FAB-A7EC-6BF9A9458A24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7" name="Group 5">
            <a:extLst>
              <a:ext uri="{FF2B5EF4-FFF2-40B4-BE49-F238E27FC236}">
                <a16:creationId xmlns:a16="http://schemas.microsoft.com/office/drawing/2014/main" id="{797124E9-66DD-4C1B-9FB2-7F97FDA7FF72}"/>
              </a:ext>
            </a:extLst>
          </p:cNvPr>
          <p:cNvGrpSpPr/>
          <p:nvPr/>
        </p:nvGrpSpPr>
        <p:grpSpPr>
          <a:xfrm>
            <a:off x="5972150" y="3014324"/>
            <a:ext cx="5630703" cy="736654"/>
            <a:chOff x="500207" y="3343901"/>
            <a:chExt cx="3924773" cy="736654"/>
          </a:xfrm>
        </p:grpSpPr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9F8E833E-C5B2-4453-9DD9-96FDE7488A68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1A1B7C81-183C-4A93-A020-BA9AD7D33262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0" name="Group 8">
            <a:extLst>
              <a:ext uri="{FF2B5EF4-FFF2-40B4-BE49-F238E27FC236}">
                <a16:creationId xmlns:a16="http://schemas.microsoft.com/office/drawing/2014/main" id="{C6E02070-6FC4-4555-A8D8-B5E5E7277788}"/>
              </a:ext>
            </a:extLst>
          </p:cNvPr>
          <p:cNvGrpSpPr/>
          <p:nvPr/>
        </p:nvGrpSpPr>
        <p:grpSpPr>
          <a:xfrm>
            <a:off x="5972150" y="4189489"/>
            <a:ext cx="5630703" cy="736654"/>
            <a:chOff x="500207" y="3343901"/>
            <a:chExt cx="3924773" cy="736654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271244CA-79C2-44E1-AC3B-D0389FFBD98A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C5059695-5D94-499D-A1BC-82D6FD712D14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3" name="Group 11">
            <a:extLst>
              <a:ext uri="{FF2B5EF4-FFF2-40B4-BE49-F238E27FC236}">
                <a16:creationId xmlns:a16="http://schemas.microsoft.com/office/drawing/2014/main" id="{E5345686-B485-4B8B-8755-7DAD32F77C1D}"/>
              </a:ext>
            </a:extLst>
          </p:cNvPr>
          <p:cNvGrpSpPr/>
          <p:nvPr/>
        </p:nvGrpSpPr>
        <p:grpSpPr>
          <a:xfrm>
            <a:off x="5474206" y="5364655"/>
            <a:ext cx="5630703" cy="736654"/>
            <a:chOff x="500207" y="3343901"/>
            <a:chExt cx="3924773" cy="736654"/>
          </a:xfrm>
        </p:grpSpPr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78D15872-EE78-4F56-BC68-94256594201F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34537E5F-FD52-4DC0-BD8E-417A653D8290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6" name="Donut 5">
            <a:extLst>
              <a:ext uri="{FF2B5EF4-FFF2-40B4-BE49-F238E27FC236}">
                <a16:creationId xmlns:a16="http://schemas.microsoft.com/office/drawing/2014/main" id="{E8CB7064-DCD6-4FED-8CAF-CB60D73C7604}"/>
              </a:ext>
            </a:extLst>
          </p:cNvPr>
          <p:cNvSpPr/>
          <p:nvPr/>
        </p:nvSpPr>
        <p:spPr>
          <a:xfrm>
            <a:off x="622736" y="3349760"/>
            <a:ext cx="4501728" cy="2751549"/>
          </a:xfrm>
          <a:custGeom>
            <a:avLst/>
            <a:gdLst/>
            <a:ahLst/>
            <a:cxnLst/>
            <a:rect l="l" t="t" r="r" b="b"/>
            <a:pathLst>
              <a:path w="4165635" h="2546122">
                <a:moveTo>
                  <a:pt x="3202575" y="1801576"/>
                </a:moveTo>
                <a:lnTo>
                  <a:pt x="2699315" y="1833514"/>
                </a:lnTo>
                <a:cubicBezTo>
                  <a:pt x="2701806" y="1839662"/>
                  <a:pt x="2702007" y="1845996"/>
                  <a:pt x="2702007" y="1852376"/>
                </a:cubicBezTo>
                <a:cubicBezTo>
                  <a:pt x="2702007" y="1877326"/>
                  <a:pt x="2698937" y="1901559"/>
                  <a:pt x="2692196" y="1924478"/>
                </a:cubicBezTo>
                <a:cubicBezTo>
                  <a:pt x="2705100" y="1965303"/>
                  <a:pt x="2721766" y="2004430"/>
                  <a:pt x="2742905" y="2040862"/>
                </a:cubicBezTo>
                <a:lnTo>
                  <a:pt x="3223429" y="1974873"/>
                </a:lnTo>
                <a:cubicBezTo>
                  <a:pt x="3218725" y="1968587"/>
                  <a:pt x="3218395" y="1960832"/>
                  <a:pt x="3220393" y="1953134"/>
                </a:cubicBezTo>
                <a:lnTo>
                  <a:pt x="3246593" y="1852200"/>
                </a:lnTo>
                <a:cubicBezTo>
                  <a:pt x="3227793" y="1839560"/>
                  <a:pt x="3212971" y="1821975"/>
                  <a:pt x="3202575" y="1801576"/>
                </a:cubicBezTo>
                <a:close/>
                <a:moveTo>
                  <a:pt x="823528" y="1035393"/>
                </a:moveTo>
                <a:cubicBezTo>
                  <a:pt x="443997" y="1035393"/>
                  <a:pt x="136327" y="1343063"/>
                  <a:pt x="136327" y="1722594"/>
                </a:cubicBezTo>
                <a:cubicBezTo>
                  <a:pt x="136327" y="2102125"/>
                  <a:pt x="443997" y="2409795"/>
                  <a:pt x="823528" y="2409795"/>
                </a:cubicBezTo>
                <a:cubicBezTo>
                  <a:pt x="1203059" y="2409795"/>
                  <a:pt x="1510729" y="2102125"/>
                  <a:pt x="1510729" y="1722594"/>
                </a:cubicBezTo>
                <a:cubicBezTo>
                  <a:pt x="1510729" y="1484645"/>
                  <a:pt x="1389791" y="1274942"/>
                  <a:pt x="1205919" y="1151763"/>
                </a:cubicBezTo>
                <a:lnTo>
                  <a:pt x="965602" y="1647382"/>
                </a:lnTo>
                <a:cubicBezTo>
                  <a:pt x="979539" y="1669125"/>
                  <a:pt x="986372" y="1695062"/>
                  <a:pt x="986372" y="1722594"/>
                </a:cubicBezTo>
                <a:cubicBezTo>
                  <a:pt x="986372" y="1812530"/>
                  <a:pt x="913464" y="1885438"/>
                  <a:pt x="823528" y="1885438"/>
                </a:cubicBezTo>
                <a:cubicBezTo>
                  <a:pt x="733592" y="1885438"/>
                  <a:pt x="660684" y="1812530"/>
                  <a:pt x="660684" y="1722594"/>
                </a:cubicBezTo>
                <a:cubicBezTo>
                  <a:pt x="660684" y="1632658"/>
                  <a:pt x="733592" y="1559750"/>
                  <a:pt x="823528" y="1559750"/>
                </a:cubicBezTo>
                <a:lnTo>
                  <a:pt x="850107" y="1565116"/>
                </a:lnTo>
                <a:lnTo>
                  <a:pt x="1082115" y="1086633"/>
                </a:lnTo>
                <a:cubicBezTo>
                  <a:pt x="1002531" y="1053313"/>
                  <a:pt x="915122" y="1035393"/>
                  <a:pt x="823528" y="1035393"/>
                </a:cubicBezTo>
                <a:close/>
                <a:moveTo>
                  <a:pt x="3342107" y="1023629"/>
                </a:moveTo>
                <a:cubicBezTo>
                  <a:pt x="3240506" y="1023629"/>
                  <a:pt x="3144054" y="1045678"/>
                  <a:pt x="3058087" y="1086947"/>
                </a:cubicBezTo>
                <a:lnTo>
                  <a:pt x="3053887" y="1092974"/>
                </a:lnTo>
                <a:lnTo>
                  <a:pt x="3050799" y="1090822"/>
                </a:lnTo>
                <a:cubicBezTo>
                  <a:pt x="2822428" y="1195821"/>
                  <a:pt x="2663579" y="1424027"/>
                  <a:pt x="2657074" y="1690250"/>
                </a:cubicBezTo>
                <a:lnTo>
                  <a:pt x="3194110" y="1656168"/>
                </a:lnTo>
                <a:cubicBezTo>
                  <a:pt x="3218984" y="1599218"/>
                  <a:pt x="3275937" y="1559750"/>
                  <a:pt x="3342107" y="1559750"/>
                </a:cubicBezTo>
                <a:cubicBezTo>
                  <a:pt x="3432043" y="1559750"/>
                  <a:pt x="3504951" y="1632658"/>
                  <a:pt x="3504951" y="1722594"/>
                </a:cubicBezTo>
                <a:cubicBezTo>
                  <a:pt x="3504951" y="1793147"/>
                  <a:pt x="3460084" y="1853220"/>
                  <a:pt x="3396806" y="1874395"/>
                </a:cubicBezTo>
                <a:lnTo>
                  <a:pt x="3366522" y="1991065"/>
                </a:lnTo>
                <a:cubicBezTo>
                  <a:pt x="3360841" y="2012948"/>
                  <a:pt x="3338496" y="2026083"/>
                  <a:pt x="3316614" y="2020403"/>
                </a:cubicBezTo>
                <a:lnTo>
                  <a:pt x="3249731" y="2003042"/>
                </a:lnTo>
                <a:lnTo>
                  <a:pt x="3246233" y="2000401"/>
                </a:lnTo>
                <a:lnTo>
                  <a:pt x="2758942" y="2067319"/>
                </a:lnTo>
                <a:cubicBezTo>
                  <a:pt x="2876224" y="2266319"/>
                  <a:pt x="3093784" y="2398031"/>
                  <a:pt x="3342107" y="2398031"/>
                </a:cubicBezTo>
                <a:cubicBezTo>
                  <a:pt x="3721638" y="2398031"/>
                  <a:pt x="4029308" y="2090361"/>
                  <a:pt x="4029308" y="1710830"/>
                </a:cubicBezTo>
                <a:cubicBezTo>
                  <a:pt x="4029308" y="1331299"/>
                  <a:pt x="3721638" y="1023629"/>
                  <a:pt x="3342107" y="1023629"/>
                </a:cubicBezTo>
                <a:close/>
                <a:moveTo>
                  <a:pt x="2747740" y="879621"/>
                </a:moveTo>
                <a:lnTo>
                  <a:pt x="2431624" y="1557534"/>
                </a:lnTo>
                <a:cubicBezTo>
                  <a:pt x="2466518" y="1559197"/>
                  <a:pt x="2499547" y="1568339"/>
                  <a:pt x="2529463" y="1583175"/>
                </a:cubicBezTo>
                <a:cubicBezTo>
                  <a:pt x="2567390" y="1335541"/>
                  <a:pt x="2715972" y="1124471"/>
                  <a:pt x="2923316" y="1001979"/>
                </a:cubicBezTo>
                <a:close/>
                <a:moveTo>
                  <a:pt x="1412867" y="724962"/>
                </a:moveTo>
                <a:lnTo>
                  <a:pt x="1411108" y="728590"/>
                </a:lnTo>
                <a:lnTo>
                  <a:pt x="2224918" y="1619301"/>
                </a:lnTo>
                <a:cubicBezTo>
                  <a:pt x="2235138" y="1608388"/>
                  <a:pt x="2247595" y="1600380"/>
                  <a:pt x="2260660" y="1593337"/>
                </a:cubicBezTo>
                <a:lnTo>
                  <a:pt x="2612535" y="838741"/>
                </a:lnTo>
                <a:close/>
                <a:moveTo>
                  <a:pt x="1171626" y="702082"/>
                </a:moveTo>
                <a:lnTo>
                  <a:pt x="1171626" y="902031"/>
                </a:lnTo>
                <a:lnTo>
                  <a:pt x="1243936" y="752901"/>
                </a:lnTo>
                <a:lnTo>
                  <a:pt x="1199959" y="704769"/>
                </a:lnTo>
                <a:close/>
                <a:moveTo>
                  <a:pt x="1171626" y="553521"/>
                </a:moveTo>
                <a:lnTo>
                  <a:pt x="1171626" y="555776"/>
                </a:lnTo>
                <a:lnTo>
                  <a:pt x="1175585" y="556152"/>
                </a:lnTo>
                <a:close/>
                <a:moveTo>
                  <a:pt x="1011745" y="349271"/>
                </a:moveTo>
                <a:cubicBezTo>
                  <a:pt x="979497" y="349793"/>
                  <a:pt x="947484" y="352049"/>
                  <a:pt x="916888" y="356022"/>
                </a:cubicBezTo>
                <a:lnTo>
                  <a:pt x="908392" y="357553"/>
                </a:lnTo>
                <a:lnTo>
                  <a:pt x="908392" y="439265"/>
                </a:lnTo>
                <a:lnTo>
                  <a:pt x="1171626" y="439265"/>
                </a:lnTo>
                <a:lnTo>
                  <a:pt x="1171626" y="552218"/>
                </a:lnTo>
                <a:cubicBezTo>
                  <a:pt x="1421494" y="506753"/>
                  <a:pt x="1381070" y="378622"/>
                  <a:pt x="1108009" y="352929"/>
                </a:cubicBezTo>
                <a:cubicBezTo>
                  <a:pt x="1076475" y="349962"/>
                  <a:pt x="1043993" y="348749"/>
                  <a:pt x="1011745" y="349271"/>
                </a:cubicBezTo>
                <a:close/>
                <a:moveTo>
                  <a:pt x="3016658" y="0"/>
                </a:moveTo>
                <a:cubicBezTo>
                  <a:pt x="3179721" y="0"/>
                  <a:pt x="3311909" y="69122"/>
                  <a:pt x="3311909" y="154389"/>
                </a:cubicBezTo>
                <a:cubicBezTo>
                  <a:pt x="3311909" y="239656"/>
                  <a:pt x="3179721" y="308778"/>
                  <a:pt x="3016658" y="308778"/>
                </a:cubicBezTo>
                <a:lnTo>
                  <a:pt x="3014057" y="308503"/>
                </a:lnTo>
                <a:lnTo>
                  <a:pt x="2825604" y="712643"/>
                </a:lnTo>
                <a:lnTo>
                  <a:pt x="2850300" y="714985"/>
                </a:lnTo>
                <a:lnTo>
                  <a:pt x="2846414" y="755960"/>
                </a:lnTo>
                <a:lnTo>
                  <a:pt x="3093803" y="928364"/>
                </a:lnTo>
                <a:cubicBezTo>
                  <a:pt x="3171543" y="900747"/>
                  <a:pt x="3255255" y="887302"/>
                  <a:pt x="3342107" y="887302"/>
                </a:cubicBezTo>
                <a:cubicBezTo>
                  <a:pt x="3796929" y="887302"/>
                  <a:pt x="4165635" y="1256008"/>
                  <a:pt x="4165635" y="1710830"/>
                </a:cubicBezTo>
                <a:cubicBezTo>
                  <a:pt x="4165635" y="2165652"/>
                  <a:pt x="3796929" y="2534358"/>
                  <a:pt x="3342107" y="2534358"/>
                </a:cubicBezTo>
                <a:cubicBezTo>
                  <a:pt x="3023622" y="2534358"/>
                  <a:pt x="2747364" y="2353568"/>
                  <a:pt x="2613987" y="2087225"/>
                </a:cubicBezTo>
                <a:lnTo>
                  <a:pt x="2577703" y="2092208"/>
                </a:lnTo>
                <a:cubicBezTo>
                  <a:pt x="2529779" y="2129043"/>
                  <a:pt x="2469543" y="2149960"/>
                  <a:pt x="2404423" y="2149960"/>
                </a:cubicBezTo>
                <a:cubicBezTo>
                  <a:pt x="2240072" y="2149960"/>
                  <a:pt x="2106839" y="2016727"/>
                  <a:pt x="2106839" y="1852376"/>
                </a:cubicBezTo>
                <a:cubicBezTo>
                  <a:pt x="2106839" y="1808111"/>
                  <a:pt x="2116503" y="1766104"/>
                  <a:pt x="2136219" y="1729502"/>
                </a:cubicBezTo>
                <a:lnTo>
                  <a:pt x="1345448" y="864005"/>
                </a:lnTo>
                <a:lnTo>
                  <a:pt x="1265193" y="1029520"/>
                </a:lnTo>
                <a:cubicBezTo>
                  <a:pt x="1495189" y="1174266"/>
                  <a:pt x="1647056" y="1430695"/>
                  <a:pt x="1647056" y="1722594"/>
                </a:cubicBezTo>
                <a:cubicBezTo>
                  <a:pt x="1647056" y="2177416"/>
                  <a:pt x="1278350" y="2546122"/>
                  <a:pt x="823528" y="2546122"/>
                </a:cubicBezTo>
                <a:cubicBezTo>
                  <a:pt x="368706" y="2546122"/>
                  <a:pt x="0" y="2177416"/>
                  <a:pt x="0" y="1722594"/>
                </a:cubicBezTo>
                <a:cubicBezTo>
                  <a:pt x="0" y="1282630"/>
                  <a:pt x="345010" y="923248"/>
                  <a:pt x="779296" y="901300"/>
                </a:cubicBezTo>
                <a:lnTo>
                  <a:pt x="779296" y="639998"/>
                </a:lnTo>
                <a:cubicBezTo>
                  <a:pt x="728456" y="621795"/>
                  <a:pt x="688211" y="599063"/>
                  <a:pt x="658639" y="573631"/>
                </a:cubicBezTo>
                <a:lnTo>
                  <a:pt x="593343" y="681875"/>
                </a:lnTo>
                <a:cubicBezTo>
                  <a:pt x="581665" y="701234"/>
                  <a:pt x="556505" y="707461"/>
                  <a:pt x="537146" y="695783"/>
                </a:cubicBezTo>
                <a:lnTo>
                  <a:pt x="477979" y="660092"/>
                </a:lnTo>
                <a:cubicBezTo>
                  <a:pt x="458620" y="648414"/>
                  <a:pt x="452393" y="623254"/>
                  <a:pt x="464071" y="603895"/>
                </a:cubicBezTo>
                <a:lnTo>
                  <a:pt x="675806" y="252889"/>
                </a:lnTo>
                <a:lnTo>
                  <a:pt x="681936" y="248370"/>
                </a:lnTo>
                <a:lnTo>
                  <a:pt x="681936" y="143725"/>
                </a:lnTo>
                <a:cubicBezTo>
                  <a:pt x="681936" y="109813"/>
                  <a:pt x="709428" y="82321"/>
                  <a:pt x="743340" y="82321"/>
                </a:cubicBezTo>
                <a:lnTo>
                  <a:pt x="846988" y="82321"/>
                </a:lnTo>
                <a:cubicBezTo>
                  <a:pt x="880900" y="82321"/>
                  <a:pt x="908392" y="109813"/>
                  <a:pt x="908392" y="143725"/>
                </a:cubicBezTo>
                <a:lnTo>
                  <a:pt x="908392" y="239467"/>
                </a:lnTo>
                <a:cubicBezTo>
                  <a:pt x="1000638" y="225331"/>
                  <a:pt x="1100154" y="227987"/>
                  <a:pt x="1190665" y="247692"/>
                </a:cubicBezTo>
                <a:cubicBezTo>
                  <a:pt x="1447155" y="303531"/>
                  <a:pt x="1527311" y="464714"/>
                  <a:pt x="1389055" y="576398"/>
                </a:cubicBezTo>
                <a:lnTo>
                  <a:pt x="2677869" y="698631"/>
                </a:lnTo>
                <a:lnTo>
                  <a:pt x="2869574" y="287518"/>
                </a:lnTo>
                <a:cubicBezTo>
                  <a:pt x="2780929" y="261553"/>
                  <a:pt x="2721407" y="211606"/>
                  <a:pt x="2721407" y="154389"/>
                </a:cubicBezTo>
                <a:cubicBezTo>
                  <a:pt x="2721407" y="69122"/>
                  <a:pt x="2853595" y="0"/>
                  <a:pt x="301665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57" name="Freeform: Shape 15">
            <a:extLst>
              <a:ext uri="{FF2B5EF4-FFF2-40B4-BE49-F238E27FC236}">
                <a16:creationId xmlns:a16="http://schemas.microsoft.com/office/drawing/2014/main" id="{7FC5F78B-2365-4772-83C7-832845E9494D}"/>
              </a:ext>
            </a:extLst>
          </p:cNvPr>
          <p:cNvSpPr/>
          <p:nvPr/>
        </p:nvSpPr>
        <p:spPr>
          <a:xfrm>
            <a:off x="1330192" y="1744514"/>
            <a:ext cx="2776646" cy="3620141"/>
          </a:xfrm>
          <a:custGeom>
            <a:avLst/>
            <a:gdLst>
              <a:gd name="connsiteX0" fmla="*/ 760882 w 2776646"/>
              <a:gd name="connsiteY0" fmla="*/ 679 h 3620141"/>
              <a:gd name="connsiteX1" fmla="*/ 1051963 w 2776646"/>
              <a:gd name="connsiteY1" fmla="*/ 124445 h 3620141"/>
              <a:gd name="connsiteX2" fmla="*/ 1142352 w 2776646"/>
              <a:gd name="connsiteY2" fmla="*/ 290334 h 3620141"/>
              <a:gd name="connsiteX3" fmla="*/ 1149058 w 2776646"/>
              <a:gd name="connsiteY3" fmla="*/ 364646 h 3620141"/>
              <a:gd name="connsiteX4" fmla="*/ 1080374 w 2776646"/>
              <a:gd name="connsiteY4" fmla="*/ 397123 h 3620141"/>
              <a:gd name="connsiteX5" fmla="*/ 1107739 w 2776646"/>
              <a:gd name="connsiteY5" fmla="*/ 455622 h 3620141"/>
              <a:gd name="connsiteX6" fmla="*/ 1162495 w 2776646"/>
              <a:gd name="connsiteY6" fmla="*/ 440858 h 3620141"/>
              <a:gd name="connsiteX7" fmla="*/ 1209178 w 2776646"/>
              <a:gd name="connsiteY7" fmla="*/ 470136 h 3620141"/>
              <a:gd name="connsiteX8" fmla="*/ 1216902 w 2776646"/>
              <a:gd name="connsiteY8" fmla="*/ 513325 h 3620141"/>
              <a:gd name="connsiteX9" fmla="*/ 1352340 w 2776646"/>
              <a:gd name="connsiteY9" fmla="*/ 525395 h 3620141"/>
              <a:gd name="connsiteX10" fmla="*/ 1605518 w 2776646"/>
              <a:gd name="connsiteY10" fmla="*/ 557047 h 3620141"/>
              <a:gd name="connsiteX11" fmla="*/ 1680375 w 2776646"/>
              <a:gd name="connsiteY11" fmla="*/ 509289 h 3620141"/>
              <a:gd name="connsiteX12" fmla="*/ 2711876 w 2776646"/>
              <a:gd name="connsiteY12" fmla="*/ 840076 h 3620141"/>
              <a:gd name="connsiteX13" fmla="*/ 2746154 w 2776646"/>
              <a:gd name="connsiteY13" fmla="*/ 1053974 h 3620141"/>
              <a:gd name="connsiteX14" fmla="*/ 2551686 w 2776646"/>
              <a:gd name="connsiteY14" fmla="*/ 1102320 h 3620141"/>
              <a:gd name="connsiteX15" fmla="*/ 2475209 w 2776646"/>
              <a:gd name="connsiteY15" fmla="*/ 1805911 h 3620141"/>
              <a:gd name="connsiteX16" fmla="*/ 1806983 w 2776646"/>
              <a:gd name="connsiteY16" fmla="*/ 2215270 h 3620141"/>
              <a:gd name="connsiteX17" fmla="*/ 1701012 w 2776646"/>
              <a:gd name="connsiteY17" fmla="*/ 2222678 h 3620141"/>
              <a:gd name="connsiteX18" fmla="*/ 1729544 w 2776646"/>
              <a:gd name="connsiteY18" fmla="*/ 2630807 h 3620141"/>
              <a:gd name="connsiteX19" fmla="*/ 1718923 w 2776646"/>
              <a:gd name="connsiteY19" fmla="*/ 2621567 h 3620141"/>
              <a:gd name="connsiteX20" fmla="*/ 1680445 w 2776646"/>
              <a:gd name="connsiteY20" fmla="*/ 2592837 h 3620141"/>
              <a:gd name="connsiteX21" fmla="*/ 1732896 w 2776646"/>
              <a:gd name="connsiteY21" fmla="*/ 2980202 h 3620141"/>
              <a:gd name="connsiteX22" fmla="*/ 1752047 w 2776646"/>
              <a:gd name="connsiteY22" fmla="*/ 3318248 h 3620141"/>
              <a:gd name="connsiteX23" fmla="*/ 1485069 w 2776646"/>
              <a:gd name="connsiteY23" fmla="*/ 3608832 h 3620141"/>
              <a:gd name="connsiteX24" fmla="*/ 1501398 w 2776646"/>
              <a:gd name="connsiteY24" fmla="*/ 3289570 h 3620141"/>
              <a:gd name="connsiteX25" fmla="*/ 1471603 w 2776646"/>
              <a:gd name="connsiteY25" fmla="*/ 3107910 h 3620141"/>
              <a:gd name="connsiteX26" fmla="*/ 1333148 w 2776646"/>
              <a:gd name="connsiteY26" fmla="*/ 2626767 h 3620141"/>
              <a:gd name="connsiteX27" fmla="*/ 1147465 w 2776646"/>
              <a:gd name="connsiteY27" fmla="*/ 2129727 h 3620141"/>
              <a:gd name="connsiteX28" fmla="*/ 1890224 w 2776646"/>
              <a:gd name="connsiteY28" fmla="*/ 1526011 h 3620141"/>
              <a:gd name="connsiteX29" fmla="*/ 1855093 w 2776646"/>
              <a:gd name="connsiteY29" fmla="*/ 1455973 h 3620141"/>
              <a:gd name="connsiteX30" fmla="*/ 1564716 w 2776646"/>
              <a:gd name="connsiteY30" fmla="*/ 1342717 h 3620141"/>
              <a:gd name="connsiteX31" fmla="*/ 1320534 w 2776646"/>
              <a:gd name="connsiteY31" fmla="*/ 1272693 h 3620141"/>
              <a:gd name="connsiteX32" fmla="*/ 1285292 w 2776646"/>
              <a:gd name="connsiteY32" fmla="*/ 1394342 h 3620141"/>
              <a:gd name="connsiteX33" fmla="*/ 1007098 w 2776646"/>
              <a:gd name="connsiteY33" fmla="*/ 1855941 h 3620141"/>
              <a:gd name="connsiteX34" fmla="*/ 751802 w 2776646"/>
              <a:gd name="connsiteY34" fmla="*/ 2067724 h 3620141"/>
              <a:gd name="connsiteX35" fmla="*/ 407476 w 2776646"/>
              <a:gd name="connsiteY35" fmla="*/ 2210905 h 3620141"/>
              <a:gd name="connsiteX36" fmla="*/ 52939 w 2776646"/>
              <a:gd name="connsiteY36" fmla="*/ 2302182 h 3620141"/>
              <a:gd name="connsiteX37" fmla="*/ 31483 w 2776646"/>
              <a:gd name="connsiteY37" fmla="*/ 2236474 h 3620141"/>
              <a:gd name="connsiteX38" fmla="*/ 30142 w 2776646"/>
              <a:gd name="connsiteY38" fmla="*/ 2181494 h 3620141"/>
              <a:gd name="connsiteX39" fmla="*/ 51807 w 2776646"/>
              <a:gd name="connsiteY39" fmla="*/ 2104836 h 3620141"/>
              <a:gd name="connsiteX40" fmla="*/ 427489 w 2776646"/>
              <a:gd name="connsiteY40" fmla="*/ 1964719 h 3620141"/>
              <a:gd name="connsiteX41" fmla="*/ 578027 w 2776646"/>
              <a:gd name="connsiteY41" fmla="*/ 1874818 h 3620141"/>
              <a:gd name="connsiteX42" fmla="*/ 871323 w 2776646"/>
              <a:gd name="connsiteY42" fmla="*/ 1432073 h 3620141"/>
              <a:gd name="connsiteX43" fmla="*/ 910783 w 2776646"/>
              <a:gd name="connsiteY43" fmla="*/ 888994 h 3620141"/>
              <a:gd name="connsiteX44" fmla="*/ 843428 w 2776646"/>
              <a:gd name="connsiteY44" fmla="*/ 919040 h 3620141"/>
              <a:gd name="connsiteX45" fmla="*/ 806928 w 2776646"/>
              <a:gd name="connsiteY45" fmla="*/ 846599 h 3620141"/>
              <a:gd name="connsiteX46" fmla="*/ 680262 w 2776646"/>
              <a:gd name="connsiteY46" fmla="*/ 906426 h 3620141"/>
              <a:gd name="connsiteX47" fmla="*/ 625533 w 2776646"/>
              <a:gd name="connsiteY47" fmla="*/ 835159 h 3620141"/>
              <a:gd name="connsiteX48" fmla="*/ 582064 w 2776646"/>
              <a:gd name="connsiteY48" fmla="*/ 823244 h 3620141"/>
              <a:gd name="connsiteX49" fmla="*/ 590668 w 2776646"/>
              <a:gd name="connsiteY49" fmla="*/ 794930 h 3620141"/>
              <a:gd name="connsiteX50" fmla="*/ 527070 w 2776646"/>
              <a:gd name="connsiteY50" fmla="*/ 741152 h 3620141"/>
              <a:gd name="connsiteX51" fmla="*/ 443329 w 2776646"/>
              <a:gd name="connsiteY51" fmla="*/ 712153 h 3620141"/>
              <a:gd name="connsiteX52" fmla="*/ 481169 w 2776646"/>
              <a:gd name="connsiteY52" fmla="*/ 641570 h 3620141"/>
              <a:gd name="connsiteX53" fmla="*/ 435814 w 2776646"/>
              <a:gd name="connsiteY53" fmla="*/ 568585 h 3620141"/>
              <a:gd name="connsiteX54" fmla="*/ 469087 w 2776646"/>
              <a:gd name="connsiteY54" fmla="*/ 533972 h 3620141"/>
              <a:gd name="connsiteX55" fmla="*/ 443594 w 2776646"/>
              <a:gd name="connsiteY55" fmla="*/ 485403 h 3620141"/>
              <a:gd name="connsiteX56" fmla="*/ 341889 w 2776646"/>
              <a:gd name="connsiteY56" fmla="*/ 444881 h 3620141"/>
              <a:gd name="connsiteX57" fmla="*/ 760882 w 2776646"/>
              <a:gd name="connsiteY57" fmla="*/ 679 h 3620141"/>
              <a:gd name="connsiteX0" fmla="*/ 760882 w 2776646"/>
              <a:gd name="connsiteY0" fmla="*/ 679 h 3620141"/>
              <a:gd name="connsiteX1" fmla="*/ 1051963 w 2776646"/>
              <a:gd name="connsiteY1" fmla="*/ 124445 h 3620141"/>
              <a:gd name="connsiteX2" fmla="*/ 1142352 w 2776646"/>
              <a:gd name="connsiteY2" fmla="*/ 290334 h 3620141"/>
              <a:gd name="connsiteX3" fmla="*/ 1149058 w 2776646"/>
              <a:gd name="connsiteY3" fmla="*/ 364646 h 3620141"/>
              <a:gd name="connsiteX4" fmla="*/ 1080374 w 2776646"/>
              <a:gd name="connsiteY4" fmla="*/ 397123 h 3620141"/>
              <a:gd name="connsiteX5" fmla="*/ 1107739 w 2776646"/>
              <a:gd name="connsiteY5" fmla="*/ 455622 h 3620141"/>
              <a:gd name="connsiteX6" fmla="*/ 1162495 w 2776646"/>
              <a:gd name="connsiteY6" fmla="*/ 440858 h 3620141"/>
              <a:gd name="connsiteX7" fmla="*/ 1209178 w 2776646"/>
              <a:gd name="connsiteY7" fmla="*/ 470136 h 3620141"/>
              <a:gd name="connsiteX8" fmla="*/ 1216902 w 2776646"/>
              <a:gd name="connsiteY8" fmla="*/ 513325 h 3620141"/>
              <a:gd name="connsiteX9" fmla="*/ 1352340 w 2776646"/>
              <a:gd name="connsiteY9" fmla="*/ 525395 h 3620141"/>
              <a:gd name="connsiteX10" fmla="*/ 1605518 w 2776646"/>
              <a:gd name="connsiteY10" fmla="*/ 557047 h 3620141"/>
              <a:gd name="connsiteX11" fmla="*/ 1680375 w 2776646"/>
              <a:gd name="connsiteY11" fmla="*/ 509289 h 3620141"/>
              <a:gd name="connsiteX12" fmla="*/ 2711876 w 2776646"/>
              <a:gd name="connsiteY12" fmla="*/ 840076 h 3620141"/>
              <a:gd name="connsiteX13" fmla="*/ 2746154 w 2776646"/>
              <a:gd name="connsiteY13" fmla="*/ 1053974 h 3620141"/>
              <a:gd name="connsiteX14" fmla="*/ 2551686 w 2776646"/>
              <a:gd name="connsiteY14" fmla="*/ 1102320 h 3620141"/>
              <a:gd name="connsiteX15" fmla="*/ 2475209 w 2776646"/>
              <a:gd name="connsiteY15" fmla="*/ 1805911 h 3620141"/>
              <a:gd name="connsiteX16" fmla="*/ 1806983 w 2776646"/>
              <a:gd name="connsiteY16" fmla="*/ 2215270 h 3620141"/>
              <a:gd name="connsiteX17" fmla="*/ 1701012 w 2776646"/>
              <a:gd name="connsiteY17" fmla="*/ 2222678 h 3620141"/>
              <a:gd name="connsiteX18" fmla="*/ 1729544 w 2776646"/>
              <a:gd name="connsiteY18" fmla="*/ 2630807 h 3620141"/>
              <a:gd name="connsiteX19" fmla="*/ 1718923 w 2776646"/>
              <a:gd name="connsiteY19" fmla="*/ 2621567 h 3620141"/>
              <a:gd name="connsiteX20" fmla="*/ 1680445 w 2776646"/>
              <a:gd name="connsiteY20" fmla="*/ 2592837 h 3620141"/>
              <a:gd name="connsiteX21" fmla="*/ 1732896 w 2776646"/>
              <a:gd name="connsiteY21" fmla="*/ 2980202 h 3620141"/>
              <a:gd name="connsiteX22" fmla="*/ 1752047 w 2776646"/>
              <a:gd name="connsiteY22" fmla="*/ 3318248 h 3620141"/>
              <a:gd name="connsiteX23" fmla="*/ 1485069 w 2776646"/>
              <a:gd name="connsiteY23" fmla="*/ 3608832 h 3620141"/>
              <a:gd name="connsiteX24" fmla="*/ 1501398 w 2776646"/>
              <a:gd name="connsiteY24" fmla="*/ 3289570 h 3620141"/>
              <a:gd name="connsiteX25" fmla="*/ 1471603 w 2776646"/>
              <a:gd name="connsiteY25" fmla="*/ 3107910 h 3620141"/>
              <a:gd name="connsiteX26" fmla="*/ 1333148 w 2776646"/>
              <a:gd name="connsiteY26" fmla="*/ 2626767 h 3620141"/>
              <a:gd name="connsiteX27" fmla="*/ 1147465 w 2776646"/>
              <a:gd name="connsiteY27" fmla="*/ 2129727 h 3620141"/>
              <a:gd name="connsiteX28" fmla="*/ 1890224 w 2776646"/>
              <a:gd name="connsiteY28" fmla="*/ 1526011 h 3620141"/>
              <a:gd name="connsiteX29" fmla="*/ 1855093 w 2776646"/>
              <a:gd name="connsiteY29" fmla="*/ 1455973 h 3620141"/>
              <a:gd name="connsiteX30" fmla="*/ 1564716 w 2776646"/>
              <a:gd name="connsiteY30" fmla="*/ 1342717 h 3620141"/>
              <a:gd name="connsiteX31" fmla="*/ 1320534 w 2776646"/>
              <a:gd name="connsiteY31" fmla="*/ 1272693 h 3620141"/>
              <a:gd name="connsiteX32" fmla="*/ 1285292 w 2776646"/>
              <a:gd name="connsiteY32" fmla="*/ 1394342 h 3620141"/>
              <a:gd name="connsiteX33" fmla="*/ 1007098 w 2776646"/>
              <a:gd name="connsiteY33" fmla="*/ 1855941 h 3620141"/>
              <a:gd name="connsiteX34" fmla="*/ 751802 w 2776646"/>
              <a:gd name="connsiteY34" fmla="*/ 2067724 h 3620141"/>
              <a:gd name="connsiteX35" fmla="*/ 407476 w 2776646"/>
              <a:gd name="connsiteY35" fmla="*/ 2210905 h 3620141"/>
              <a:gd name="connsiteX36" fmla="*/ 52939 w 2776646"/>
              <a:gd name="connsiteY36" fmla="*/ 2302182 h 3620141"/>
              <a:gd name="connsiteX37" fmla="*/ 31483 w 2776646"/>
              <a:gd name="connsiteY37" fmla="*/ 2236474 h 3620141"/>
              <a:gd name="connsiteX38" fmla="*/ 30142 w 2776646"/>
              <a:gd name="connsiteY38" fmla="*/ 2181494 h 3620141"/>
              <a:gd name="connsiteX39" fmla="*/ 51807 w 2776646"/>
              <a:gd name="connsiteY39" fmla="*/ 2104836 h 3620141"/>
              <a:gd name="connsiteX40" fmla="*/ 427489 w 2776646"/>
              <a:gd name="connsiteY40" fmla="*/ 1964719 h 3620141"/>
              <a:gd name="connsiteX41" fmla="*/ 578027 w 2776646"/>
              <a:gd name="connsiteY41" fmla="*/ 1874818 h 3620141"/>
              <a:gd name="connsiteX42" fmla="*/ 871323 w 2776646"/>
              <a:gd name="connsiteY42" fmla="*/ 1432073 h 3620141"/>
              <a:gd name="connsiteX43" fmla="*/ 910783 w 2776646"/>
              <a:gd name="connsiteY43" fmla="*/ 888994 h 3620141"/>
              <a:gd name="connsiteX44" fmla="*/ 843428 w 2776646"/>
              <a:gd name="connsiteY44" fmla="*/ 919040 h 3620141"/>
              <a:gd name="connsiteX45" fmla="*/ 806928 w 2776646"/>
              <a:gd name="connsiteY45" fmla="*/ 846599 h 3620141"/>
              <a:gd name="connsiteX46" fmla="*/ 680262 w 2776646"/>
              <a:gd name="connsiteY46" fmla="*/ 906426 h 3620141"/>
              <a:gd name="connsiteX47" fmla="*/ 625533 w 2776646"/>
              <a:gd name="connsiteY47" fmla="*/ 835159 h 3620141"/>
              <a:gd name="connsiteX48" fmla="*/ 582064 w 2776646"/>
              <a:gd name="connsiteY48" fmla="*/ 823244 h 3620141"/>
              <a:gd name="connsiteX49" fmla="*/ 590668 w 2776646"/>
              <a:gd name="connsiteY49" fmla="*/ 794930 h 3620141"/>
              <a:gd name="connsiteX50" fmla="*/ 527070 w 2776646"/>
              <a:gd name="connsiteY50" fmla="*/ 741152 h 3620141"/>
              <a:gd name="connsiteX51" fmla="*/ 443329 w 2776646"/>
              <a:gd name="connsiteY51" fmla="*/ 712153 h 3620141"/>
              <a:gd name="connsiteX52" fmla="*/ 481169 w 2776646"/>
              <a:gd name="connsiteY52" fmla="*/ 641570 h 3620141"/>
              <a:gd name="connsiteX53" fmla="*/ 435814 w 2776646"/>
              <a:gd name="connsiteY53" fmla="*/ 568585 h 3620141"/>
              <a:gd name="connsiteX54" fmla="*/ 469087 w 2776646"/>
              <a:gd name="connsiteY54" fmla="*/ 533972 h 3620141"/>
              <a:gd name="connsiteX55" fmla="*/ 443594 w 2776646"/>
              <a:gd name="connsiteY55" fmla="*/ 485403 h 3620141"/>
              <a:gd name="connsiteX56" fmla="*/ 341889 w 2776646"/>
              <a:gd name="connsiteY56" fmla="*/ 444881 h 3620141"/>
              <a:gd name="connsiteX57" fmla="*/ 760882 w 2776646"/>
              <a:gd name="connsiteY57" fmla="*/ 679 h 3620141"/>
              <a:gd name="connsiteX0" fmla="*/ 760882 w 2776646"/>
              <a:gd name="connsiteY0" fmla="*/ 679 h 3620141"/>
              <a:gd name="connsiteX1" fmla="*/ 1051963 w 2776646"/>
              <a:gd name="connsiteY1" fmla="*/ 124445 h 3620141"/>
              <a:gd name="connsiteX2" fmla="*/ 1142352 w 2776646"/>
              <a:gd name="connsiteY2" fmla="*/ 290334 h 3620141"/>
              <a:gd name="connsiteX3" fmla="*/ 1149058 w 2776646"/>
              <a:gd name="connsiteY3" fmla="*/ 364646 h 3620141"/>
              <a:gd name="connsiteX4" fmla="*/ 1080374 w 2776646"/>
              <a:gd name="connsiteY4" fmla="*/ 397123 h 3620141"/>
              <a:gd name="connsiteX5" fmla="*/ 1107739 w 2776646"/>
              <a:gd name="connsiteY5" fmla="*/ 455622 h 3620141"/>
              <a:gd name="connsiteX6" fmla="*/ 1162495 w 2776646"/>
              <a:gd name="connsiteY6" fmla="*/ 440858 h 3620141"/>
              <a:gd name="connsiteX7" fmla="*/ 1209178 w 2776646"/>
              <a:gd name="connsiteY7" fmla="*/ 470136 h 3620141"/>
              <a:gd name="connsiteX8" fmla="*/ 1216902 w 2776646"/>
              <a:gd name="connsiteY8" fmla="*/ 513325 h 3620141"/>
              <a:gd name="connsiteX9" fmla="*/ 1352340 w 2776646"/>
              <a:gd name="connsiteY9" fmla="*/ 525395 h 3620141"/>
              <a:gd name="connsiteX10" fmla="*/ 1605518 w 2776646"/>
              <a:gd name="connsiteY10" fmla="*/ 557047 h 3620141"/>
              <a:gd name="connsiteX11" fmla="*/ 1680375 w 2776646"/>
              <a:gd name="connsiteY11" fmla="*/ 509289 h 3620141"/>
              <a:gd name="connsiteX12" fmla="*/ 2711876 w 2776646"/>
              <a:gd name="connsiteY12" fmla="*/ 840076 h 3620141"/>
              <a:gd name="connsiteX13" fmla="*/ 2746154 w 2776646"/>
              <a:gd name="connsiteY13" fmla="*/ 1053974 h 3620141"/>
              <a:gd name="connsiteX14" fmla="*/ 2551686 w 2776646"/>
              <a:gd name="connsiteY14" fmla="*/ 1102320 h 3620141"/>
              <a:gd name="connsiteX15" fmla="*/ 2475209 w 2776646"/>
              <a:gd name="connsiteY15" fmla="*/ 1805911 h 3620141"/>
              <a:gd name="connsiteX16" fmla="*/ 1806983 w 2776646"/>
              <a:gd name="connsiteY16" fmla="*/ 2215270 h 3620141"/>
              <a:gd name="connsiteX17" fmla="*/ 1701012 w 2776646"/>
              <a:gd name="connsiteY17" fmla="*/ 2222678 h 3620141"/>
              <a:gd name="connsiteX18" fmla="*/ 1729544 w 2776646"/>
              <a:gd name="connsiteY18" fmla="*/ 2630807 h 3620141"/>
              <a:gd name="connsiteX19" fmla="*/ 1680445 w 2776646"/>
              <a:gd name="connsiteY19" fmla="*/ 2592837 h 3620141"/>
              <a:gd name="connsiteX20" fmla="*/ 1732896 w 2776646"/>
              <a:gd name="connsiteY20" fmla="*/ 2980202 h 3620141"/>
              <a:gd name="connsiteX21" fmla="*/ 1752047 w 2776646"/>
              <a:gd name="connsiteY21" fmla="*/ 3318248 h 3620141"/>
              <a:gd name="connsiteX22" fmla="*/ 1485069 w 2776646"/>
              <a:gd name="connsiteY22" fmla="*/ 3608832 h 3620141"/>
              <a:gd name="connsiteX23" fmla="*/ 1501398 w 2776646"/>
              <a:gd name="connsiteY23" fmla="*/ 3289570 h 3620141"/>
              <a:gd name="connsiteX24" fmla="*/ 1471603 w 2776646"/>
              <a:gd name="connsiteY24" fmla="*/ 3107910 h 3620141"/>
              <a:gd name="connsiteX25" fmla="*/ 1333148 w 2776646"/>
              <a:gd name="connsiteY25" fmla="*/ 2626767 h 3620141"/>
              <a:gd name="connsiteX26" fmla="*/ 1147465 w 2776646"/>
              <a:gd name="connsiteY26" fmla="*/ 2129727 h 3620141"/>
              <a:gd name="connsiteX27" fmla="*/ 1890224 w 2776646"/>
              <a:gd name="connsiteY27" fmla="*/ 1526011 h 3620141"/>
              <a:gd name="connsiteX28" fmla="*/ 1855093 w 2776646"/>
              <a:gd name="connsiteY28" fmla="*/ 1455973 h 3620141"/>
              <a:gd name="connsiteX29" fmla="*/ 1564716 w 2776646"/>
              <a:gd name="connsiteY29" fmla="*/ 1342717 h 3620141"/>
              <a:gd name="connsiteX30" fmla="*/ 1320534 w 2776646"/>
              <a:gd name="connsiteY30" fmla="*/ 1272693 h 3620141"/>
              <a:gd name="connsiteX31" fmla="*/ 1285292 w 2776646"/>
              <a:gd name="connsiteY31" fmla="*/ 1394342 h 3620141"/>
              <a:gd name="connsiteX32" fmla="*/ 1007098 w 2776646"/>
              <a:gd name="connsiteY32" fmla="*/ 1855941 h 3620141"/>
              <a:gd name="connsiteX33" fmla="*/ 751802 w 2776646"/>
              <a:gd name="connsiteY33" fmla="*/ 2067724 h 3620141"/>
              <a:gd name="connsiteX34" fmla="*/ 407476 w 2776646"/>
              <a:gd name="connsiteY34" fmla="*/ 2210905 h 3620141"/>
              <a:gd name="connsiteX35" fmla="*/ 52939 w 2776646"/>
              <a:gd name="connsiteY35" fmla="*/ 2302182 h 3620141"/>
              <a:gd name="connsiteX36" fmla="*/ 31483 w 2776646"/>
              <a:gd name="connsiteY36" fmla="*/ 2236474 h 3620141"/>
              <a:gd name="connsiteX37" fmla="*/ 30142 w 2776646"/>
              <a:gd name="connsiteY37" fmla="*/ 2181494 h 3620141"/>
              <a:gd name="connsiteX38" fmla="*/ 51807 w 2776646"/>
              <a:gd name="connsiteY38" fmla="*/ 2104836 h 3620141"/>
              <a:gd name="connsiteX39" fmla="*/ 427489 w 2776646"/>
              <a:gd name="connsiteY39" fmla="*/ 1964719 h 3620141"/>
              <a:gd name="connsiteX40" fmla="*/ 578027 w 2776646"/>
              <a:gd name="connsiteY40" fmla="*/ 1874818 h 3620141"/>
              <a:gd name="connsiteX41" fmla="*/ 871323 w 2776646"/>
              <a:gd name="connsiteY41" fmla="*/ 1432073 h 3620141"/>
              <a:gd name="connsiteX42" fmla="*/ 910783 w 2776646"/>
              <a:gd name="connsiteY42" fmla="*/ 888994 h 3620141"/>
              <a:gd name="connsiteX43" fmla="*/ 843428 w 2776646"/>
              <a:gd name="connsiteY43" fmla="*/ 919040 h 3620141"/>
              <a:gd name="connsiteX44" fmla="*/ 806928 w 2776646"/>
              <a:gd name="connsiteY44" fmla="*/ 846599 h 3620141"/>
              <a:gd name="connsiteX45" fmla="*/ 680262 w 2776646"/>
              <a:gd name="connsiteY45" fmla="*/ 906426 h 3620141"/>
              <a:gd name="connsiteX46" fmla="*/ 625533 w 2776646"/>
              <a:gd name="connsiteY46" fmla="*/ 835159 h 3620141"/>
              <a:gd name="connsiteX47" fmla="*/ 582064 w 2776646"/>
              <a:gd name="connsiteY47" fmla="*/ 823244 h 3620141"/>
              <a:gd name="connsiteX48" fmla="*/ 590668 w 2776646"/>
              <a:gd name="connsiteY48" fmla="*/ 794930 h 3620141"/>
              <a:gd name="connsiteX49" fmla="*/ 527070 w 2776646"/>
              <a:gd name="connsiteY49" fmla="*/ 741152 h 3620141"/>
              <a:gd name="connsiteX50" fmla="*/ 443329 w 2776646"/>
              <a:gd name="connsiteY50" fmla="*/ 712153 h 3620141"/>
              <a:gd name="connsiteX51" fmla="*/ 481169 w 2776646"/>
              <a:gd name="connsiteY51" fmla="*/ 641570 h 3620141"/>
              <a:gd name="connsiteX52" fmla="*/ 435814 w 2776646"/>
              <a:gd name="connsiteY52" fmla="*/ 568585 h 3620141"/>
              <a:gd name="connsiteX53" fmla="*/ 469087 w 2776646"/>
              <a:gd name="connsiteY53" fmla="*/ 533972 h 3620141"/>
              <a:gd name="connsiteX54" fmla="*/ 443594 w 2776646"/>
              <a:gd name="connsiteY54" fmla="*/ 485403 h 3620141"/>
              <a:gd name="connsiteX55" fmla="*/ 341889 w 2776646"/>
              <a:gd name="connsiteY55" fmla="*/ 444881 h 3620141"/>
              <a:gd name="connsiteX56" fmla="*/ 760882 w 2776646"/>
              <a:gd name="connsiteY56" fmla="*/ 679 h 3620141"/>
              <a:gd name="connsiteX0" fmla="*/ 760882 w 2776646"/>
              <a:gd name="connsiteY0" fmla="*/ 679 h 3620141"/>
              <a:gd name="connsiteX1" fmla="*/ 1051963 w 2776646"/>
              <a:gd name="connsiteY1" fmla="*/ 124445 h 3620141"/>
              <a:gd name="connsiteX2" fmla="*/ 1142352 w 2776646"/>
              <a:gd name="connsiteY2" fmla="*/ 290334 h 3620141"/>
              <a:gd name="connsiteX3" fmla="*/ 1149058 w 2776646"/>
              <a:gd name="connsiteY3" fmla="*/ 364646 h 3620141"/>
              <a:gd name="connsiteX4" fmla="*/ 1080374 w 2776646"/>
              <a:gd name="connsiteY4" fmla="*/ 397123 h 3620141"/>
              <a:gd name="connsiteX5" fmla="*/ 1107739 w 2776646"/>
              <a:gd name="connsiteY5" fmla="*/ 455622 h 3620141"/>
              <a:gd name="connsiteX6" fmla="*/ 1162495 w 2776646"/>
              <a:gd name="connsiteY6" fmla="*/ 440858 h 3620141"/>
              <a:gd name="connsiteX7" fmla="*/ 1209178 w 2776646"/>
              <a:gd name="connsiteY7" fmla="*/ 470136 h 3620141"/>
              <a:gd name="connsiteX8" fmla="*/ 1216902 w 2776646"/>
              <a:gd name="connsiteY8" fmla="*/ 513325 h 3620141"/>
              <a:gd name="connsiteX9" fmla="*/ 1352340 w 2776646"/>
              <a:gd name="connsiteY9" fmla="*/ 525395 h 3620141"/>
              <a:gd name="connsiteX10" fmla="*/ 1605518 w 2776646"/>
              <a:gd name="connsiteY10" fmla="*/ 557047 h 3620141"/>
              <a:gd name="connsiteX11" fmla="*/ 1680375 w 2776646"/>
              <a:gd name="connsiteY11" fmla="*/ 509289 h 3620141"/>
              <a:gd name="connsiteX12" fmla="*/ 2711876 w 2776646"/>
              <a:gd name="connsiteY12" fmla="*/ 840076 h 3620141"/>
              <a:gd name="connsiteX13" fmla="*/ 2746154 w 2776646"/>
              <a:gd name="connsiteY13" fmla="*/ 1053974 h 3620141"/>
              <a:gd name="connsiteX14" fmla="*/ 2551686 w 2776646"/>
              <a:gd name="connsiteY14" fmla="*/ 1102320 h 3620141"/>
              <a:gd name="connsiteX15" fmla="*/ 2475209 w 2776646"/>
              <a:gd name="connsiteY15" fmla="*/ 1805911 h 3620141"/>
              <a:gd name="connsiteX16" fmla="*/ 1806983 w 2776646"/>
              <a:gd name="connsiteY16" fmla="*/ 2215270 h 3620141"/>
              <a:gd name="connsiteX17" fmla="*/ 1701012 w 2776646"/>
              <a:gd name="connsiteY17" fmla="*/ 2222678 h 3620141"/>
              <a:gd name="connsiteX18" fmla="*/ 1680445 w 2776646"/>
              <a:gd name="connsiteY18" fmla="*/ 2592837 h 3620141"/>
              <a:gd name="connsiteX19" fmla="*/ 1732896 w 2776646"/>
              <a:gd name="connsiteY19" fmla="*/ 2980202 h 3620141"/>
              <a:gd name="connsiteX20" fmla="*/ 1752047 w 2776646"/>
              <a:gd name="connsiteY20" fmla="*/ 3318248 h 3620141"/>
              <a:gd name="connsiteX21" fmla="*/ 1485069 w 2776646"/>
              <a:gd name="connsiteY21" fmla="*/ 3608832 h 3620141"/>
              <a:gd name="connsiteX22" fmla="*/ 1501398 w 2776646"/>
              <a:gd name="connsiteY22" fmla="*/ 3289570 h 3620141"/>
              <a:gd name="connsiteX23" fmla="*/ 1471603 w 2776646"/>
              <a:gd name="connsiteY23" fmla="*/ 3107910 h 3620141"/>
              <a:gd name="connsiteX24" fmla="*/ 1333148 w 2776646"/>
              <a:gd name="connsiteY24" fmla="*/ 2626767 h 3620141"/>
              <a:gd name="connsiteX25" fmla="*/ 1147465 w 2776646"/>
              <a:gd name="connsiteY25" fmla="*/ 2129727 h 3620141"/>
              <a:gd name="connsiteX26" fmla="*/ 1890224 w 2776646"/>
              <a:gd name="connsiteY26" fmla="*/ 1526011 h 3620141"/>
              <a:gd name="connsiteX27" fmla="*/ 1855093 w 2776646"/>
              <a:gd name="connsiteY27" fmla="*/ 1455973 h 3620141"/>
              <a:gd name="connsiteX28" fmla="*/ 1564716 w 2776646"/>
              <a:gd name="connsiteY28" fmla="*/ 1342717 h 3620141"/>
              <a:gd name="connsiteX29" fmla="*/ 1320534 w 2776646"/>
              <a:gd name="connsiteY29" fmla="*/ 1272693 h 3620141"/>
              <a:gd name="connsiteX30" fmla="*/ 1285292 w 2776646"/>
              <a:gd name="connsiteY30" fmla="*/ 1394342 h 3620141"/>
              <a:gd name="connsiteX31" fmla="*/ 1007098 w 2776646"/>
              <a:gd name="connsiteY31" fmla="*/ 1855941 h 3620141"/>
              <a:gd name="connsiteX32" fmla="*/ 751802 w 2776646"/>
              <a:gd name="connsiteY32" fmla="*/ 2067724 h 3620141"/>
              <a:gd name="connsiteX33" fmla="*/ 407476 w 2776646"/>
              <a:gd name="connsiteY33" fmla="*/ 2210905 h 3620141"/>
              <a:gd name="connsiteX34" fmla="*/ 52939 w 2776646"/>
              <a:gd name="connsiteY34" fmla="*/ 2302182 h 3620141"/>
              <a:gd name="connsiteX35" fmla="*/ 31483 w 2776646"/>
              <a:gd name="connsiteY35" fmla="*/ 2236474 h 3620141"/>
              <a:gd name="connsiteX36" fmla="*/ 30142 w 2776646"/>
              <a:gd name="connsiteY36" fmla="*/ 2181494 h 3620141"/>
              <a:gd name="connsiteX37" fmla="*/ 51807 w 2776646"/>
              <a:gd name="connsiteY37" fmla="*/ 2104836 h 3620141"/>
              <a:gd name="connsiteX38" fmla="*/ 427489 w 2776646"/>
              <a:gd name="connsiteY38" fmla="*/ 1964719 h 3620141"/>
              <a:gd name="connsiteX39" fmla="*/ 578027 w 2776646"/>
              <a:gd name="connsiteY39" fmla="*/ 1874818 h 3620141"/>
              <a:gd name="connsiteX40" fmla="*/ 871323 w 2776646"/>
              <a:gd name="connsiteY40" fmla="*/ 1432073 h 3620141"/>
              <a:gd name="connsiteX41" fmla="*/ 910783 w 2776646"/>
              <a:gd name="connsiteY41" fmla="*/ 888994 h 3620141"/>
              <a:gd name="connsiteX42" fmla="*/ 843428 w 2776646"/>
              <a:gd name="connsiteY42" fmla="*/ 919040 h 3620141"/>
              <a:gd name="connsiteX43" fmla="*/ 806928 w 2776646"/>
              <a:gd name="connsiteY43" fmla="*/ 846599 h 3620141"/>
              <a:gd name="connsiteX44" fmla="*/ 680262 w 2776646"/>
              <a:gd name="connsiteY44" fmla="*/ 906426 h 3620141"/>
              <a:gd name="connsiteX45" fmla="*/ 625533 w 2776646"/>
              <a:gd name="connsiteY45" fmla="*/ 835159 h 3620141"/>
              <a:gd name="connsiteX46" fmla="*/ 582064 w 2776646"/>
              <a:gd name="connsiteY46" fmla="*/ 823244 h 3620141"/>
              <a:gd name="connsiteX47" fmla="*/ 590668 w 2776646"/>
              <a:gd name="connsiteY47" fmla="*/ 794930 h 3620141"/>
              <a:gd name="connsiteX48" fmla="*/ 527070 w 2776646"/>
              <a:gd name="connsiteY48" fmla="*/ 741152 h 3620141"/>
              <a:gd name="connsiteX49" fmla="*/ 443329 w 2776646"/>
              <a:gd name="connsiteY49" fmla="*/ 712153 h 3620141"/>
              <a:gd name="connsiteX50" fmla="*/ 481169 w 2776646"/>
              <a:gd name="connsiteY50" fmla="*/ 641570 h 3620141"/>
              <a:gd name="connsiteX51" fmla="*/ 435814 w 2776646"/>
              <a:gd name="connsiteY51" fmla="*/ 568585 h 3620141"/>
              <a:gd name="connsiteX52" fmla="*/ 469087 w 2776646"/>
              <a:gd name="connsiteY52" fmla="*/ 533972 h 3620141"/>
              <a:gd name="connsiteX53" fmla="*/ 443594 w 2776646"/>
              <a:gd name="connsiteY53" fmla="*/ 485403 h 3620141"/>
              <a:gd name="connsiteX54" fmla="*/ 341889 w 2776646"/>
              <a:gd name="connsiteY54" fmla="*/ 444881 h 3620141"/>
              <a:gd name="connsiteX55" fmla="*/ 760882 w 2776646"/>
              <a:gd name="connsiteY55" fmla="*/ 679 h 3620141"/>
              <a:gd name="connsiteX0" fmla="*/ 760882 w 2776646"/>
              <a:gd name="connsiteY0" fmla="*/ 679 h 3620141"/>
              <a:gd name="connsiteX1" fmla="*/ 1051963 w 2776646"/>
              <a:gd name="connsiteY1" fmla="*/ 124445 h 3620141"/>
              <a:gd name="connsiteX2" fmla="*/ 1142352 w 2776646"/>
              <a:gd name="connsiteY2" fmla="*/ 290334 h 3620141"/>
              <a:gd name="connsiteX3" fmla="*/ 1149058 w 2776646"/>
              <a:gd name="connsiteY3" fmla="*/ 364646 h 3620141"/>
              <a:gd name="connsiteX4" fmla="*/ 1080374 w 2776646"/>
              <a:gd name="connsiteY4" fmla="*/ 397123 h 3620141"/>
              <a:gd name="connsiteX5" fmla="*/ 1107739 w 2776646"/>
              <a:gd name="connsiteY5" fmla="*/ 455622 h 3620141"/>
              <a:gd name="connsiteX6" fmla="*/ 1162495 w 2776646"/>
              <a:gd name="connsiteY6" fmla="*/ 440858 h 3620141"/>
              <a:gd name="connsiteX7" fmla="*/ 1209178 w 2776646"/>
              <a:gd name="connsiteY7" fmla="*/ 470136 h 3620141"/>
              <a:gd name="connsiteX8" fmla="*/ 1216902 w 2776646"/>
              <a:gd name="connsiteY8" fmla="*/ 513325 h 3620141"/>
              <a:gd name="connsiteX9" fmla="*/ 1352340 w 2776646"/>
              <a:gd name="connsiteY9" fmla="*/ 525395 h 3620141"/>
              <a:gd name="connsiteX10" fmla="*/ 1605518 w 2776646"/>
              <a:gd name="connsiteY10" fmla="*/ 557047 h 3620141"/>
              <a:gd name="connsiteX11" fmla="*/ 1680375 w 2776646"/>
              <a:gd name="connsiteY11" fmla="*/ 509289 h 3620141"/>
              <a:gd name="connsiteX12" fmla="*/ 2711876 w 2776646"/>
              <a:gd name="connsiteY12" fmla="*/ 840076 h 3620141"/>
              <a:gd name="connsiteX13" fmla="*/ 2746154 w 2776646"/>
              <a:gd name="connsiteY13" fmla="*/ 1053974 h 3620141"/>
              <a:gd name="connsiteX14" fmla="*/ 2551686 w 2776646"/>
              <a:gd name="connsiteY14" fmla="*/ 1102320 h 3620141"/>
              <a:gd name="connsiteX15" fmla="*/ 2475209 w 2776646"/>
              <a:gd name="connsiteY15" fmla="*/ 1805911 h 3620141"/>
              <a:gd name="connsiteX16" fmla="*/ 1806983 w 2776646"/>
              <a:gd name="connsiteY16" fmla="*/ 2215270 h 3620141"/>
              <a:gd name="connsiteX17" fmla="*/ 1701012 w 2776646"/>
              <a:gd name="connsiteY17" fmla="*/ 2222678 h 3620141"/>
              <a:gd name="connsiteX18" fmla="*/ 1758266 w 2776646"/>
              <a:gd name="connsiteY18" fmla="*/ 2641475 h 3620141"/>
              <a:gd name="connsiteX19" fmla="*/ 1732896 w 2776646"/>
              <a:gd name="connsiteY19" fmla="*/ 2980202 h 3620141"/>
              <a:gd name="connsiteX20" fmla="*/ 1752047 w 2776646"/>
              <a:gd name="connsiteY20" fmla="*/ 3318248 h 3620141"/>
              <a:gd name="connsiteX21" fmla="*/ 1485069 w 2776646"/>
              <a:gd name="connsiteY21" fmla="*/ 3608832 h 3620141"/>
              <a:gd name="connsiteX22" fmla="*/ 1501398 w 2776646"/>
              <a:gd name="connsiteY22" fmla="*/ 3289570 h 3620141"/>
              <a:gd name="connsiteX23" fmla="*/ 1471603 w 2776646"/>
              <a:gd name="connsiteY23" fmla="*/ 3107910 h 3620141"/>
              <a:gd name="connsiteX24" fmla="*/ 1333148 w 2776646"/>
              <a:gd name="connsiteY24" fmla="*/ 2626767 h 3620141"/>
              <a:gd name="connsiteX25" fmla="*/ 1147465 w 2776646"/>
              <a:gd name="connsiteY25" fmla="*/ 2129727 h 3620141"/>
              <a:gd name="connsiteX26" fmla="*/ 1890224 w 2776646"/>
              <a:gd name="connsiteY26" fmla="*/ 1526011 h 3620141"/>
              <a:gd name="connsiteX27" fmla="*/ 1855093 w 2776646"/>
              <a:gd name="connsiteY27" fmla="*/ 1455973 h 3620141"/>
              <a:gd name="connsiteX28" fmla="*/ 1564716 w 2776646"/>
              <a:gd name="connsiteY28" fmla="*/ 1342717 h 3620141"/>
              <a:gd name="connsiteX29" fmla="*/ 1320534 w 2776646"/>
              <a:gd name="connsiteY29" fmla="*/ 1272693 h 3620141"/>
              <a:gd name="connsiteX30" fmla="*/ 1285292 w 2776646"/>
              <a:gd name="connsiteY30" fmla="*/ 1394342 h 3620141"/>
              <a:gd name="connsiteX31" fmla="*/ 1007098 w 2776646"/>
              <a:gd name="connsiteY31" fmla="*/ 1855941 h 3620141"/>
              <a:gd name="connsiteX32" fmla="*/ 751802 w 2776646"/>
              <a:gd name="connsiteY32" fmla="*/ 2067724 h 3620141"/>
              <a:gd name="connsiteX33" fmla="*/ 407476 w 2776646"/>
              <a:gd name="connsiteY33" fmla="*/ 2210905 h 3620141"/>
              <a:gd name="connsiteX34" fmla="*/ 52939 w 2776646"/>
              <a:gd name="connsiteY34" fmla="*/ 2302182 h 3620141"/>
              <a:gd name="connsiteX35" fmla="*/ 31483 w 2776646"/>
              <a:gd name="connsiteY35" fmla="*/ 2236474 h 3620141"/>
              <a:gd name="connsiteX36" fmla="*/ 30142 w 2776646"/>
              <a:gd name="connsiteY36" fmla="*/ 2181494 h 3620141"/>
              <a:gd name="connsiteX37" fmla="*/ 51807 w 2776646"/>
              <a:gd name="connsiteY37" fmla="*/ 2104836 h 3620141"/>
              <a:gd name="connsiteX38" fmla="*/ 427489 w 2776646"/>
              <a:gd name="connsiteY38" fmla="*/ 1964719 h 3620141"/>
              <a:gd name="connsiteX39" fmla="*/ 578027 w 2776646"/>
              <a:gd name="connsiteY39" fmla="*/ 1874818 h 3620141"/>
              <a:gd name="connsiteX40" fmla="*/ 871323 w 2776646"/>
              <a:gd name="connsiteY40" fmla="*/ 1432073 h 3620141"/>
              <a:gd name="connsiteX41" fmla="*/ 910783 w 2776646"/>
              <a:gd name="connsiteY41" fmla="*/ 888994 h 3620141"/>
              <a:gd name="connsiteX42" fmla="*/ 843428 w 2776646"/>
              <a:gd name="connsiteY42" fmla="*/ 919040 h 3620141"/>
              <a:gd name="connsiteX43" fmla="*/ 806928 w 2776646"/>
              <a:gd name="connsiteY43" fmla="*/ 846599 h 3620141"/>
              <a:gd name="connsiteX44" fmla="*/ 680262 w 2776646"/>
              <a:gd name="connsiteY44" fmla="*/ 906426 h 3620141"/>
              <a:gd name="connsiteX45" fmla="*/ 625533 w 2776646"/>
              <a:gd name="connsiteY45" fmla="*/ 835159 h 3620141"/>
              <a:gd name="connsiteX46" fmla="*/ 582064 w 2776646"/>
              <a:gd name="connsiteY46" fmla="*/ 823244 h 3620141"/>
              <a:gd name="connsiteX47" fmla="*/ 590668 w 2776646"/>
              <a:gd name="connsiteY47" fmla="*/ 794930 h 3620141"/>
              <a:gd name="connsiteX48" fmla="*/ 527070 w 2776646"/>
              <a:gd name="connsiteY48" fmla="*/ 741152 h 3620141"/>
              <a:gd name="connsiteX49" fmla="*/ 443329 w 2776646"/>
              <a:gd name="connsiteY49" fmla="*/ 712153 h 3620141"/>
              <a:gd name="connsiteX50" fmla="*/ 481169 w 2776646"/>
              <a:gd name="connsiteY50" fmla="*/ 641570 h 3620141"/>
              <a:gd name="connsiteX51" fmla="*/ 435814 w 2776646"/>
              <a:gd name="connsiteY51" fmla="*/ 568585 h 3620141"/>
              <a:gd name="connsiteX52" fmla="*/ 469087 w 2776646"/>
              <a:gd name="connsiteY52" fmla="*/ 533972 h 3620141"/>
              <a:gd name="connsiteX53" fmla="*/ 443594 w 2776646"/>
              <a:gd name="connsiteY53" fmla="*/ 485403 h 3620141"/>
              <a:gd name="connsiteX54" fmla="*/ 341889 w 2776646"/>
              <a:gd name="connsiteY54" fmla="*/ 444881 h 3620141"/>
              <a:gd name="connsiteX55" fmla="*/ 760882 w 2776646"/>
              <a:gd name="connsiteY55" fmla="*/ 679 h 3620141"/>
              <a:gd name="connsiteX0" fmla="*/ 760882 w 2776646"/>
              <a:gd name="connsiteY0" fmla="*/ 679 h 3620141"/>
              <a:gd name="connsiteX1" fmla="*/ 1051963 w 2776646"/>
              <a:gd name="connsiteY1" fmla="*/ 124445 h 3620141"/>
              <a:gd name="connsiteX2" fmla="*/ 1142352 w 2776646"/>
              <a:gd name="connsiteY2" fmla="*/ 290334 h 3620141"/>
              <a:gd name="connsiteX3" fmla="*/ 1149058 w 2776646"/>
              <a:gd name="connsiteY3" fmla="*/ 364646 h 3620141"/>
              <a:gd name="connsiteX4" fmla="*/ 1080374 w 2776646"/>
              <a:gd name="connsiteY4" fmla="*/ 397123 h 3620141"/>
              <a:gd name="connsiteX5" fmla="*/ 1107739 w 2776646"/>
              <a:gd name="connsiteY5" fmla="*/ 455622 h 3620141"/>
              <a:gd name="connsiteX6" fmla="*/ 1162495 w 2776646"/>
              <a:gd name="connsiteY6" fmla="*/ 440858 h 3620141"/>
              <a:gd name="connsiteX7" fmla="*/ 1209178 w 2776646"/>
              <a:gd name="connsiteY7" fmla="*/ 470136 h 3620141"/>
              <a:gd name="connsiteX8" fmla="*/ 1216902 w 2776646"/>
              <a:gd name="connsiteY8" fmla="*/ 513325 h 3620141"/>
              <a:gd name="connsiteX9" fmla="*/ 1352340 w 2776646"/>
              <a:gd name="connsiteY9" fmla="*/ 525395 h 3620141"/>
              <a:gd name="connsiteX10" fmla="*/ 1605518 w 2776646"/>
              <a:gd name="connsiteY10" fmla="*/ 557047 h 3620141"/>
              <a:gd name="connsiteX11" fmla="*/ 1680375 w 2776646"/>
              <a:gd name="connsiteY11" fmla="*/ 509289 h 3620141"/>
              <a:gd name="connsiteX12" fmla="*/ 2711876 w 2776646"/>
              <a:gd name="connsiteY12" fmla="*/ 840076 h 3620141"/>
              <a:gd name="connsiteX13" fmla="*/ 2746154 w 2776646"/>
              <a:gd name="connsiteY13" fmla="*/ 1053974 h 3620141"/>
              <a:gd name="connsiteX14" fmla="*/ 2551686 w 2776646"/>
              <a:gd name="connsiteY14" fmla="*/ 1102320 h 3620141"/>
              <a:gd name="connsiteX15" fmla="*/ 2475209 w 2776646"/>
              <a:gd name="connsiteY15" fmla="*/ 1805911 h 3620141"/>
              <a:gd name="connsiteX16" fmla="*/ 1806983 w 2776646"/>
              <a:gd name="connsiteY16" fmla="*/ 2215270 h 3620141"/>
              <a:gd name="connsiteX17" fmla="*/ 1701012 w 2776646"/>
              <a:gd name="connsiteY17" fmla="*/ 2222678 h 3620141"/>
              <a:gd name="connsiteX18" fmla="*/ 1758266 w 2776646"/>
              <a:gd name="connsiteY18" fmla="*/ 2641475 h 3620141"/>
              <a:gd name="connsiteX19" fmla="*/ 1732896 w 2776646"/>
              <a:gd name="connsiteY19" fmla="*/ 2980202 h 3620141"/>
              <a:gd name="connsiteX20" fmla="*/ 1752047 w 2776646"/>
              <a:gd name="connsiteY20" fmla="*/ 3318248 h 3620141"/>
              <a:gd name="connsiteX21" fmla="*/ 1485069 w 2776646"/>
              <a:gd name="connsiteY21" fmla="*/ 3608832 h 3620141"/>
              <a:gd name="connsiteX22" fmla="*/ 1501398 w 2776646"/>
              <a:gd name="connsiteY22" fmla="*/ 3289570 h 3620141"/>
              <a:gd name="connsiteX23" fmla="*/ 1471603 w 2776646"/>
              <a:gd name="connsiteY23" fmla="*/ 3107910 h 3620141"/>
              <a:gd name="connsiteX24" fmla="*/ 1333148 w 2776646"/>
              <a:gd name="connsiteY24" fmla="*/ 2626767 h 3620141"/>
              <a:gd name="connsiteX25" fmla="*/ 1147465 w 2776646"/>
              <a:gd name="connsiteY25" fmla="*/ 2129727 h 3620141"/>
              <a:gd name="connsiteX26" fmla="*/ 1890224 w 2776646"/>
              <a:gd name="connsiteY26" fmla="*/ 1526011 h 3620141"/>
              <a:gd name="connsiteX27" fmla="*/ 1855093 w 2776646"/>
              <a:gd name="connsiteY27" fmla="*/ 1455973 h 3620141"/>
              <a:gd name="connsiteX28" fmla="*/ 1564716 w 2776646"/>
              <a:gd name="connsiteY28" fmla="*/ 1342717 h 3620141"/>
              <a:gd name="connsiteX29" fmla="*/ 1320534 w 2776646"/>
              <a:gd name="connsiteY29" fmla="*/ 1272693 h 3620141"/>
              <a:gd name="connsiteX30" fmla="*/ 1285292 w 2776646"/>
              <a:gd name="connsiteY30" fmla="*/ 1394342 h 3620141"/>
              <a:gd name="connsiteX31" fmla="*/ 1007098 w 2776646"/>
              <a:gd name="connsiteY31" fmla="*/ 1855941 h 3620141"/>
              <a:gd name="connsiteX32" fmla="*/ 751802 w 2776646"/>
              <a:gd name="connsiteY32" fmla="*/ 2067724 h 3620141"/>
              <a:gd name="connsiteX33" fmla="*/ 407476 w 2776646"/>
              <a:gd name="connsiteY33" fmla="*/ 2210905 h 3620141"/>
              <a:gd name="connsiteX34" fmla="*/ 52939 w 2776646"/>
              <a:gd name="connsiteY34" fmla="*/ 2302182 h 3620141"/>
              <a:gd name="connsiteX35" fmla="*/ 31483 w 2776646"/>
              <a:gd name="connsiteY35" fmla="*/ 2236474 h 3620141"/>
              <a:gd name="connsiteX36" fmla="*/ 30142 w 2776646"/>
              <a:gd name="connsiteY36" fmla="*/ 2181494 h 3620141"/>
              <a:gd name="connsiteX37" fmla="*/ 51807 w 2776646"/>
              <a:gd name="connsiteY37" fmla="*/ 2104836 h 3620141"/>
              <a:gd name="connsiteX38" fmla="*/ 427489 w 2776646"/>
              <a:gd name="connsiteY38" fmla="*/ 1964719 h 3620141"/>
              <a:gd name="connsiteX39" fmla="*/ 578027 w 2776646"/>
              <a:gd name="connsiteY39" fmla="*/ 1874818 h 3620141"/>
              <a:gd name="connsiteX40" fmla="*/ 871323 w 2776646"/>
              <a:gd name="connsiteY40" fmla="*/ 1432073 h 3620141"/>
              <a:gd name="connsiteX41" fmla="*/ 910783 w 2776646"/>
              <a:gd name="connsiteY41" fmla="*/ 888994 h 3620141"/>
              <a:gd name="connsiteX42" fmla="*/ 843428 w 2776646"/>
              <a:gd name="connsiteY42" fmla="*/ 919040 h 3620141"/>
              <a:gd name="connsiteX43" fmla="*/ 806928 w 2776646"/>
              <a:gd name="connsiteY43" fmla="*/ 846599 h 3620141"/>
              <a:gd name="connsiteX44" fmla="*/ 680262 w 2776646"/>
              <a:gd name="connsiteY44" fmla="*/ 906426 h 3620141"/>
              <a:gd name="connsiteX45" fmla="*/ 625533 w 2776646"/>
              <a:gd name="connsiteY45" fmla="*/ 835159 h 3620141"/>
              <a:gd name="connsiteX46" fmla="*/ 582064 w 2776646"/>
              <a:gd name="connsiteY46" fmla="*/ 823244 h 3620141"/>
              <a:gd name="connsiteX47" fmla="*/ 590668 w 2776646"/>
              <a:gd name="connsiteY47" fmla="*/ 794930 h 3620141"/>
              <a:gd name="connsiteX48" fmla="*/ 527070 w 2776646"/>
              <a:gd name="connsiteY48" fmla="*/ 741152 h 3620141"/>
              <a:gd name="connsiteX49" fmla="*/ 443329 w 2776646"/>
              <a:gd name="connsiteY49" fmla="*/ 712153 h 3620141"/>
              <a:gd name="connsiteX50" fmla="*/ 481169 w 2776646"/>
              <a:gd name="connsiteY50" fmla="*/ 641570 h 3620141"/>
              <a:gd name="connsiteX51" fmla="*/ 435814 w 2776646"/>
              <a:gd name="connsiteY51" fmla="*/ 568585 h 3620141"/>
              <a:gd name="connsiteX52" fmla="*/ 469087 w 2776646"/>
              <a:gd name="connsiteY52" fmla="*/ 533972 h 3620141"/>
              <a:gd name="connsiteX53" fmla="*/ 443594 w 2776646"/>
              <a:gd name="connsiteY53" fmla="*/ 485403 h 3620141"/>
              <a:gd name="connsiteX54" fmla="*/ 341889 w 2776646"/>
              <a:gd name="connsiteY54" fmla="*/ 444881 h 3620141"/>
              <a:gd name="connsiteX55" fmla="*/ 760882 w 2776646"/>
              <a:gd name="connsiteY55" fmla="*/ 679 h 3620141"/>
              <a:gd name="connsiteX0" fmla="*/ 760882 w 2776646"/>
              <a:gd name="connsiteY0" fmla="*/ 679 h 3620141"/>
              <a:gd name="connsiteX1" fmla="*/ 1051963 w 2776646"/>
              <a:gd name="connsiteY1" fmla="*/ 124445 h 3620141"/>
              <a:gd name="connsiteX2" fmla="*/ 1142352 w 2776646"/>
              <a:gd name="connsiteY2" fmla="*/ 290334 h 3620141"/>
              <a:gd name="connsiteX3" fmla="*/ 1149058 w 2776646"/>
              <a:gd name="connsiteY3" fmla="*/ 364646 h 3620141"/>
              <a:gd name="connsiteX4" fmla="*/ 1080374 w 2776646"/>
              <a:gd name="connsiteY4" fmla="*/ 397123 h 3620141"/>
              <a:gd name="connsiteX5" fmla="*/ 1107739 w 2776646"/>
              <a:gd name="connsiteY5" fmla="*/ 455622 h 3620141"/>
              <a:gd name="connsiteX6" fmla="*/ 1162495 w 2776646"/>
              <a:gd name="connsiteY6" fmla="*/ 440858 h 3620141"/>
              <a:gd name="connsiteX7" fmla="*/ 1209178 w 2776646"/>
              <a:gd name="connsiteY7" fmla="*/ 470136 h 3620141"/>
              <a:gd name="connsiteX8" fmla="*/ 1216902 w 2776646"/>
              <a:gd name="connsiteY8" fmla="*/ 513325 h 3620141"/>
              <a:gd name="connsiteX9" fmla="*/ 1352340 w 2776646"/>
              <a:gd name="connsiteY9" fmla="*/ 525395 h 3620141"/>
              <a:gd name="connsiteX10" fmla="*/ 1605518 w 2776646"/>
              <a:gd name="connsiteY10" fmla="*/ 557047 h 3620141"/>
              <a:gd name="connsiteX11" fmla="*/ 1680375 w 2776646"/>
              <a:gd name="connsiteY11" fmla="*/ 509289 h 3620141"/>
              <a:gd name="connsiteX12" fmla="*/ 2711876 w 2776646"/>
              <a:gd name="connsiteY12" fmla="*/ 840076 h 3620141"/>
              <a:gd name="connsiteX13" fmla="*/ 2746154 w 2776646"/>
              <a:gd name="connsiteY13" fmla="*/ 1053974 h 3620141"/>
              <a:gd name="connsiteX14" fmla="*/ 2551686 w 2776646"/>
              <a:gd name="connsiteY14" fmla="*/ 1102320 h 3620141"/>
              <a:gd name="connsiteX15" fmla="*/ 2475209 w 2776646"/>
              <a:gd name="connsiteY15" fmla="*/ 1805911 h 3620141"/>
              <a:gd name="connsiteX16" fmla="*/ 1806983 w 2776646"/>
              <a:gd name="connsiteY16" fmla="*/ 2215270 h 3620141"/>
              <a:gd name="connsiteX17" fmla="*/ 1701012 w 2776646"/>
              <a:gd name="connsiteY17" fmla="*/ 2222678 h 3620141"/>
              <a:gd name="connsiteX18" fmla="*/ 1758266 w 2776646"/>
              <a:gd name="connsiteY18" fmla="*/ 2641475 h 3620141"/>
              <a:gd name="connsiteX19" fmla="*/ 1732896 w 2776646"/>
              <a:gd name="connsiteY19" fmla="*/ 2980202 h 3620141"/>
              <a:gd name="connsiteX20" fmla="*/ 1829868 w 2776646"/>
              <a:gd name="connsiteY20" fmla="*/ 3327976 h 3620141"/>
              <a:gd name="connsiteX21" fmla="*/ 1485069 w 2776646"/>
              <a:gd name="connsiteY21" fmla="*/ 3608832 h 3620141"/>
              <a:gd name="connsiteX22" fmla="*/ 1501398 w 2776646"/>
              <a:gd name="connsiteY22" fmla="*/ 3289570 h 3620141"/>
              <a:gd name="connsiteX23" fmla="*/ 1471603 w 2776646"/>
              <a:gd name="connsiteY23" fmla="*/ 3107910 h 3620141"/>
              <a:gd name="connsiteX24" fmla="*/ 1333148 w 2776646"/>
              <a:gd name="connsiteY24" fmla="*/ 2626767 h 3620141"/>
              <a:gd name="connsiteX25" fmla="*/ 1147465 w 2776646"/>
              <a:gd name="connsiteY25" fmla="*/ 2129727 h 3620141"/>
              <a:gd name="connsiteX26" fmla="*/ 1890224 w 2776646"/>
              <a:gd name="connsiteY26" fmla="*/ 1526011 h 3620141"/>
              <a:gd name="connsiteX27" fmla="*/ 1855093 w 2776646"/>
              <a:gd name="connsiteY27" fmla="*/ 1455973 h 3620141"/>
              <a:gd name="connsiteX28" fmla="*/ 1564716 w 2776646"/>
              <a:gd name="connsiteY28" fmla="*/ 1342717 h 3620141"/>
              <a:gd name="connsiteX29" fmla="*/ 1320534 w 2776646"/>
              <a:gd name="connsiteY29" fmla="*/ 1272693 h 3620141"/>
              <a:gd name="connsiteX30" fmla="*/ 1285292 w 2776646"/>
              <a:gd name="connsiteY30" fmla="*/ 1394342 h 3620141"/>
              <a:gd name="connsiteX31" fmla="*/ 1007098 w 2776646"/>
              <a:gd name="connsiteY31" fmla="*/ 1855941 h 3620141"/>
              <a:gd name="connsiteX32" fmla="*/ 751802 w 2776646"/>
              <a:gd name="connsiteY32" fmla="*/ 2067724 h 3620141"/>
              <a:gd name="connsiteX33" fmla="*/ 407476 w 2776646"/>
              <a:gd name="connsiteY33" fmla="*/ 2210905 h 3620141"/>
              <a:gd name="connsiteX34" fmla="*/ 52939 w 2776646"/>
              <a:gd name="connsiteY34" fmla="*/ 2302182 h 3620141"/>
              <a:gd name="connsiteX35" fmla="*/ 31483 w 2776646"/>
              <a:gd name="connsiteY35" fmla="*/ 2236474 h 3620141"/>
              <a:gd name="connsiteX36" fmla="*/ 30142 w 2776646"/>
              <a:gd name="connsiteY36" fmla="*/ 2181494 h 3620141"/>
              <a:gd name="connsiteX37" fmla="*/ 51807 w 2776646"/>
              <a:gd name="connsiteY37" fmla="*/ 2104836 h 3620141"/>
              <a:gd name="connsiteX38" fmla="*/ 427489 w 2776646"/>
              <a:gd name="connsiteY38" fmla="*/ 1964719 h 3620141"/>
              <a:gd name="connsiteX39" fmla="*/ 578027 w 2776646"/>
              <a:gd name="connsiteY39" fmla="*/ 1874818 h 3620141"/>
              <a:gd name="connsiteX40" fmla="*/ 871323 w 2776646"/>
              <a:gd name="connsiteY40" fmla="*/ 1432073 h 3620141"/>
              <a:gd name="connsiteX41" fmla="*/ 910783 w 2776646"/>
              <a:gd name="connsiteY41" fmla="*/ 888994 h 3620141"/>
              <a:gd name="connsiteX42" fmla="*/ 843428 w 2776646"/>
              <a:gd name="connsiteY42" fmla="*/ 919040 h 3620141"/>
              <a:gd name="connsiteX43" fmla="*/ 806928 w 2776646"/>
              <a:gd name="connsiteY43" fmla="*/ 846599 h 3620141"/>
              <a:gd name="connsiteX44" fmla="*/ 680262 w 2776646"/>
              <a:gd name="connsiteY44" fmla="*/ 906426 h 3620141"/>
              <a:gd name="connsiteX45" fmla="*/ 625533 w 2776646"/>
              <a:gd name="connsiteY45" fmla="*/ 835159 h 3620141"/>
              <a:gd name="connsiteX46" fmla="*/ 582064 w 2776646"/>
              <a:gd name="connsiteY46" fmla="*/ 823244 h 3620141"/>
              <a:gd name="connsiteX47" fmla="*/ 590668 w 2776646"/>
              <a:gd name="connsiteY47" fmla="*/ 794930 h 3620141"/>
              <a:gd name="connsiteX48" fmla="*/ 527070 w 2776646"/>
              <a:gd name="connsiteY48" fmla="*/ 741152 h 3620141"/>
              <a:gd name="connsiteX49" fmla="*/ 443329 w 2776646"/>
              <a:gd name="connsiteY49" fmla="*/ 712153 h 3620141"/>
              <a:gd name="connsiteX50" fmla="*/ 481169 w 2776646"/>
              <a:gd name="connsiteY50" fmla="*/ 641570 h 3620141"/>
              <a:gd name="connsiteX51" fmla="*/ 435814 w 2776646"/>
              <a:gd name="connsiteY51" fmla="*/ 568585 h 3620141"/>
              <a:gd name="connsiteX52" fmla="*/ 469087 w 2776646"/>
              <a:gd name="connsiteY52" fmla="*/ 533972 h 3620141"/>
              <a:gd name="connsiteX53" fmla="*/ 443594 w 2776646"/>
              <a:gd name="connsiteY53" fmla="*/ 485403 h 3620141"/>
              <a:gd name="connsiteX54" fmla="*/ 341889 w 2776646"/>
              <a:gd name="connsiteY54" fmla="*/ 444881 h 3620141"/>
              <a:gd name="connsiteX55" fmla="*/ 760882 w 2776646"/>
              <a:gd name="connsiteY55" fmla="*/ 679 h 3620141"/>
              <a:gd name="connsiteX0" fmla="*/ 760882 w 2776646"/>
              <a:gd name="connsiteY0" fmla="*/ 679 h 3620141"/>
              <a:gd name="connsiteX1" fmla="*/ 1051963 w 2776646"/>
              <a:gd name="connsiteY1" fmla="*/ 124445 h 3620141"/>
              <a:gd name="connsiteX2" fmla="*/ 1142352 w 2776646"/>
              <a:gd name="connsiteY2" fmla="*/ 290334 h 3620141"/>
              <a:gd name="connsiteX3" fmla="*/ 1149058 w 2776646"/>
              <a:gd name="connsiteY3" fmla="*/ 364646 h 3620141"/>
              <a:gd name="connsiteX4" fmla="*/ 1080374 w 2776646"/>
              <a:gd name="connsiteY4" fmla="*/ 397123 h 3620141"/>
              <a:gd name="connsiteX5" fmla="*/ 1107739 w 2776646"/>
              <a:gd name="connsiteY5" fmla="*/ 455622 h 3620141"/>
              <a:gd name="connsiteX6" fmla="*/ 1162495 w 2776646"/>
              <a:gd name="connsiteY6" fmla="*/ 440858 h 3620141"/>
              <a:gd name="connsiteX7" fmla="*/ 1209178 w 2776646"/>
              <a:gd name="connsiteY7" fmla="*/ 470136 h 3620141"/>
              <a:gd name="connsiteX8" fmla="*/ 1216902 w 2776646"/>
              <a:gd name="connsiteY8" fmla="*/ 513325 h 3620141"/>
              <a:gd name="connsiteX9" fmla="*/ 1352340 w 2776646"/>
              <a:gd name="connsiteY9" fmla="*/ 525395 h 3620141"/>
              <a:gd name="connsiteX10" fmla="*/ 1605518 w 2776646"/>
              <a:gd name="connsiteY10" fmla="*/ 557047 h 3620141"/>
              <a:gd name="connsiteX11" fmla="*/ 1680375 w 2776646"/>
              <a:gd name="connsiteY11" fmla="*/ 509289 h 3620141"/>
              <a:gd name="connsiteX12" fmla="*/ 2711876 w 2776646"/>
              <a:gd name="connsiteY12" fmla="*/ 840076 h 3620141"/>
              <a:gd name="connsiteX13" fmla="*/ 2746154 w 2776646"/>
              <a:gd name="connsiteY13" fmla="*/ 1053974 h 3620141"/>
              <a:gd name="connsiteX14" fmla="*/ 2551686 w 2776646"/>
              <a:gd name="connsiteY14" fmla="*/ 1102320 h 3620141"/>
              <a:gd name="connsiteX15" fmla="*/ 2475209 w 2776646"/>
              <a:gd name="connsiteY15" fmla="*/ 1805911 h 3620141"/>
              <a:gd name="connsiteX16" fmla="*/ 1806983 w 2776646"/>
              <a:gd name="connsiteY16" fmla="*/ 2215270 h 3620141"/>
              <a:gd name="connsiteX17" fmla="*/ 1632919 w 2776646"/>
              <a:gd name="connsiteY17" fmla="*/ 2222678 h 3620141"/>
              <a:gd name="connsiteX18" fmla="*/ 1758266 w 2776646"/>
              <a:gd name="connsiteY18" fmla="*/ 2641475 h 3620141"/>
              <a:gd name="connsiteX19" fmla="*/ 1732896 w 2776646"/>
              <a:gd name="connsiteY19" fmla="*/ 2980202 h 3620141"/>
              <a:gd name="connsiteX20" fmla="*/ 1829868 w 2776646"/>
              <a:gd name="connsiteY20" fmla="*/ 3327976 h 3620141"/>
              <a:gd name="connsiteX21" fmla="*/ 1485069 w 2776646"/>
              <a:gd name="connsiteY21" fmla="*/ 3608832 h 3620141"/>
              <a:gd name="connsiteX22" fmla="*/ 1501398 w 2776646"/>
              <a:gd name="connsiteY22" fmla="*/ 3289570 h 3620141"/>
              <a:gd name="connsiteX23" fmla="*/ 1471603 w 2776646"/>
              <a:gd name="connsiteY23" fmla="*/ 3107910 h 3620141"/>
              <a:gd name="connsiteX24" fmla="*/ 1333148 w 2776646"/>
              <a:gd name="connsiteY24" fmla="*/ 2626767 h 3620141"/>
              <a:gd name="connsiteX25" fmla="*/ 1147465 w 2776646"/>
              <a:gd name="connsiteY25" fmla="*/ 2129727 h 3620141"/>
              <a:gd name="connsiteX26" fmla="*/ 1890224 w 2776646"/>
              <a:gd name="connsiteY26" fmla="*/ 1526011 h 3620141"/>
              <a:gd name="connsiteX27" fmla="*/ 1855093 w 2776646"/>
              <a:gd name="connsiteY27" fmla="*/ 1455973 h 3620141"/>
              <a:gd name="connsiteX28" fmla="*/ 1564716 w 2776646"/>
              <a:gd name="connsiteY28" fmla="*/ 1342717 h 3620141"/>
              <a:gd name="connsiteX29" fmla="*/ 1320534 w 2776646"/>
              <a:gd name="connsiteY29" fmla="*/ 1272693 h 3620141"/>
              <a:gd name="connsiteX30" fmla="*/ 1285292 w 2776646"/>
              <a:gd name="connsiteY30" fmla="*/ 1394342 h 3620141"/>
              <a:gd name="connsiteX31" fmla="*/ 1007098 w 2776646"/>
              <a:gd name="connsiteY31" fmla="*/ 1855941 h 3620141"/>
              <a:gd name="connsiteX32" fmla="*/ 751802 w 2776646"/>
              <a:gd name="connsiteY32" fmla="*/ 2067724 h 3620141"/>
              <a:gd name="connsiteX33" fmla="*/ 407476 w 2776646"/>
              <a:gd name="connsiteY33" fmla="*/ 2210905 h 3620141"/>
              <a:gd name="connsiteX34" fmla="*/ 52939 w 2776646"/>
              <a:gd name="connsiteY34" fmla="*/ 2302182 h 3620141"/>
              <a:gd name="connsiteX35" fmla="*/ 31483 w 2776646"/>
              <a:gd name="connsiteY35" fmla="*/ 2236474 h 3620141"/>
              <a:gd name="connsiteX36" fmla="*/ 30142 w 2776646"/>
              <a:gd name="connsiteY36" fmla="*/ 2181494 h 3620141"/>
              <a:gd name="connsiteX37" fmla="*/ 51807 w 2776646"/>
              <a:gd name="connsiteY37" fmla="*/ 2104836 h 3620141"/>
              <a:gd name="connsiteX38" fmla="*/ 427489 w 2776646"/>
              <a:gd name="connsiteY38" fmla="*/ 1964719 h 3620141"/>
              <a:gd name="connsiteX39" fmla="*/ 578027 w 2776646"/>
              <a:gd name="connsiteY39" fmla="*/ 1874818 h 3620141"/>
              <a:gd name="connsiteX40" fmla="*/ 871323 w 2776646"/>
              <a:gd name="connsiteY40" fmla="*/ 1432073 h 3620141"/>
              <a:gd name="connsiteX41" fmla="*/ 910783 w 2776646"/>
              <a:gd name="connsiteY41" fmla="*/ 888994 h 3620141"/>
              <a:gd name="connsiteX42" fmla="*/ 843428 w 2776646"/>
              <a:gd name="connsiteY42" fmla="*/ 919040 h 3620141"/>
              <a:gd name="connsiteX43" fmla="*/ 806928 w 2776646"/>
              <a:gd name="connsiteY43" fmla="*/ 846599 h 3620141"/>
              <a:gd name="connsiteX44" fmla="*/ 680262 w 2776646"/>
              <a:gd name="connsiteY44" fmla="*/ 906426 h 3620141"/>
              <a:gd name="connsiteX45" fmla="*/ 625533 w 2776646"/>
              <a:gd name="connsiteY45" fmla="*/ 835159 h 3620141"/>
              <a:gd name="connsiteX46" fmla="*/ 582064 w 2776646"/>
              <a:gd name="connsiteY46" fmla="*/ 823244 h 3620141"/>
              <a:gd name="connsiteX47" fmla="*/ 590668 w 2776646"/>
              <a:gd name="connsiteY47" fmla="*/ 794930 h 3620141"/>
              <a:gd name="connsiteX48" fmla="*/ 527070 w 2776646"/>
              <a:gd name="connsiteY48" fmla="*/ 741152 h 3620141"/>
              <a:gd name="connsiteX49" fmla="*/ 443329 w 2776646"/>
              <a:gd name="connsiteY49" fmla="*/ 712153 h 3620141"/>
              <a:gd name="connsiteX50" fmla="*/ 481169 w 2776646"/>
              <a:gd name="connsiteY50" fmla="*/ 641570 h 3620141"/>
              <a:gd name="connsiteX51" fmla="*/ 435814 w 2776646"/>
              <a:gd name="connsiteY51" fmla="*/ 568585 h 3620141"/>
              <a:gd name="connsiteX52" fmla="*/ 469087 w 2776646"/>
              <a:gd name="connsiteY52" fmla="*/ 533972 h 3620141"/>
              <a:gd name="connsiteX53" fmla="*/ 443594 w 2776646"/>
              <a:gd name="connsiteY53" fmla="*/ 485403 h 3620141"/>
              <a:gd name="connsiteX54" fmla="*/ 341889 w 2776646"/>
              <a:gd name="connsiteY54" fmla="*/ 444881 h 3620141"/>
              <a:gd name="connsiteX55" fmla="*/ 760882 w 2776646"/>
              <a:gd name="connsiteY55" fmla="*/ 679 h 3620141"/>
              <a:gd name="connsiteX0" fmla="*/ 760882 w 2776646"/>
              <a:gd name="connsiteY0" fmla="*/ 679 h 3620141"/>
              <a:gd name="connsiteX1" fmla="*/ 1051963 w 2776646"/>
              <a:gd name="connsiteY1" fmla="*/ 124445 h 3620141"/>
              <a:gd name="connsiteX2" fmla="*/ 1142352 w 2776646"/>
              <a:gd name="connsiteY2" fmla="*/ 290334 h 3620141"/>
              <a:gd name="connsiteX3" fmla="*/ 1149058 w 2776646"/>
              <a:gd name="connsiteY3" fmla="*/ 364646 h 3620141"/>
              <a:gd name="connsiteX4" fmla="*/ 1080374 w 2776646"/>
              <a:gd name="connsiteY4" fmla="*/ 397123 h 3620141"/>
              <a:gd name="connsiteX5" fmla="*/ 1107739 w 2776646"/>
              <a:gd name="connsiteY5" fmla="*/ 455622 h 3620141"/>
              <a:gd name="connsiteX6" fmla="*/ 1162495 w 2776646"/>
              <a:gd name="connsiteY6" fmla="*/ 440858 h 3620141"/>
              <a:gd name="connsiteX7" fmla="*/ 1209178 w 2776646"/>
              <a:gd name="connsiteY7" fmla="*/ 470136 h 3620141"/>
              <a:gd name="connsiteX8" fmla="*/ 1216902 w 2776646"/>
              <a:gd name="connsiteY8" fmla="*/ 513325 h 3620141"/>
              <a:gd name="connsiteX9" fmla="*/ 1352340 w 2776646"/>
              <a:gd name="connsiteY9" fmla="*/ 525395 h 3620141"/>
              <a:gd name="connsiteX10" fmla="*/ 1605518 w 2776646"/>
              <a:gd name="connsiteY10" fmla="*/ 557047 h 3620141"/>
              <a:gd name="connsiteX11" fmla="*/ 1680375 w 2776646"/>
              <a:gd name="connsiteY11" fmla="*/ 509289 h 3620141"/>
              <a:gd name="connsiteX12" fmla="*/ 2711876 w 2776646"/>
              <a:gd name="connsiteY12" fmla="*/ 840076 h 3620141"/>
              <a:gd name="connsiteX13" fmla="*/ 2746154 w 2776646"/>
              <a:gd name="connsiteY13" fmla="*/ 1053974 h 3620141"/>
              <a:gd name="connsiteX14" fmla="*/ 2551686 w 2776646"/>
              <a:gd name="connsiteY14" fmla="*/ 1102320 h 3620141"/>
              <a:gd name="connsiteX15" fmla="*/ 2475209 w 2776646"/>
              <a:gd name="connsiteY15" fmla="*/ 1805911 h 3620141"/>
              <a:gd name="connsiteX16" fmla="*/ 1806983 w 2776646"/>
              <a:gd name="connsiteY16" fmla="*/ 2166632 h 3620141"/>
              <a:gd name="connsiteX17" fmla="*/ 1632919 w 2776646"/>
              <a:gd name="connsiteY17" fmla="*/ 2222678 h 3620141"/>
              <a:gd name="connsiteX18" fmla="*/ 1758266 w 2776646"/>
              <a:gd name="connsiteY18" fmla="*/ 2641475 h 3620141"/>
              <a:gd name="connsiteX19" fmla="*/ 1732896 w 2776646"/>
              <a:gd name="connsiteY19" fmla="*/ 2980202 h 3620141"/>
              <a:gd name="connsiteX20" fmla="*/ 1829868 w 2776646"/>
              <a:gd name="connsiteY20" fmla="*/ 3327976 h 3620141"/>
              <a:gd name="connsiteX21" fmla="*/ 1485069 w 2776646"/>
              <a:gd name="connsiteY21" fmla="*/ 3608832 h 3620141"/>
              <a:gd name="connsiteX22" fmla="*/ 1501398 w 2776646"/>
              <a:gd name="connsiteY22" fmla="*/ 3289570 h 3620141"/>
              <a:gd name="connsiteX23" fmla="*/ 1471603 w 2776646"/>
              <a:gd name="connsiteY23" fmla="*/ 3107910 h 3620141"/>
              <a:gd name="connsiteX24" fmla="*/ 1333148 w 2776646"/>
              <a:gd name="connsiteY24" fmla="*/ 2626767 h 3620141"/>
              <a:gd name="connsiteX25" fmla="*/ 1147465 w 2776646"/>
              <a:gd name="connsiteY25" fmla="*/ 2129727 h 3620141"/>
              <a:gd name="connsiteX26" fmla="*/ 1890224 w 2776646"/>
              <a:gd name="connsiteY26" fmla="*/ 1526011 h 3620141"/>
              <a:gd name="connsiteX27" fmla="*/ 1855093 w 2776646"/>
              <a:gd name="connsiteY27" fmla="*/ 1455973 h 3620141"/>
              <a:gd name="connsiteX28" fmla="*/ 1564716 w 2776646"/>
              <a:gd name="connsiteY28" fmla="*/ 1342717 h 3620141"/>
              <a:gd name="connsiteX29" fmla="*/ 1320534 w 2776646"/>
              <a:gd name="connsiteY29" fmla="*/ 1272693 h 3620141"/>
              <a:gd name="connsiteX30" fmla="*/ 1285292 w 2776646"/>
              <a:gd name="connsiteY30" fmla="*/ 1394342 h 3620141"/>
              <a:gd name="connsiteX31" fmla="*/ 1007098 w 2776646"/>
              <a:gd name="connsiteY31" fmla="*/ 1855941 h 3620141"/>
              <a:gd name="connsiteX32" fmla="*/ 751802 w 2776646"/>
              <a:gd name="connsiteY32" fmla="*/ 2067724 h 3620141"/>
              <a:gd name="connsiteX33" fmla="*/ 407476 w 2776646"/>
              <a:gd name="connsiteY33" fmla="*/ 2210905 h 3620141"/>
              <a:gd name="connsiteX34" fmla="*/ 52939 w 2776646"/>
              <a:gd name="connsiteY34" fmla="*/ 2302182 h 3620141"/>
              <a:gd name="connsiteX35" fmla="*/ 31483 w 2776646"/>
              <a:gd name="connsiteY35" fmla="*/ 2236474 h 3620141"/>
              <a:gd name="connsiteX36" fmla="*/ 30142 w 2776646"/>
              <a:gd name="connsiteY36" fmla="*/ 2181494 h 3620141"/>
              <a:gd name="connsiteX37" fmla="*/ 51807 w 2776646"/>
              <a:gd name="connsiteY37" fmla="*/ 2104836 h 3620141"/>
              <a:gd name="connsiteX38" fmla="*/ 427489 w 2776646"/>
              <a:gd name="connsiteY38" fmla="*/ 1964719 h 3620141"/>
              <a:gd name="connsiteX39" fmla="*/ 578027 w 2776646"/>
              <a:gd name="connsiteY39" fmla="*/ 1874818 h 3620141"/>
              <a:gd name="connsiteX40" fmla="*/ 871323 w 2776646"/>
              <a:gd name="connsiteY40" fmla="*/ 1432073 h 3620141"/>
              <a:gd name="connsiteX41" fmla="*/ 910783 w 2776646"/>
              <a:gd name="connsiteY41" fmla="*/ 888994 h 3620141"/>
              <a:gd name="connsiteX42" fmla="*/ 843428 w 2776646"/>
              <a:gd name="connsiteY42" fmla="*/ 919040 h 3620141"/>
              <a:gd name="connsiteX43" fmla="*/ 806928 w 2776646"/>
              <a:gd name="connsiteY43" fmla="*/ 846599 h 3620141"/>
              <a:gd name="connsiteX44" fmla="*/ 680262 w 2776646"/>
              <a:gd name="connsiteY44" fmla="*/ 906426 h 3620141"/>
              <a:gd name="connsiteX45" fmla="*/ 625533 w 2776646"/>
              <a:gd name="connsiteY45" fmla="*/ 835159 h 3620141"/>
              <a:gd name="connsiteX46" fmla="*/ 582064 w 2776646"/>
              <a:gd name="connsiteY46" fmla="*/ 823244 h 3620141"/>
              <a:gd name="connsiteX47" fmla="*/ 590668 w 2776646"/>
              <a:gd name="connsiteY47" fmla="*/ 794930 h 3620141"/>
              <a:gd name="connsiteX48" fmla="*/ 527070 w 2776646"/>
              <a:gd name="connsiteY48" fmla="*/ 741152 h 3620141"/>
              <a:gd name="connsiteX49" fmla="*/ 443329 w 2776646"/>
              <a:gd name="connsiteY49" fmla="*/ 712153 h 3620141"/>
              <a:gd name="connsiteX50" fmla="*/ 481169 w 2776646"/>
              <a:gd name="connsiteY50" fmla="*/ 641570 h 3620141"/>
              <a:gd name="connsiteX51" fmla="*/ 435814 w 2776646"/>
              <a:gd name="connsiteY51" fmla="*/ 568585 h 3620141"/>
              <a:gd name="connsiteX52" fmla="*/ 469087 w 2776646"/>
              <a:gd name="connsiteY52" fmla="*/ 533972 h 3620141"/>
              <a:gd name="connsiteX53" fmla="*/ 443594 w 2776646"/>
              <a:gd name="connsiteY53" fmla="*/ 485403 h 3620141"/>
              <a:gd name="connsiteX54" fmla="*/ 341889 w 2776646"/>
              <a:gd name="connsiteY54" fmla="*/ 444881 h 3620141"/>
              <a:gd name="connsiteX55" fmla="*/ 760882 w 2776646"/>
              <a:gd name="connsiteY55" fmla="*/ 679 h 362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776646" h="3620141">
                <a:moveTo>
                  <a:pt x="760882" y="679"/>
                </a:moveTo>
                <a:cubicBezTo>
                  <a:pt x="879491" y="-5940"/>
                  <a:pt x="992444" y="35862"/>
                  <a:pt x="1051963" y="124445"/>
                </a:cubicBezTo>
                <a:lnTo>
                  <a:pt x="1142352" y="290334"/>
                </a:lnTo>
                <a:cubicBezTo>
                  <a:pt x="1150845" y="306164"/>
                  <a:pt x="1148611" y="340769"/>
                  <a:pt x="1149058" y="364646"/>
                </a:cubicBezTo>
                <a:cubicBezTo>
                  <a:pt x="1142254" y="393798"/>
                  <a:pt x="1105951" y="394790"/>
                  <a:pt x="1080374" y="397123"/>
                </a:cubicBezTo>
                <a:cubicBezTo>
                  <a:pt x="1084132" y="427797"/>
                  <a:pt x="1090572" y="432993"/>
                  <a:pt x="1107739" y="455622"/>
                </a:cubicBezTo>
                <a:lnTo>
                  <a:pt x="1162495" y="440858"/>
                </a:lnTo>
                <a:cubicBezTo>
                  <a:pt x="1181632" y="428714"/>
                  <a:pt x="1191382" y="443391"/>
                  <a:pt x="1209178" y="470136"/>
                </a:cubicBezTo>
                <a:cubicBezTo>
                  <a:pt x="1209518" y="480063"/>
                  <a:pt x="1216562" y="503399"/>
                  <a:pt x="1216902" y="513325"/>
                </a:cubicBezTo>
                <a:cubicBezTo>
                  <a:pt x="1250373" y="535274"/>
                  <a:pt x="1282878" y="488830"/>
                  <a:pt x="1352340" y="525395"/>
                </a:cubicBezTo>
                <a:cubicBezTo>
                  <a:pt x="1439236" y="523071"/>
                  <a:pt x="1576995" y="524419"/>
                  <a:pt x="1605518" y="557047"/>
                </a:cubicBezTo>
                <a:cubicBezTo>
                  <a:pt x="1629577" y="542916"/>
                  <a:pt x="1640225" y="500624"/>
                  <a:pt x="1680375" y="509289"/>
                </a:cubicBezTo>
                <a:cubicBezTo>
                  <a:pt x="2070696" y="589603"/>
                  <a:pt x="2659480" y="769149"/>
                  <a:pt x="2711876" y="840076"/>
                </a:cubicBezTo>
                <a:cubicBezTo>
                  <a:pt x="2757274" y="911823"/>
                  <a:pt x="2812058" y="992956"/>
                  <a:pt x="2746154" y="1053974"/>
                </a:cubicBezTo>
                <a:cubicBezTo>
                  <a:pt x="2692059" y="1118365"/>
                  <a:pt x="2652715" y="1169345"/>
                  <a:pt x="2551686" y="1102320"/>
                </a:cubicBezTo>
                <a:cubicBezTo>
                  <a:pt x="2897642" y="1537996"/>
                  <a:pt x="2629434" y="1740343"/>
                  <a:pt x="2475209" y="1805911"/>
                </a:cubicBezTo>
                <a:lnTo>
                  <a:pt x="1806983" y="2166632"/>
                </a:lnTo>
                <a:lnTo>
                  <a:pt x="1632919" y="2222678"/>
                </a:lnTo>
                <a:lnTo>
                  <a:pt x="1758266" y="2641475"/>
                </a:lnTo>
                <a:cubicBezTo>
                  <a:pt x="1749617" y="2702068"/>
                  <a:pt x="1759304" y="2865758"/>
                  <a:pt x="1732896" y="2980202"/>
                </a:cubicBezTo>
                <a:cubicBezTo>
                  <a:pt x="1733168" y="3117902"/>
                  <a:pt x="1771541" y="3196246"/>
                  <a:pt x="1829868" y="3327976"/>
                </a:cubicBezTo>
                <a:cubicBezTo>
                  <a:pt x="1878996" y="3406511"/>
                  <a:pt x="1547242" y="3602710"/>
                  <a:pt x="1485069" y="3608832"/>
                </a:cubicBezTo>
                <a:cubicBezTo>
                  <a:pt x="1148474" y="3669242"/>
                  <a:pt x="1381752" y="3476770"/>
                  <a:pt x="1501398" y="3289570"/>
                </a:cubicBezTo>
                <a:cubicBezTo>
                  <a:pt x="1499153" y="3206083"/>
                  <a:pt x="1499645" y="3218377"/>
                  <a:pt x="1471603" y="3107910"/>
                </a:cubicBezTo>
                <a:lnTo>
                  <a:pt x="1333148" y="2626767"/>
                </a:lnTo>
                <a:lnTo>
                  <a:pt x="1147465" y="2129727"/>
                </a:lnTo>
                <a:cubicBezTo>
                  <a:pt x="1083499" y="1986150"/>
                  <a:pt x="1631015" y="1721886"/>
                  <a:pt x="1890224" y="1526011"/>
                </a:cubicBezTo>
                <a:lnTo>
                  <a:pt x="1855093" y="1455973"/>
                </a:lnTo>
                <a:cubicBezTo>
                  <a:pt x="1758301" y="1418221"/>
                  <a:pt x="1669554" y="1385833"/>
                  <a:pt x="1564716" y="1342717"/>
                </a:cubicBezTo>
                <a:cubicBezTo>
                  <a:pt x="1519082" y="1345748"/>
                  <a:pt x="1395670" y="1352803"/>
                  <a:pt x="1320534" y="1272693"/>
                </a:cubicBezTo>
                <a:cubicBezTo>
                  <a:pt x="1283798" y="1314375"/>
                  <a:pt x="1337532" y="1297134"/>
                  <a:pt x="1285292" y="1394342"/>
                </a:cubicBezTo>
                <a:cubicBezTo>
                  <a:pt x="1233052" y="1491550"/>
                  <a:pt x="1078179" y="1732362"/>
                  <a:pt x="1007098" y="1855941"/>
                </a:cubicBezTo>
                <a:cubicBezTo>
                  <a:pt x="933955" y="1944976"/>
                  <a:pt x="811536" y="2002826"/>
                  <a:pt x="751802" y="2067724"/>
                </a:cubicBezTo>
                <a:cubicBezTo>
                  <a:pt x="582484" y="2131252"/>
                  <a:pt x="541788" y="2183178"/>
                  <a:pt x="407476" y="2210905"/>
                </a:cubicBezTo>
                <a:cubicBezTo>
                  <a:pt x="229868" y="2426821"/>
                  <a:pt x="53610" y="2307992"/>
                  <a:pt x="52939" y="2302182"/>
                </a:cubicBezTo>
                <a:cubicBezTo>
                  <a:pt x="33728" y="2305995"/>
                  <a:pt x="19190" y="2257259"/>
                  <a:pt x="31483" y="2236474"/>
                </a:cubicBezTo>
                <a:cubicBezTo>
                  <a:pt x="-1595" y="2234016"/>
                  <a:pt x="7534" y="2203434"/>
                  <a:pt x="30142" y="2181494"/>
                </a:cubicBezTo>
                <a:cubicBezTo>
                  <a:pt x="5825" y="2200021"/>
                  <a:pt x="-32521" y="2135377"/>
                  <a:pt x="51807" y="2104836"/>
                </a:cubicBezTo>
                <a:lnTo>
                  <a:pt x="427489" y="1964719"/>
                </a:lnTo>
                <a:lnTo>
                  <a:pt x="578027" y="1874818"/>
                </a:lnTo>
                <a:cubicBezTo>
                  <a:pt x="664617" y="1715167"/>
                  <a:pt x="772664" y="1571609"/>
                  <a:pt x="871323" y="1432073"/>
                </a:cubicBezTo>
                <a:cubicBezTo>
                  <a:pt x="884923" y="1232720"/>
                  <a:pt x="965572" y="931453"/>
                  <a:pt x="910783" y="888994"/>
                </a:cubicBezTo>
                <a:cubicBezTo>
                  <a:pt x="881180" y="891857"/>
                  <a:pt x="873032" y="905449"/>
                  <a:pt x="843428" y="919040"/>
                </a:cubicBezTo>
                <a:cubicBezTo>
                  <a:pt x="818745" y="918136"/>
                  <a:pt x="792722" y="923938"/>
                  <a:pt x="806928" y="846599"/>
                </a:cubicBezTo>
                <a:lnTo>
                  <a:pt x="680262" y="906426"/>
                </a:lnTo>
                <a:cubicBezTo>
                  <a:pt x="649359" y="907648"/>
                  <a:pt x="628490" y="878523"/>
                  <a:pt x="625533" y="835159"/>
                </a:cubicBezTo>
                <a:cubicBezTo>
                  <a:pt x="609167" y="821295"/>
                  <a:pt x="586534" y="835760"/>
                  <a:pt x="582064" y="823244"/>
                </a:cubicBezTo>
                <a:cubicBezTo>
                  <a:pt x="573613" y="811143"/>
                  <a:pt x="600951" y="808388"/>
                  <a:pt x="590668" y="794930"/>
                </a:cubicBezTo>
                <a:cubicBezTo>
                  <a:pt x="537474" y="814995"/>
                  <a:pt x="548051" y="756066"/>
                  <a:pt x="527070" y="741152"/>
                </a:cubicBezTo>
                <a:cubicBezTo>
                  <a:pt x="472337" y="734614"/>
                  <a:pt x="444423" y="740145"/>
                  <a:pt x="443329" y="712153"/>
                </a:cubicBezTo>
                <a:lnTo>
                  <a:pt x="481169" y="641570"/>
                </a:lnTo>
                <a:lnTo>
                  <a:pt x="435814" y="568585"/>
                </a:lnTo>
                <a:lnTo>
                  <a:pt x="469087" y="533972"/>
                </a:lnTo>
                <a:cubicBezTo>
                  <a:pt x="448520" y="519123"/>
                  <a:pt x="450751" y="505616"/>
                  <a:pt x="443594" y="485403"/>
                </a:cubicBezTo>
                <a:cubicBezTo>
                  <a:pt x="410586" y="471896"/>
                  <a:pt x="342714" y="494594"/>
                  <a:pt x="341889" y="444881"/>
                </a:cubicBezTo>
                <a:cubicBezTo>
                  <a:pt x="349806" y="157246"/>
                  <a:pt x="563201" y="11711"/>
                  <a:pt x="760882" y="6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58" name="Freeform 7">
            <a:extLst>
              <a:ext uri="{FF2B5EF4-FFF2-40B4-BE49-F238E27FC236}">
                <a16:creationId xmlns:a16="http://schemas.microsoft.com/office/drawing/2014/main" id="{C970BB36-1DBE-4008-A10C-CD01CDCED340}"/>
              </a:ext>
            </a:extLst>
          </p:cNvPr>
          <p:cNvSpPr/>
          <p:nvPr/>
        </p:nvSpPr>
        <p:spPr>
          <a:xfrm>
            <a:off x="2362764" y="2179826"/>
            <a:ext cx="3069534" cy="721561"/>
          </a:xfrm>
          <a:custGeom>
            <a:avLst/>
            <a:gdLst>
              <a:gd name="connsiteX0" fmla="*/ 0 w 2340428"/>
              <a:gd name="connsiteY0" fmla="*/ 1600200 h 1600200"/>
              <a:gd name="connsiteX1" fmla="*/ 1436914 w 2340428"/>
              <a:gd name="connsiteY1" fmla="*/ 0 h 1600200"/>
              <a:gd name="connsiteX2" fmla="*/ 2340428 w 2340428"/>
              <a:gd name="connsiteY2" fmla="*/ 0 h 1600200"/>
              <a:gd name="connsiteX0" fmla="*/ 0 w 3801111"/>
              <a:gd name="connsiteY0" fmla="*/ 1736656 h 1736656"/>
              <a:gd name="connsiteX1" fmla="*/ 2897597 w 3801111"/>
              <a:gd name="connsiteY1" fmla="*/ 0 h 1736656"/>
              <a:gd name="connsiteX2" fmla="*/ 3801111 w 3801111"/>
              <a:gd name="connsiteY2" fmla="*/ 0 h 1736656"/>
              <a:gd name="connsiteX0" fmla="*/ 0 w 3032330"/>
              <a:gd name="connsiteY0" fmla="*/ 722984 h 722984"/>
              <a:gd name="connsiteX1" fmla="*/ 2128816 w 3032330"/>
              <a:gd name="connsiteY1" fmla="*/ 0 h 722984"/>
              <a:gd name="connsiteX2" fmla="*/ 3032330 w 3032330"/>
              <a:gd name="connsiteY2" fmla="*/ 0 h 722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32330" h="722984">
                <a:moveTo>
                  <a:pt x="0" y="722984"/>
                </a:moveTo>
                <a:lnTo>
                  <a:pt x="2128816" y="0"/>
                </a:lnTo>
                <a:lnTo>
                  <a:pt x="3032330" y="0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59" name="Freeform 8">
            <a:extLst>
              <a:ext uri="{FF2B5EF4-FFF2-40B4-BE49-F238E27FC236}">
                <a16:creationId xmlns:a16="http://schemas.microsoft.com/office/drawing/2014/main" id="{D0D22E01-11B0-432B-AAD5-66D04A3697AE}"/>
              </a:ext>
            </a:extLst>
          </p:cNvPr>
          <p:cNvSpPr/>
          <p:nvPr/>
        </p:nvSpPr>
        <p:spPr>
          <a:xfrm>
            <a:off x="3539374" y="2981243"/>
            <a:ext cx="1892923" cy="141995"/>
          </a:xfrm>
          <a:custGeom>
            <a:avLst/>
            <a:gdLst>
              <a:gd name="connsiteX0" fmla="*/ 0 w 2307771"/>
              <a:gd name="connsiteY0" fmla="*/ 653143 h 653143"/>
              <a:gd name="connsiteX1" fmla="*/ 1480457 w 2307771"/>
              <a:gd name="connsiteY1" fmla="*/ 0 h 653143"/>
              <a:gd name="connsiteX2" fmla="*/ 2307771 w 2307771"/>
              <a:gd name="connsiteY2" fmla="*/ 0 h 653143"/>
              <a:gd name="connsiteX0" fmla="*/ 0 w 4837275"/>
              <a:gd name="connsiteY0" fmla="*/ 856636 h 856636"/>
              <a:gd name="connsiteX1" fmla="*/ 4009961 w 4837275"/>
              <a:gd name="connsiteY1" fmla="*/ 0 h 856636"/>
              <a:gd name="connsiteX2" fmla="*/ 4837275 w 4837275"/>
              <a:gd name="connsiteY2" fmla="*/ 0 h 856636"/>
              <a:gd name="connsiteX0" fmla="*/ 0 w 2343908"/>
              <a:gd name="connsiteY0" fmla="*/ 0 h 141447"/>
              <a:gd name="connsiteX1" fmla="*/ 1516594 w 2343908"/>
              <a:gd name="connsiteY1" fmla="*/ 141447 h 141447"/>
              <a:gd name="connsiteX2" fmla="*/ 2343908 w 2343908"/>
              <a:gd name="connsiteY2" fmla="*/ 141447 h 141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3908" h="141447">
                <a:moveTo>
                  <a:pt x="0" y="0"/>
                </a:moveTo>
                <a:lnTo>
                  <a:pt x="1516594" y="141447"/>
                </a:lnTo>
                <a:lnTo>
                  <a:pt x="2343908" y="141447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60" name="Freeform 10">
            <a:extLst>
              <a:ext uri="{FF2B5EF4-FFF2-40B4-BE49-F238E27FC236}">
                <a16:creationId xmlns:a16="http://schemas.microsoft.com/office/drawing/2014/main" id="{16617742-8D1F-41A7-93A6-976022E020CF}"/>
              </a:ext>
            </a:extLst>
          </p:cNvPr>
          <p:cNvSpPr/>
          <p:nvPr/>
        </p:nvSpPr>
        <p:spPr>
          <a:xfrm>
            <a:off x="3230330" y="3646999"/>
            <a:ext cx="2243876" cy="850264"/>
          </a:xfrm>
          <a:custGeom>
            <a:avLst/>
            <a:gdLst>
              <a:gd name="connsiteX0" fmla="*/ 0 w 1730828"/>
              <a:gd name="connsiteY0" fmla="*/ 0 h 402771"/>
              <a:gd name="connsiteX1" fmla="*/ 979714 w 1730828"/>
              <a:gd name="connsiteY1" fmla="*/ 402771 h 402771"/>
              <a:gd name="connsiteX2" fmla="*/ 1730828 w 1730828"/>
              <a:gd name="connsiteY2" fmla="*/ 402771 h 402771"/>
              <a:gd name="connsiteX0" fmla="*/ 0 w 2454358"/>
              <a:gd name="connsiteY0" fmla="*/ 0 h 473142"/>
              <a:gd name="connsiteX1" fmla="*/ 1703244 w 2454358"/>
              <a:gd name="connsiteY1" fmla="*/ 473142 h 473142"/>
              <a:gd name="connsiteX2" fmla="*/ 2454358 w 2454358"/>
              <a:gd name="connsiteY2" fmla="*/ 473142 h 473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4358" h="473142">
                <a:moveTo>
                  <a:pt x="0" y="0"/>
                </a:moveTo>
                <a:lnTo>
                  <a:pt x="1703244" y="473142"/>
                </a:lnTo>
                <a:lnTo>
                  <a:pt x="2454358" y="473142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61" name="Freeform 12">
            <a:extLst>
              <a:ext uri="{FF2B5EF4-FFF2-40B4-BE49-F238E27FC236}">
                <a16:creationId xmlns:a16="http://schemas.microsoft.com/office/drawing/2014/main" id="{8A7D74BE-5E91-4894-811F-F5B70600E23A}"/>
              </a:ext>
            </a:extLst>
          </p:cNvPr>
          <p:cNvSpPr/>
          <p:nvPr/>
        </p:nvSpPr>
        <p:spPr>
          <a:xfrm>
            <a:off x="2800805" y="4237964"/>
            <a:ext cx="2673401" cy="1434466"/>
          </a:xfrm>
          <a:custGeom>
            <a:avLst/>
            <a:gdLst>
              <a:gd name="connsiteX0" fmla="*/ 0 w 1175657"/>
              <a:gd name="connsiteY0" fmla="*/ 0 h 1110343"/>
              <a:gd name="connsiteX1" fmla="*/ 326572 w 1175657"/>
              <a:gd name="connsiteY1" fmla="*/ 1110343 h 1110343"/>
              <a:gd name="connsiteX2" fmla="*/ 1175657 w 1175657"/>
              <a:gd name="connsiteY2" fmla="*/ 1110343 h 1110343"/>
              <a:gd name="connsiteX0" fmla="*/ 0 w 2508056"/>
              <a:gd name="connsiteY0" fmla="*/ 0 h 850732"/>
              <a:gd name="connsiteX1" fmla="*/ 1658971 w 2508056"/>
              <a:gd name="connsiteY1" fmla="*/ 850732 h 850732"/>
              <a:gd name="connsiteX2" fmla="*/ 2508056 w 2508056"/>
              <a:gd name="connsiteY2" fmla="*/ 850732 h 850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08056" h="850732">
                <a:moveTo>
                  <a:pt x="0" y="0"/>
                </a:moveTo>
                <a:lnTo>
                  <a:pt x="1658971" y="850732"/>
                </a:lnTo>
                <a:lnTo>
                  <a:pt x="2508056" y="850732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128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50</cp:revision>
  <dcterms:created xsi:type="dcterms:W3CDTF">2018-02-18T19:39:47Z</dcterms:created>
  <dcterms:modified xsi:type="dcterms:W3CDTF">2022-10-24T06:43:13Z</dcterms:modified>
</cp:coreProperties>
</file>