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205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52" name="그룹 551">
            <a:extLst>
              <a:ext uri="{FF2B5EF4-FFF2-40B4-BE49-F238E27FC236}">
                <a16:creationId xmlns:a16="http://schemas.microsoft.com/office/drawing/2014/main" id="{1CEBF55F-CB44-4FB5-9CB4-7AF04271E58E}"/>
              </a:ext>
            </a:extLst>
          </p:cNvPr>
          <p:cNvGrpSpPr/>
          <p:nvPr/>
        </p:nvGrpSpPr>
        <p:grpSpPr>
          <a:xfrm>
            <a:off x="5254342" y="2754951"/>
            <a:ext cx="6937658" cy="1376475"/>
            <a:chOff x="5254342" y="2252828"/>
            <a:chExt cx="6937658" cy="1376475"/>
          </a:xfrm>
        </p:grpSpPr>
        <p:sp>
          <p:nvSpPr>
            <p:cNvPr id="553" name="Freeform: Shape 13">
              <a:extLst>
                <a:ext uri="{FF2B5EF4-FFF2-40B4-BE49-F238E27FC236}">
                  <a16:creationId xmlns:a16="http://schemas.microsoft.com/office/drawing/2014/main" id="{D67E950D-1F0E-42CF-AC19-0F3FBADB601C}"/>
                </a:ext>
              </a:extLst>
            </p:cNvPr>
            <p:cNvSpPr/>
            <p:nvPr/>
          </p:nvSpPr>
          <p:spPr>
            <a:xfrm>
              <a:off x="6314468" y="2367422"/>
              <a:ext cx="5877532" cy="962387"/>
            </a:xfrm>
            <a:custGeom>
              <a:avLst/>
              <a:gdLst>
                <a:gd name="connsiteX0" fmla="*/ 160401 w 5877532"/>
                <a:gd name="connsiteY0" fmla="*/ 0 h 962387"/>
                <a:gd name="connsiteX1" fmla="*/ 5877532 w 5877532"/>
                <a:gd name="connsiteY1" fmla="*/ 0 h 962387"/>
                <a:gd name="connsiteX2" fmla="*/ 5877532 w 5877532"/>
                <a:gd name="connsiteY2" fmla="*/ 962387 h 962387"/>
                <a:gd name="connsiteX3" fmla="*/ 160401 w 5877532"/>
                <a:gd name="connsiteY3" fmla="*/ 962387 h 962387"/>
                <a:gd name="connsiteX4" fmla="*/ 0 w 5877532"/>
                <a:gd name="connsiteY4" fmla="*/ 801986 h 962387"/>
                <a:gd name="connsiteX5" fmla="*/ 0 w 5877532"/>
                <a:gd name="connsiteY5" fmla="*/ 160401 h 962387"/>
                <a:gd name="connsiteX6" fmla="*/ 160401 w 5877532"/>
                <a:gd name="connsiteY6" fmla="*/ 0 h 962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877532" h="962387">
                  <a:moveTo>
                    <a:pt x="160401" y="0"/>
                  </a:moveTo>
                  <a:lnTo>
                    <a:pt x="5877532" y="0"/>
                  </a:lnTo>
                  <a:lnTo>
                    <a:pt x="5877532" y="962387"/>
                  </a:lnTo>
                  <a:lnTo>
                    <a:pt x="160401" y="962387"/>
                  </a:lnTo>
                  <a:cubicBezTo>
                    <a:pt x="71814" y="962387"/>
                    <a:pt x="0" y="890573"/>
                    <a:pt x="0" y="801986"/>
                  </a:cubicBezTo>
                  <a:lnTo>
                    <a:pt x="0" y="160401"/>
                  </a:lnTo>
                  <a:cubicBezTo>
                    <a:pt x="0" y="71814"/>
                    <a:pt x="71814" y="0"/>
                    <a:pt x="16040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grpSp>
          <p:nvGrpSpPr>
            <p:cNvPr id="554" name="Group 14">
              <a:extLst>
                <a:ext uri="{FF2B5EF4-FFF2-40B4-BE49-F238E27FC236}">
                  <a16:creationId xmlns:a16="http://schemas.microsoft.com/office/drawing/2014/main" id="{19D720CB-4CC6-4093-8EA6-8E7F7F2EB130}"/>
                </a:ext>
              </a:extLst>
            </p:cNvPr>
            <p:cNvGrpSpPr/>
            <p:nvPr/>
          </p:nvGrpSpPr>
          <p:grpSpPr>
            <a:xfrm>
              <a:off x="7264214" y="2493374"/>
              <a:ext cx="3648296" cy="710483"/>
              <a:chOff x="6210998" y="1433695"/>
              <a:chExt cx="2688349" cy="710483"/>
            </a:xfrm>
          </p:grpSpPr>
          <p:sp>
            <p:nvSpPr>
              <p:cNvPr id="561" name="TextBox 560">
                <a:extLst>
                  <a:ext uri="{FF2B5EF4-FFF2-40B4-BE49-F238E27FC236}">
                    <a16:creationId xmlns:a16="http://schemas.microsoft.com/office/drawing/2014/main" id="{BB85B3CA-DF13-4408-8E7B-A6E5E20C904B}"/>
                  </a:ext>
                </a:extLst>
              </p:cNvPr>
              <p:cNvSpPr txBox="1"/>
              <p:nvPr/>
            </p:nvSpPr>
            <p:spPr>
              <a:xfrm>
                <a:off x="6210998" y="1433695"/>
                <a:ext cx="268834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bg1"/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562" name="TextBox 561">
                <a:extLst>
                  <a:ext uri="{FF2B5EF4-FFF2-40B4-BE49-F238E27FC236}">
                    <a16:creationId xmlns:a16="http://schemas.microsoft.com/office/drawing/2014/main" id="{6C5F6CCD-A8D7-4C9A-B825-DACBBC374F59}"/>
                  </a:ext>
                </a:extLst>
              </p:cNvPr>
              <p:cNvSpPr txBox="1"/>
              <p:nvPr/>
            </p:nvSpPr>
            <p:spPr>
              <a:xfrm>
                <a:off x="6210998" y="1682513"/>
                <a:ext cx="268834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You can simply impress your audience and add a unique zing and appeal to your Presentations. </a:t>
                </a:r>
                <a:endParaRPr lang="ko-KR" altLang="en-US" sz="1200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555" name="Round Same Side Corner Rectangle 11">
              <a:extLst>
                <a:ext uri="{FF2B5EF4-FFF2-40B4-BE49-F238E27FC236}">
                  <a16:creationId xmlns:a16="http://schemas.microsoft.com/office/drawing/2014/main" id="{F9F6D93C-8F2D-45E3-AD24-0F3EE981D754}"/>
                </a:ext>
              </a:extLst>
            </p:cNvPr>
            <p:cNvSpPr>
              <a:spLocks noChangeAspect="1"/>
            </p:cNvSpPr>
            <p:nvPr/>
          </p:nvSpPr>
          <p:spPr>
            <a:xfrm rot="9900000">
              <a:off x="6660386" y="2680452"/>
              <a:ext cx="396000" cy="336326"/>
            </a:xfrm>
            <a:custGeom>
              <a:avLst/>
              <a:gdLst/>
              <a:ahLst/>
              <a:cxnLst/>
              <a:rect l="l" t="t" r="r" b="b"/>
              <a:pathLst>
                <a:path w="2911009" h="2472345">
                  <a:moveTo>
                    <a:pt x="2219598" y="1335309"/>
                  </a:moveTo>
                  <a:lnTo>
                    <a:pt x="2219598" y="1222573"/>
                  </a:lnTo>
                  <a:cubicBezTo>
                    <a:pt x="2219598" y="1176944"/>
                    <a:pt x="2241926" y="1136530"/>
                    <a:pt x="2277694" y="1113650"/>
                  </a:cubicBezTo>
                  <a:lnTo>
                    <a:pt x="2277694" y="137786"/>
                  </a:lnTo>
                  <a:cubicBezTo>
                    <a:pt x="2277694" y="61689"/>
                    <a:pt x="2339383" y="0"/>
                    <a:pt x="2415480" y="0"/>
                  </a:cubicBezTo>
                  <a:lnTo>
                    <a:pt x="2545196" y="0"/>
                  </a:lnTo>
                  <a:cubicBezTo>
                    <a:pt x="2621293" y="0"/>
                    <a:pt x="2682982" y="61689"/>
                    <a:pt x="2682982" y="137786"/>
                  </a:cubicBezTo>
                  <a:lnTo>
                    <a:pt x="2682982" y="1099067"/>
                  </a:lnTo>
                  <a:cubicBezTo>
                    <a:pt x="2730197" y="1120049"/>
                    <a:pt x="2762708" y="1167515"/>
                    <a:pt x="2762708" y="1222573"/>
                  </a:cubicBezTo>
                  <a:lnTo>
                    <a:pt x="2762708" y="1480834"/>
                  </a:lnTo>
                  <a:close/>
                  <a:moveTo>
                    <a:pt x="241900" y="1676361"/>
                  </a:moveTo>
                  <a:cubicBezTo>
                    <a:pt x="69371" y="1631107"/>
                    <a:pt x="-34146" y="1454930"/>
                    <a:pt x="10296" y="1282189"/>
                  </a:cubicBezTo>
                  <a:cubicBezTo>
                    <a:pt x="54739" y="1109449"/>
                    <a:pt x="230428" y="1005105"/>
                    <a:pt x="403375" y="1048736"/>
                  </a:cubicBezTo>
                  <a:cubicBezTo>
                    <a:pt x="349550" y="1257945"/>
                    <a:pt x="295726" y="1467153"/>
                    <a:pt x="241900" y="1676361"/>
                  </a:cubicBezTo>
                  <a:close/>
                  <a:moveTo>
                    <a:pt x="2578947" y="2467929"/>
                  </a:moveTo>
                  <a:lnTo>
                    <a:pt x="1957545" y="2301425"/>
                  </a:lnTo>
                  <a:lnTo>
                    <a:pt x="2194209" y="1418183"/>
                  </a:lnTo>
                  <a:lnTo>
                    <a:pt x="2815611" y="1584687"/>
                  </a:lnTo>
                  <a:cubicBezTo>
                    <a:pt x="2884250" y="1603079"/>
                    <a:pt x="2924985" y="1673632"/>
                    <a:pt x="2906593" y="1742272"/>
                  </a:cubicBezTo>
                  <a:lnTo>
                    <a:pt x="2736532" y="2376947"/>
                  </a:lnTo>
                  <a:cubicBezTo>
                    <a:pt x="2718140" y="2445587"/>
                    <a:pt x="2647586" y="2486321"/>
                    <a:pt x="2578947" y="2467929"/>
                  </a:cubicBezTo>
                  <a:close/>
                  <a:moveTo>
                    <a:pt x="610249" y="2287120"/>
                  </a:moveTo>
                  <a:lnTo>
                    <a:pt x="1020264" y="756923"/>
                  </a:lnTo>
                  <a:lnTo>
                    <a:pt x="2107356" y="1398691"/>
                  </a:lnTo>
                  <a:lnTo>
                    <a:pt x="1872582" y="2274879"/>
                  </a:lnTo>
                  <a:close/>
                  <a:moveTo>
                    <a:pt x="426016" y="2349577"/>
                  </a:moveTo>
                  <a:lnTo>
                    <a:pt x="243978" y="2300800"/>
                  </a:lnTo>
                  <a:cubicBezTo>
                    <a:pt x="205115" y="2290387"/>
                    <a:pt x="182051" y="2250439"/>
                    <a:pt x="192464" y="2211576"/>
                  </a:cubicBezTo>
                  <a:lnTo>
                    <a:pt x="620679" y="613455"/>
                  </a:lnTo>
                  <a:cubicBezTo>
                    <a:pt x="631093" y="574592"/>
                    <a:pt x="671040" y="551528"/>
                    <a:pt x="709903" y="561941"/>
                  </a:cubicBezTo>
                  <a:lnTo>
                    <a:pt x="891942" y="610718"/>
                  </a:lnTo>
                  <a:cubicBezTo>
                    <a:pt x="930805" y="621132"/>
                    <a:pt x="953869" y="661079"/>
                    <a:pt x="943455" y="699942"/>
                  </a:cubicBezTo>
                  <a:lnTo>
                    <a:pt x="515240" y="2298064"/>
                  </a:lnTo>
                  <a:cubicBezTo>
                    <a:pt x="504827" y="2336927"/>
                    <a:pt x="464879" y="2359990"/>
                    <a:pt x="426016" y="234957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grpSp>
          <p:nvGrpSpPr>
            <p:cNvPr id="556" name="Group 28">
              <a:extLst>
                <a:ext uri="{FF2B5EF4-FFF2-40B4-BE49-F238E27FC236}">
                  <a16:creationId xmlns:a16="http://schemas.microsoft.com/office/drawing/2014/main" id="{40EBCE2B-10EE-4A3C-9D7C-3855F07A8222}"/>
                </a:ext>
              </a:extLst>
            </p:cNvPr>
            <p:cNvGrpSpPr/>
            <p:nvPr/>
          </p:nvGrpSpPr>
          <p:grpSpPr>
            <a:xfrm rot="3066841">
              <a:off x="5263141" y="2244029"/>
              <a:ext cx="1376475" cy="1394074"/>
              <a:chOff x="646749" y="3124500"/>
              <a:chExt cx="3290703" cy="3332777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557" name="Freeform: Shape 29">
                <a:extLst>
                  <a:ext uri="{FF2B5EF4-FFF2-40B4-BE49-F238E27FC236}">
                    <a16:creationId xmlns:a16="http://schemas.microsoft.com/office/drawing/2014/main" id="{08B8BBEF-76C0-4B67-9F30-C4B00F836D0F}"/>
                  </a:ext>
                </a:extLst>
              </p:cNvPr>
              <p:cNvSpPr/>
              <p:nvPr/>
            </p:nvSpPr>
            <p:spPr>
              <a:xfrm flipH="1">
                <a:off x="646749" y="5037719"/>
                <a:ext cx="1260852" cy="1419558"/>
              </a:xfrm>
              <a:custGeom>
                <a:avLst/>
                <a:gdLst>
                  <a:gd name="connsiteX0" fmla="*/ 376825 w 1283915"/>
                  <a:gd name="connsiteY0" fmla="*/ 233296 h 1475011"/>
                  <a:gd name="connsiteX1" fmla="*/ 1212402 w 1283915"/>
                  <a:gd name="connsiteY1" fmla="*/ 1137254 h 1475011"/>
                  <a:gd name="connsiteX2" fmla="*/ 1274112 w 1283915"/>
                  <a:gd name="connsiteY2" fmla="*/ 1297365 h 1475011"/>
                  <a:gd name="connsiteX3" fmla="*/ 1078977 w 1283915"/>
                  <a:gd name="connsiteY3" fmla="*/ 1442465 h 1475011"/>
                  <a:gd name="connsiteX4" fmla="*/ 925538 w 1283915"/>
                  <a:gd name="connsiteY4" fmla="*/ 1419116 h 1475011"/>
                  <a:gd name="connsiteX5" fmla="*/ 33254 w 1283915"/>
                  <a:gd name="connsiteY5" fmla="*/ 174922 h 1475011"/>
                  <a:gd name="connsiteX6" fmla="*/ 4902 w 1283915"/>
                  <a:gd name="connsiteY6" fmla="*/ 103206 h 1475011"/>
                  <a:gd name="connsiteX7" fmla="*/ 123317 w 1283915"/>
                  <a:gd name="connsiteY7" fmla="*/ 6473 h 1475011"/>
                  <a:gd name="connsiteX8" fmla="*/ 186694 w 1283915"/>
                  <a:gd name="connsiteY8" fmla="*/ 39829 h 1475011"/>
                  <a:gd name="connsiteX9" fmla="*/ 376825 w 1283915"/>
                  <a:gd name="connsiteY9" fmla="*/ 233296 h 1475011"/>
                  <a:gd name="connsiteX0" fmla="*/ 186694 w 1323395"/>
                  <a:gd name="connsiteY0" fmla="*/ 39829 h 1475011"/>
                  <a:gd name="connsiteX1" fmla="*/ 1212402 w 1323395"/>
                  <a:gd name="connsiteY1" fmla="*/ 1137254 h 1475011"/>
                  <a:gd name="connsiteX2" fmla="*/ 1274112 w 1323395"/>
                  <a:gd name="connsiteY2" fmla="*/ 1297365 h 1475011"/>
                  <a:gd name="connsiteX3" fmla="*/ 1078977 w 1323395"/>
                  <a:gd name="connsiteY3" fmla="*/ 1442465 h 1475011"/>
                  <a:gd name="connsiteX4" fmla="*/ 925538 w 1323395"/>
                  <a:gd name="connsiteY4" fmla="*/ 1419116 h 1475011"/>
                  <a:gd name="connsiteX5" fmla="*/ 33254 w 1323395"/>
                  <a:gd name="connsiteY5" fmla="*/ 174922 h 1475011"/>
                  <a:gd name="connsiteX6" fmla="*/ 4902 w 1323395"/>
                  <a:gd name="connsiteY6" fmla="*/ 103206 h 1475011"/>
                  <a:gd name="connsiteX7" fmla="*/ 123317 w 1323395"/>
                  <a:gd name="connsiteY7" fmla="*/ 6473 h 1475011"/>
                  <a:gd name="connsiteX8" fmla="*/ 186694 w 1323395"/>
                  <a:gd name="connsiteY8" fmla="*/ 39829 h 1475011"/>
                  <a:gd name="connsiteX0" fmla="*/ 234958 w 1371659"/>
                  <a:gd name="connsiteY0" fmla="*/ 39829 h 1449814"/>
                  <a:gd name="connsiteX1" fmla="*/ 1260666 w 1371659"/>
                  <a:gd name="connsiteY1" fmla="*/ 1137254 h 1449814"/>
                  <a:gd name="connsiteX2" fmla="*/ 1322376 w 1371659"/>
                  <a:gd name="connsiteY2" fmla="*/ 1297365 h 1449814"/>
                  <a:gd name="connsiteX3" fmla="*/ 1127241 w 1371659"/>
                  <a:gd name="connsiteY3" fmla="*/ 1442465 h 1449814"/>
                  <a:gd name="connsiteX4" fmla="*/ 980026 w 1371659"/>
                  <a:gd name="connsiteY4" fmla="*/ 1385281 h 1449814"/>
                  <a:gd name="connsiteX5" fmla="*/ 81518 w 1371659"/>
                  <a:gd name="connsiteY5" fmla="*/ 174922 h 1449814"/>
                  <a:gd name="connsiteX6" fmla="*/ 53166 w 1371659"/>
                  <a:gd name="connsiteY6" fmla="*/ 103206 h 1449814"/>
                  <a:gd name="connsiteX7" fmla="*/ 171581 w 1371659"/>
                  <a:gd name="connsiteY7" fmla="*/ 6473 h 1449814"/>
                  <a:gd name="connsiteX8" fmla="*/ 234958 w 1371659"/>
                  <a:gd name="connsiteY8" fmla="*/ 39829 h 1449814"/>
                  <a:gd name="connsiteX0" fmla="*/ 234958 w 1371659"/>
                  <a:gd name="connsiteY0" fmla="*/ 39829 h 1515808"/>
                  <a:gd name="connsiteX1" fmla="*/ 1260666 w 1371659"/>
                  <a:gd name="connsiteY1" fmla="*/ 1137254 h 1515808"/>
                  <a:gd name="connsiteX2" fmla="*/ 1322376 w 1371659"/>
                  <a:gd name="connsiteY2" fmla="*/ 1297365 h 1515808"/>
                  <a:gd name="connsiteX3" fmla="*/ 1100715 w 1371659"/>
                  <a:gd name="connsiteY3" fmla="*/ 1472566 h 1515808"/>
                  <a:gd name="connsiteX4" fmla="*/ 980026 w 1371659"/>
                  <a:gd name="connsiteY4" fmla="*/ 1385281 h 1515808"/>
                  <a:gd name="connsiteX5" fmla="*/ 81518 w 1371659"/>
                  <a:gd name="connsiteY5" fmla="*/ 174922 h 1515808"/>
                  <a:gd name="connsiteX6" fmla="*/ 53166 w 1371659"/>
                  <a:gd name="connsiteY6" fmla="*/ 103206 h 1515808"/>
                  <a:gd name="connsiteX7" fmla="*/ 171581 w 1371659"/>
                  <a:gd name="connsiteY7" fmla="*/ 6473 h 1515808"/>
                  <a:gd name="connsiteX8" fmla="*/ 234958 w 1371659"/>
                  <a:gd name="connsiteY8" fmla="*/ 39829 h 1515808"/>
                  <a:gd name="connsiteX0" fmla="*/ 234958 w 1346401"/>
                  <a:gd name="connsiteY0" fmla="*/ 39829 h 1518077"/>
                  <a:gd name="connsiteX1" fmla="*/ 1260666 w 1346401"/>
                  <a:gd name="connsiteY1" fmla="*/ 1137254 h 1518077"/>
                  <a:gd name="connsiteX2" fmla="*/ 1266452 w 1346401"/>
                  <a:gd name="connsiteY2" fmla="*/ 1259093 h 1518077"/>
                  <a:gd name="connsiteX3" fmla="*/ 1100715 w 1346401"/>
                  <a:gd name="connsiteY3" fmla="*/ 1472566 h 1518077"/>
                  <a:gd name="connsiteX4" fmla="*/ 980026 w 1346401"/>
                  <a:gd name="connsiteY4" fmla="*/ 1385281 h 1518077"/>
                  <a:gd name="connsiteX5" fmla="*/ 81518 w 1346401"/>
                  <a:gd name="connsiteY5" fmla="*/ 174922 h 1518077"/>
                  <a:gd name="connsiteX6" fmla="*/ 53166 w 1346401"/>
                  <a:gd name="connsiteY6" fmla="*/ 103206 h 1518077"/>
                  <a:gd name="connsiteX7" fmla="*/ 171581 w 1346401"/>
                  <a:gd name="connsiteY7" fmla="*/ 6473 h 1518077"/>
                  <a:gd name="connsiteX8" fmla="*/ 234958 w 1346401"/>
                  <a:gd name="connsiteY8" fmla="*/ 39829 h 1518077"/>
                  <a:gd name="connsiteX0" fmla="*/ 234958 w 1274320"/>
                  <a:gd name="connsiteY0" fmla="*/ 39829 h 1518077"/>
                  <a:gd name="connsiteX1" fmla="*/ 1062955 w 1274320"/>
                  <a:gd name="connsiteY1" fmla="*/ 918984 h 1518077"/>
                  <a:gd name="connsiteX2" fmla="*/ 1266452 w 1274320"/>
                  <a:gd name="connsiteY2" fmla="*/ 1259093 h 1518077"/>
                  <a:gd name="connsiteX3" fmla="*/ 1100715 w 1274320"/>
                  <a:gd name="connsiteY3" fmla="*/ 1472566 h 1518077"/>
                  <a:gd name="connsiteX4" fmla="*/ 980026 w 1274320"/>
                  <a:gd name="connsiteY4" fmla="*/ 1385281 h 1518077"/>
                  <a:gd name="connsiteX5" fmla="*/ 81518 w 1274320"/>
                  <a:gd name="connsiteY5" fmla="*/ 174922 h 1518077"/>
                  <a:gd name="connsiteX6" fmla="*/ 53166 w 1274320"/>
                  <a:gd name="connsiteY6" fmla="*/ 103206 h 1518077"/>
                  <a:gd name="connsiteX7" fmla="*/ 171581 w 1274320"/>
                  <a:gd name="connsiteY7" fmla="*/ 6473 h 1518077"/>
                  <a:gd name="connsiteX8" fmla="*/ 234958 w 1274320"/>
                  <a:gd name="connsiteY8" fmla="*/ 39829 h 1518077"/>
                  <a:gd name="connsiteX0" fmla="*/ 221490 w 1260852"/>
                  <a:gd name="connsiteY0" fmla="*/ 39829 h 1474731"/>
                  <a:gd name="connsiteX1" fmla="*/ 1049487 w 1260852"/>
                  <a:gd name="connsiteY1" fmla="*/ 918984 h 1474731"/>
                  <a:gd name="connsiteX2" fmla="*/ 1252984 w 1260852"/>
                  <a:gd name="connsiteY2" fmla="*/ 1259093 h 1474731"/>
                  <a:gd name="connsiteX3" fmla="*/ 1087247 w 1260852"/>
                  <a:gd name="connsiteY3" fmla="*/ 1472566 h 1474731"/>
                  <a:gd name="connsiteX4" fmla="*/ 777560 w 1260852"/>
                  <a:gd name="connsiteY4" fmla="*/ 1119640 h 1474731"/>
                  <a:gd name="connsiteX5" fmla="*/ 68050 w 1260852"/>
                  <a:gd name="connsiteY5" fmla="*/ 174922 h 1474731"/>
                  <a:gd name="connsiteX6" fmla="*/ 39698 w 1260852"/>
                  <a:gd name="connsiteY6" fmla="*/ 103206 h 1474731"/>
                  <a:gd name="connsiteX7" fmla="*/ 158113 w 1260852"/>
                  <a:gd name="connsiteY7" fmla="*/ 6473 h 1474731"/>
                  <a:gd name="connsiteX8" fmla="*/ 221490 w 1260852"/>
                  <a:gd name="connsiteY8" fmla="*/ 39829 h 1474731"/>
                  <a:gd name="connsiteX0" fmla="*/ 221490 w 1260852"/>
                  <a:gd name="connsiteY0" fmla="*/ 39829 h 1419559"/>
                  <a:gd name="connsiteX1" fmla="*/ 1049487 w 1260852"/>
                  <a:gd name="connsiteY1" fmla="*/ 918984 h 1419559"/>
                  <a:gd name="connsiteX2" fmla="*/ 1252984 w 1260852"/>
                  <a:gd name="connsiteY2" fmla="*/ 1259093 h 1419559"/>
                  <a:gd name="connsiteX3" fmla="*/ 1048592 w 1260852"/>
                  <a:gd name="connsiteY3" fmla="*/ 1416483 h 1419559"/>
                  <a:gd name="connsiteX4" fmla="*/ 777560 w 1260852"/>
                  <a:gd name="connsiteY4" fmla="*/ 1119640 h 1419559"/>
                  <a:gd name="connsiteX5" fmla="*/ 68050 w 1260852"/>
                  <a:gd name="connsiteY5" fmla="*/ 174922 h 1419559"/>
                  <a:gd name="connsiteX6" fmla="*/ 39698 w 1260852"/>
                  <a:gd name="connsiteY6" fmla="*/ 103206 h 1419559"/>
                  <a:gd name="connsiteX7" fmla="*/ 158113 w 1260852"/>
                  <a:gd name="connsiteY7" fmla="*/ 6473 h 1419559"/>
                  <a:gd name="connsiteX8" fmla="*/ 221490 w 1260852"/>
                  <a:gd name="connsiteY8" fmla="*/ 39829 h 14195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60852" h="1419559">
                    <a:moveTo>
                      <a:pt x="221490" y="39829"/>
                    </a:moveTo>
                    <a:cubicBezTo>
                      <a:pt x="403004" y="228292"/>
                      <a:pt x="877571" y="715773"/>
                      <a:pt x="1049487" y="918984"/>
                    </a:cubicBezTo>
                    <a:cubicBezTo>
                      <a:pt x="1221403" y="1122195"/>
                      <a:pt x="1284672" y="1200719"/>
                      <a:pt x="1252984" y="1259093"/>
                    </a:cubicBezTo>
                    <a:cubicBezTo>
                      <a:pt x="1216292" y="1325806"/>
                      <a:pt x="1127829" y="1439725"/>
                      <a:pt x="1048592" y="1416483"/>
                    </a:cubicBezTo>
                    <a:cubicBezTo>
                      <a:pt x="969355" y="1393241"/>
                      <a:pt x="940984" y="1326567"/>
                      <a:pt x="777560" y="1119640"/>
                    </a:cubicBezTo>
                    <a:cubicBezTo>
                      <a:pt x="614136" y="912713"/>
                      <a:pt x="191027" y="344328"/>
                      <a:pt x="68050" y="174922"/>
                    </a:cubicBezTo>
                    <a:cubicBezTo>
                      <a:pt x="-54927" y="5516"/>
                      <a:pt x="23019" y="136563"/>
                      <a:pt x="39698" y="103206"/>
                    </a:cubicBezTo>
                    <a:cubicBezTo>
                      <a:pt x="61379" y="56507"/>
                      <a:pt x="106410" y="19815"/>
                      <a:pt x="158113" y="6473"/>
                    </a:cubicBezTo>
                    <a:cubicBezTo>
                      <a:pt x="194805" y="-15209"/>
                      <a:pt x="206479" y="23151"/>
                      <a:pt x="221490" y="3982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3">
                      <a:lumMod val="40000"/>
                      <a:lumOff val="60000"/>
                    </a:schemeClr>
                  </a:gs>
                  <a:gs pos="46000">
                    <a:schemeClr val="accent3">
                      <a:lumMod val="95000"/>
                      <a:lumOff val="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20400000" scaled="0"/>
                <a:tileRect/>
              </a:gradFill>
              <a:ln w="166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8" name="Freeform: Shape 30">
                <a:extLst>
                  <a:ext uri="{FF2B5EF4-FFF2-40B4-BE49-F238E27FC236}">
                    <a16:creationId xmlns:a16="http://schemas.microsoft.com/office/drawing/2014/main" id="{62BD0346-1B61-45BC-88E9-6AB1619785C7}"/>
                  </a:ext>
                </a:extLst>
              </p:cNvPr>
              <p:cNvSpPr/>
              <p:nvPr/>
            </p:nvSpPr>
            <p:spPr>
              <a:xfrm flipH="1">
                <a:off x="1434549" y="3124500"/>
                <a:ext cx="634516" cy="2016426"/>
              </a:xfrm>
              <a:custGeom>
                <a:avLst/>
                <a:gdLst>
                  <a:gd name="connsiteX0" fmla="*/ 321244 w 634516"/>
                  <a:gd name="connsiteY0" fmla="*/ 1919694 h 2016426"/>
                  <a:gd name="connsiteX1" fmla="*/ 202829 w 634516"/>
                  <a:gd name="connsiteY1" fmla="*/ 2016427 h 2016426"/>
                  <a:gd name="connsiteX2" fmla="*/ 66068 w 634516"/>
                  <a:gd name="connsiteY2" fmla="*/ 1824628 h 2016426"/>
                  <a:gd name="connsiteX3" fmla="*/ 29376 w 634516"/>
                  <a:gd name="connsiteY3" fmla="*/ 1574455 h 2016426"/>
                  <a:gd name="connsiteX4" fmla="*/ 456338 w 634516"/>
                  <a:gd name="connsiteY4" fmla="*/ 608788 h 2016426"/>
                  <a:gd name="connsiteX5" fmla="*/ 409639 w 634516"/>
                  <a:gd name="connsiteY5" fmla="*/ 348608 h 2016426"/>
                  <a:gd name="connsiteX6" fmla="*/ 277881 w 634516"/>
                  <a:gd name="connsiteY6" fmla="*/ 155141 h 2016426"/>
                  <a:gd name="connsiteX7" fmla="*/ 182815 w 634516"/>
                  <a:gd name="connsiteY7" fmla="*/ 31722 h 2016426"/>
                  <a:gd name="connsiteX8" fmla="*/ 449666 w 634516"/>
                  <a:gd name="connsiteY8" fmla="*/ 165148 h 2016426"/>
                  <a:gd name="connsiteX9" fmla="*/ 619784 w 634516"/>
                  <a:gd name="connsiteY9" fmla="*/ 542075 h 2016426"/>
                  <a:gd name="connsiteX10" fmla="*/ 144455 w 634516"/>
                  <a:gd name="connsiteY10" fmla="*/ 1626157 h 2016426"/>
                  <a:gd name="connsiteX11" fmla="*/ 157798 w 634516"/>
                  <a:gd name="connsiteY11" fmla="*/ 1736233 h 2016426"/>
                  <a:gd name="connsiteX12" fmla="*/ 321244 w 634516"/>
                  <a:gd name="connsiteY12" fmla="*/ 1919694 h 20164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34516" h="2016426">
                    <a:moveTo>
                      <a:pt x="321244" y="1919694"/>
                    </a:moveTo>
                    <a:cubicBezTo>
                      <a:pt x="281217" y="1951382"/>
                      <a:pt x="242857" y="1984738"/>
                      <a:pt x="202829" y="2016427"/>
                    </a:cubicBezTo>
                    <a:cubicBezTo>
                      <a:pt x="186151" y="1933036"/>
                      <a:pt x="119438" y="1879666"/>
                      <a:pt x="66068" y="1824628"/>
                    </a:cubicBezTo>
                    <a:cubicBezTo>
                      <a:pt x="-10652" y="1744572"/>
                      <a:pt x="-17323" y="1676192"/>
                      <a:pt x="29376" y="1574455"/>
                    </a:cubicBezTo>
                    <a:cubicBezTo>
                      <a:pt x="177812" y="1255901"/>
                      <a:pt x="314573" y="930677"/>
                      <a:pt x="456338" y="608788"/>
                    </a:cubicBezTo>
                    <a:cubicBezTo>
                      <a:pt x="519715" y="463687"/>
                      <a:pt x="519715" y="463687"/>
                      <a:pt x="409639" y="348608"/>
                    </a:cubicBezTo>
                    <a:cubicBezTo>
                      <a:pt x="391293" y="266885"/>
                      <a:pt x="321244" y="220186"/>
                      <a:pt x="277881" y="155141"/>
                    </a:cubicBezTo>
                    <a:cubicBezTo>
                      <a:pt x="249528" y="111777"/>
                      <a:pt x="214504" y="73418"/>
                      <a:pt x="182815" y="31722"/>
                    </a:cubicBezTo>
                    <a:cubicBezTo>
                      <a:pt x="257867" y="-73351"/>
                      <a:pt x="406303" y="111777"/>
                      <a:pt x="449666" y="165148"/>
                    </a:cubicBezTo>
                    <a:cubicBezTo>
                      <a:pt x="534725" y="265217"/>
                      <a:pt x="681493" y="403646"/>
                      <a:pt x="619784" y="542075"/>
                    </a:cubicBezTo>
                    <a:cubicBezTo>
                      <a:pt x="461341" y="903992"/>
                      <a:pt x="302898" y="1265908"/>
                      <a:pt x="144455" y="1626157"/>
                    </a:cubicBezTo>
                    <a:cubicBezTo>
                      <a:pt x="126109" y="1669521"/>
                      <a:pt x="122774" y="1699541"/>
                      <a:pt x="157798" y="1736233"/>
                    </a:cubicBezTo>
                    <a:cubicBezTo>
                      <a:pt x="214504" y="1794607"/>
                      <a:pt x="251196" y="1871327"/>
                      <a:pt x="321244" y="191969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4">
                      <a:lumMod val="5000"/>
                      <a:lumOff val="95000"/>
                    </a:schemeClr>
                  </a:gs>
                  <a:gs pos="74000">
                    <a:schemeClr val="bg1">
                      <a:lumMod val="65000"/>
                    </a:schemeClr>
                  </a:gs>
                  <a:gs pos="8300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11400000" scaled="0"/>
                <a:tileRect/>
              </a:gradFill>
              <a:ln w="166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9" name="Freeform: Shape 31">
                <a:extLst>
                  <a:ext uri="{FF2B5EF4-FFF2-40B4-BE49-F238E27FC236}">
                    <a16:creationId xmlns:a16="http://schemas.microsoft.com/office/drawing/2014/main" id="{99E855B9-5D11-41BC-BF10-220CB3FAC020}"/>
                  </a:ext>
                </a:extLst>
              </p:cNvPr>
              <p:cNvSpPr/>
              <p:nvPr/>
            </p:nvSpPr>
            <p:spPr>
              <a:xfrm flipH="1">
                <a:off x="3610775" y="4587210"/>
                <a:ext cx="213330" cy="226350"/>
              </a:xfrm>
              <a:custGeom>
                <a:avLst/>
                <a:gdLst>
                  <a:gd name="connsiteX0" fmla="*/ 74902 w 213330"/>
                  <a:gd name="connsiteY0" fmla="*/ 0 h 226350"/>
                  <a:gd name="connsiteX1" fmla="*/ 213331 w 213330"/>
                  <a:gd name="connsiteY1" fmla="*/ 168450 h 226350"/>
                  <a:gd name="connsiteX2" fmla="*/ 43213 w 213330"/>
                  <a:gd name="connsiteY2" fmla="*/ 180124 h 226350"/>
                  <a:gd name="connsiteX3" fmla="*/ 74902 w 213330"/>
                  <a:gd name="connsiteY3" fmla="*/ 0 h 226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3330" h="226350">
                    <a:moveTo>
                      <a:pt x="74902" y="0"/>
                    </a:moveTo>
                    <a:cubicBezTo>
                      <a:pt x="126604" y="50035"/>
                      <a:pt x="171635" y="108408"/>
                      <a:pt x="213331" y="168450"/>
                    </a:cubicBezTo>
                    <a:cubicBezTo>
                      <a:pt x="136611" y="241834"/>
                      <a:pt x="99919" y="245169"/>
                      <a:pt x="43213" y="180124"/>
                    </a:cubicBezTo>
                    <a:cubicBezTo>
                      <a:pt x="-21832" y="103405"/>
                      <a:pt x="-15161" y="65045"/>
                      <a:pt x="74902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166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0" name="Rectangle: Rounded Corners 32">
                <a:extLst>
                  <a:ext uri="{FF2B5EF4-FFF2-40B4-BE49-F238E27FC236}">
                    <a16:creationId xmlns:a16="http://schemas.microsoft.com/office/drawing/2014/main" id="{E0955EB2-6ECB-481C-A696-B76217761040}"/>
                  </a:ext>
                </a:extLst>
              </p:cNvPr>
              <p:cNvSpPr/>
              <p:nvPr/>
            </p:nvSpPr>
            <p:spPr>
              <a:xfrm rot="2273346">
                <a:off x="1556587" y="3644709"/>
                <a:ext cx="2380865" cy="619887"/>
              </a:xfrm>
              <a:prstGeom prst="roundRect">
                <a:avLst>
                  <a:gd name="adj" fmla="val 9202"/>
                </a:avLst>
              </a:prstGeom>
              <a:gradFill>
                <a:gsLst>
                  <a:gs pos="41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>
                      <a:lumMod val="50000"/>
                    </a:schemeClr>
                  </a:gs>
                  <a:gs pos="11000">
                    <a:schemeClr val="accent1">
                      <a:lumMod val="75000"/>
                    </a:schemeClr>
                  </a:gs>
                  <a:gs pos="23000">
                    <a:schemeClr val="accent1"/>
                  </a:gs>
                  <a:gs pos="62000">
                    <a:schemeClr val="accent1"/>
                  </a:gs>
                  <a:gs pos="8400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5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563" name="그룹 562">
            <a:extLst>
              <a:ext uri="{FF2B5EF4-FFF2-40B4-BE49-F238E27FC236}">
                <a16:creationId xmlns:a16="http://schemas.microsoft.com/office/drawing/2014/main" id="{C5051C32-58CC-436F-840B-71E2CED22918}"/>
              </a:ext>
            </a:extLst>
          </p:cNvPr>
          <p:cNvGrpSpPr/>
          <p:nvPr/>
        </p:nvGrpSpPr>
        <p:grpSpPr>
          <a:xfrm>
            <a:off x="5970976" y="1607294"/>
            <a:ext cx="6221024" cy="1376475"/>
            <a:chOff x="5970977" y="836005"/>
            <a:chExt cx="6221024" cy="1376475"/>
          </a:xfrm>
        </p:grpSpPr>
        <p:sp>
          <p:nvSpPr>
            <p:cNvPr id="564" name="Freeform: Shape 2">
              <a:extLst>
                <a:ext uri="{FF2B5EF4-FFF2-40B4-BE49-F238E27FC236}">
                  <a16:creationId xmlns:a16="http://schemas.microsoft.com/office/drawing/2014/main" id="{58849EB6-6345-48A9-9BD5-1C8BE695D038}"/>
                </a:ext>
              </a:extLst>
            </p:cNvPr>
            <p:cNvSpPr/>
            <p:nvPr/>
          </p:nvSpPr>
          <p:spPr>
            <a:xfrm>
              <a:off x="7061816" y="969990"/>
              <a:ext cx="5130185" cy="962387"/>
            </a:xfrm>
            <a:custGeom>
              <a:avLst/>
              <a:gdLst>
                <a:gd name="connsiteX0" fmla="*/ 160401 w 5130185"/>
                <a:gd name="connsiteY0" fmla="*/ 0 h 962387"/>
                <a:gd name="connsiteX1" fmla="*/ 5130185 w 5130185"/>
                <a:gd name="connsiteY1" fmla="*/ 0 h 962387"/>
                <a:gd name="connsiteX2" fmla="*/ 5130185 w 5130185"/>
                <a:gd name="connsiteY2" fmla="*/ 962387 h 962387"/>
                <a:gd name="connsiteX3" fmla="*/ 160401 w 5130185"/>
                <a:gd name="connsiteY3" fmla="*/ 962387 h 962387"/>
                <a:gd name="connsiteX4" fmla="*/ 0 w 5130185"/>
                <a:gd name="connsiteY4" fmla="*/ 801986 h 962387"/>
                <a:gd name="connsiteX5" fmla="*/ 0 w 5130185"/>
                <a:gd name="connsiteY5" fmla="*/ 160401 h 962387"/>
                <a:gd name="connsiteX6" fmla="*/ 160401 w 5130185"/>
                <a:gd name="connsiteY6" fmla="*/ 0 h 962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30185" h="962387">
                  <a:moveTo>
                    <a:pt x="160401" y="0"/>
                  </a:moveTo>
                  <a:lnTo>
                    <a:pt x="5130185" y="0"/>
                  </a:lnTo>
                  <a:lnTo>
                    <a:pt x="5130185" y="962387"/>
                  </a:lnTo>
                  <a:lnTo>
                    <a:pt x="160401" y="962387"/>
                  </a:lnTo>
                  <a:cubicBezTo>
                    <a:pt x="71814" y="962387"/>
                    <a:pt x="0" y="890573"/>
                    <a:pt x="0" y="801986"/>
                  </a:cubicBezTo>
                  <a:lnTo>
                    <a:pt x="0" y="160401"/>
                  </a:lnTo>
                  <a:cubicBezTo>
                    <a:pt x="0" y="71814"/>
                    <a:pt x="71814" y="0"/>
                    <a:pt x="16040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grpSp>
          <p:nvGrpSpPr>
            <p:cNvPr id="565" name="Group 5">
              <a:extLst>
                <a:ext uri="{FF2B5EF4-FFF2-40B4-BE49-F238E27FC236}">
                  <a16:creationId xmlns:a16="http://schemas.microsoft.com/office/drawing/2014/main" id="{7FF51AA0-BD5C-477E-A1E2-FB9841776B7C}"/>
                </a:ext>
              </a:extLst>
            </p:cNvPr>
            <p:cNvGrpSpPr/>
            <p:nvPr/>
          </p:nvGrpSpPr>
          <p:grpSpPr>
            <a:xfrm>
              <a:off x="8011561" y="1095942"/>
              <a:ext cx="3625632" cy="710483"/>
              <a:chOff x="6210998" y="1433695"/>
              <a:chExt cx="2688349" cy="710483"/>
            </a:xfrm>
          </p:grpSpPr>
          <p:sp>
            <p:nvSpPr>
              <p:cNvPr id="572" name="TextBox 571">
                <a:extLst>
                  <a:ext uri="{FF2B5EF4-FFF2-40B4-BE49-F238E27FC236}">
                    <a16:creationId xmlns:a16="http://schemas.microsoft.com/office/drawing/2014/main" id="{B794EEAB-7E3E-43F5-B6AA-5C91555600C5}"/>
                  </a:ext>
                </a:extLst>
              </p:cNvPr>
              <p:cNvSpPr txBox="1"/>
              <p:nvPr/>
            </p:nvSpPr>
            <p:spPr>
              <a:xfrm>
                <a:off x="6210998" y="1433695"/>
                <a:ext cx="268834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bg1"/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573" name="TextBox 572">
                <a:extLst>
                  <a:ext uri="{FF2B5EF4-FFF2-40B4-BE49-F238E27FC236}">
                    <a16:creationId xmlns:a16="http://schemas.microsoft.com/office/drawing/2014/main" id="{727A698F-211D-4138-AF18-0C00AD3E0142}"/>
                  </a:ext>
                </a:extLst>
              </p:cNvPr>
              <p:cNvSpPr txBox="1"/>
              <p:nvPr/>
            </p:nvSpPr>
            <p:spPr>
              <a:xfrm>
                <a:off x="6210998" y="1682513"/>
                <a:ext cx="268834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You can simply impress your audience and add a unique zing and appeal to your Presentations. </a:t>
                </a:r>
                <a:endParaRPr lang="ko-KR" altLang="en-US" sz="1200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566" name="Rounded Rectangle 27">
              <a:extLst>
                <a:ext uri="{FF2B5EF4-FFF2-40B4-BE49-F238E27FC236}">
                  <a16:creationId xmlns:a16="http://schemas.microsoft.com/office/drawing/2014/main" id="{A6C0377F-7CD5-4DFE-8D33-F599EB3BFF73}"/>
                </a:ext>
              </a:extLst>
            </p:cNvPr>
            <p:cNvSpPr/>
            <p:nvPr/>
          </p:nvSpPr>
          <p:spPr>
            <a:xfrm>
              <a:off x="7432535" y="1318144"/>
              <a:ext cx="346396" cy="266079"/>
            </a:xfrm>
            <a:custGeom>
              <a:avLst/>
              <a:gdLst/>
              <a:ahLst/>
              <a:cxnLst/>
              <a:rect l="l" t="t" r="r" b="b"/>
              <a:pathLst>
                <a:path w="3186824" h="2447912">
                  <a:moveTo>
                    <a:pt x="1917737" y="1021643"/>
                  </a:moveTo>
                  <a:cubicBezTo>
                    <a:pt x="2188548" y="1021643"/>
                    <a:pt x="2408083" y="1241178"/>
                    <a:pt x="2408083" y="1511989"/>
                  </a:cubicBezTo>
                  <a:cubicBezTo>
                    <a:pt x="2408083" y="1782800"/>
                    <a:pt x="2188548" y="2002335"/>
                    <a:pt x="1917737" y="2002335"/>
                  </a:cubicBezTo>
                  <a:cubicBezTo>
                    <a:pt x="1646926" y="2002335"/>
                    <a:pt x="1427391" y="1782800"/>
                    <a:pt x="1427391" y="1511989"/>
                  </a:cubicBezTo>
                  <a:cubicBezTo>
                    <a:pt x="1427391" y="1241178"/>
                    <a:pt x="1646926" y="1021643"/>
                    <a:pt x="1917737" y="1021643"/>
                  </a:cubicBezTo>
                  <a:close/>
                  <a:moveTo>
                    <a:pt x="1917737" y="827913"/>
                  </a:moveTo>
                  <a:cubicBezTo>
                    <a:pt x="1539932" y="827913"/>
                    <a:pt x="1233661" y="1134184"/>
                    <a:pt x="1233661" y="1511989"/>
                  </a:cubicBezTo>
                  <a:cubicBezTo>
                    <a:pt x="1233661" y="1889794"/>
                    <a:pt x="1539932" y="2196065"/>
                    <a:pt x="1917737" y="2196065"/>
                  </a:cubicBezTo>
                  <a:cubicBezTo>
                    <a:pt x="2295542" y="2196065"/>
                    <a:pt x="2601813" y="1889794"/>
                    <a:pt x="2601813" y="1511989"/>
                  </a:cubicBezTo>
                  <a:cubicBezTo>
                    <a:pt x="2601813" y="1134184"/>
                    <a:pt x="2295542" y="827913"/>
                    <a:pt x="1917737" y="827913"/>
                  </a:cubicBezTo>
                  <a:close/>
                  <a:moveTo>
                    <a:pt x="1112286" y="675885"/>
                  </a:moveTo>
                  <a:lnTo>
                    <a:pt x="1112286" y="830188"/>
                  </a:lnTo>
                  <a:lnTo>
                    <a:pt x="1328310" y="830188"/>
                  </a:lnTo>
                  <a:lnTo>
                    <a:pt x="1328310" y="675885"/>
                  </a:lnTo>
                  <a:close/>
                  <a:moveTo>
                    <a:pt x="2586084" y="626422"/>
                  </a:moveTo>
                  <a:lnTo>
                    <a:pt x="2586084" y="830188"/>
                  </a:lnTo>
                  <a:lnTo>
                    <a:pt x="3001340" y="830188"/>
                  </a:lnTo>
                  <a:lnTo>
                    <a:pt x="3001340" y="626422"/>
                  </a:lnTo>
                  <a:close/>
                  <a:moveTo>
                    <a:pt x="1593701" y="108218"/>
                  </a:moveTo>
                  <a:lnTo>
                    <a:pt x="1593701" y="432905"/>
                  </a:lnTo>
                  <a:lnTo>
                    <a:pt x="2241773" y="432905"/>
                  </a:lnTo>
                  <a:lnTo>
                    <a:pt x="2241773" y="108218"/>
                  </a:lnTo>
                  <a:close/>
                  <a:moveTo>
                    <a:pt x="1452512" y="0"/>
                  </a:moveTo>
                  <a:lnTo>
                    <a:pt x="2382963" y="0"/>
                  </a:lnTo>
                  <a:cubicBezTo>
                    <a:pt x="2433311" y="0"/>
                    <a:pt x="2474127" y="40816"/>
                    <a:pt x="2474127" y="91164"/>
                  </a:cubicBezTo>
                  <a:lnTo>
                    <a:pt x="2474127" y="432905"/>
                  </a:lnTo>
                  <a:lnTo>
                    <a:pt x="2933014" y="432905"/>
                  </a:lnTo>
                  <a:cubicBezTo>
                    <a:pt x="3073189" y="432905"/>
                    <a:pt x="3186824" y="546540"/>
                    <a:pt x="3186824" y="686715"/>
                  </a:cubicBezTo>
                  <a:lnTo>
                    <a:pt x="3186824" y="2194102"/>
                  </a:lnTo>
                  <a:cubicBezTo>
                    <a:pt x="3186824" y="2334277"/>
                    <a:pt x="3073189" y="2447912"/>
                    <a:pt x="2933014" y="2447912"/>
                  </a:cubicBezTo>
                  <a:lnTo>
                    <a:pt x="253810" y="2447912"/>
                  </a:lnTo>
                  <a:cubicBezTo>
                    <a:pt x="113635" y="2447912"/>
                    <a:pt x="0" y="2334277"/>
                    <a:pt x="0" y="2194102"/>
                  </a:cubicBezTo>
                  <a:lnTo>
                    <a:pt x="0" y="686715"/>
                  </a:lnTo>
                  <a:cubicBezTo>
                    <a:pt x="0" y="546540"/>
                    <a:pt x="113635" y="432905"/>
                    <a:pt x="253810" y="432905"/>
                  </a:cubicBezTo>
                  <a:lnTo>
                    <a:pt x="307082" y="432905"/>
                  </a:lnTo>
                  <a:lnTo>
                    <a:pt x="307082" y="313169"/>
                  </a:lnTo>
                  <a:cubicBezTo>
                    <a:pt x="307082" y="287995"/>
                    <a:pt x="327490" y="267587"/>
                    <a:pt x="352664" y="267587"/>
                  </a:cubicBezTo>
                  <a:lnTo>
                    <a:pt x="817888" y="267587"/>
                  </a:lnTo>
                  <a:cubicBezTo>
                    <a:pt x="843062" y="267587"/>
                    <a:pt x="863470" y="287995"/>
                    <a:pt x="863470" y="313169"/>
                  </a:cubicBezTo>
                  <a:lnTo>
                    <a:pt x="863470" y="432905"/>
                  </a:lnTo>
                  <a:lnTo>
                    <a:pt x="1361348" y="432905"/>
                  </a:lnTo>
                  <a:lnTo>
                    <a:pt x="1361348" y="91164"/>
                  </a:lnTo>
                  <a:cubicBezTo>
                    <a:pt x="1361348" y="40816"/>
                    <a:pt x="1402164" y="0"/>
                    <a:pt x="145251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grpSp>
          <p:nvGrpSpPr>
            <p:cNvPr id="567" name="Group 33">
              <a:extLst>
                <a:ext uri="{FF2B5EF4-FFF2-40B4-BE49-F238E27FC236}">
                  <a16:creationId xmlns:a16="http://schemas.microsoft.com/office/drawing/2014/main" id="{F3CF8D07-146E-4FEE-92E8-A4C154A61561}"/>
                </a:ext>
              </a:extLst>
            </p:cNvPr>
            <p:cNvGrpSpPr/>
            <p:nvPr/>
          </p:nvGrpSpPr>
          <p:grpSpPr>
            <a:xfrm rot="3066841">
              <a:off x="5979776" y="827206"/>
              <a:ext cx="1376475" cy="1394074"/>
              <a:chOff x="646749" y="3124500"/>
              <a:chExt cx="3290703" cy="3332777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568" name="Freeform: Shape 34">
                <a:extLst>
                  <a:ext uri="{FF2B5EF4-FFF2-40B4-BE49-F238E27FC236}">
                    <a16:creationId xmlns:a16="http://schemas.microsoft.com/office/drawing/2014/main" id="{7C25F173-141E-42D4-8631-F32372588250}"/>
                  </a:ext>
                </a:extLst>
              </p:cNvPr>
              <p:cNvSpPr/>
              <p:nvPr/>
            </p:nvSpPr>
            <p:spPr>
              <a:xfrm flipH="1">
                <a:off x="646749" y="5037719"/>
                <a:ext cx="1260852" cy="1419558"/>
              </a:xfrm>
              <a:custGeom>
                <a:avLst/>
                <a:gdLst>
                  <a:gd name="connsiteX0" fmla="*/ 376825 w 1283915"/>
                  <a:gd name="connsiteY0" fmla="*/ 233296 h 1475011"/>
                  <a:gd name="connsiteX1" fmla="*/ 1212402 w 1283915"/>
                  <a:gd name="connsiteY1" fmla="*/ 1137254 h 1475011"/>
                  <a:gd name="connsiteX2" fmla="*/ 1274112 w 1283915"/>
                  <a:gd name="connsiteY2" fmla="*/ 1297365 h 1475011"/>
                  <a:gd name="connsiteX3" fmla="*/ 1078977 w 1283915"/>
                  <a:gd name="connsiteY3" fmla="*/ 1442465 h 1475011"/>
                  <a:gd name="connsiteX4" fmla="*/ 925538 w 1283915"/>
                  <a:gd name="connsiteY4" fmla="*/ 1419116 h 1475011"/>
                  <a:gd name="connsiteX5" fmla="*/ 33254 w 1283915"/>
                  <a:gd name="connsiteY5" fmla="*/ 174922 h 1475011"/>
                  <a:gd name="connsiteX6" fmla="*/ 4902 w 1283915"/>
                  <a:gd name="connsiteY6" fmla="*/ 103206 h 1475011"/>
                  <a:gd name="connsiteX7" fmla="*/ 123317 w 1283915"/>
                  <a:gd name="connsiteY7" fmla="*/ 6473 h 1475011"/>
                  <a:gd name="connsiteX8" fmla="*/ 186694 w 1283915"/>
                  <a:gd name="connsiteY8" fmla="*/ 39829 h 1475011"/>
                  <a:gd name="connsiteX9" fmla="*/ 376825 w 1283915"/>
                  <a:gd name="connsiteY9" fmla="*/ 233296 h 1475011"/>
                  <a:gd name="connsiteX0" fmla="*/ 186694 w 1323395"/>
                  <a:gd name="connsiteY0" fmla="*/ 39829 h 1475011"/>
                  <a:gd name="connsiteX1" fmla="*/ 1212402 w 1323395"/>
                  <a:gd name="connsiteY1" fmla="*/ 1137254 h 1475011"/>
                  <a:gd name="connsiteX2" fmla="*/ 1274112 w 1323395"/>
                  <a:gd name="connsiteY2" fmla="*/ 1297365 h 1475011"/>
                  <a:gd name="connsiteX3" fmla="*/ 1078977 w 1323395"/>
                  <a:gd name="connsiteY3" fmla="*/ 1442465 h 1475011"/>
                  <a:gd name="connsiteX4" fmla="*/ 925538 w 1323395"/>
                  <a:gd name="connsiteY4" fmla="*/ 1419116 h 1475011"/>
                  <a:gd name="connsiteX5" fmla="*/ 33254 w 1323395"/>
                  <a:gd name="connsiteY5" fmla="*/ 174922 h 1475011"/>
                  <a:gd name="connsiteX6" fmla="*/ 4902 w 1323395"/>
                  <a:gd name="connsiteY6" fmla="*/ 103206 h 1475011"/>
                  <a:gd name="connsiteX7" fmla="*/ 123317 w 1323395"/>
                  <a:gd name="connsiteY7" fmla="*/ 6473 h 1475011"/>
                  <a:gd name="connsiteX8" fmla="*/ 186694 w 1323395"/>
                  <a:gd name="connsiteY8" fmla="*/ 39829 h 1475011"/>
                  <a:gd name="connsiteX0" fmla="*/ 234958 w 1371659"/>
                  <a:gd name="connsiteY0" fmla="*/ 39829 h 1449814"/>
                  <a:gd name="connsiteX1" fmla="*/ 1260666 w 1371659"/>
                  <a:gd name="connsiteY1" fmla="*/ 1137254 h 1449814"/>
                  <a:gd name="connsiteX2" fmla="*/ 1322376 w 1371659"/>
                  <a:gd name="connsiteY2" fmla="*/ 1297365 h 1449814"/>
                  <a:gd name="connsiteX3" fmla="*/ 1127241 w 1371659"/>
                  <a:gd name="connsiteY3" fmla="*/ 1442465 h 1449814"/>
                  <a:gd name="connsiteX4" fmla="*/ 980026 w 1371659"/>
                  <a:gd name="connsiteY4" fmla="*/ 1385281 h 1449814"/>
                  <a:gd name="connsiteX5" fmla="*/ 81518 w 1371659"/>
                  <a:gd name="connsiteY5" fmla="*/ 174922 h 1449814"/>
                  <a:gd name="connsiteX6" fmla="*/ 53166 w 1371659"/>
                  <a:gd name="connsiteY6" fmla="*/ 103206 h 1449814"/>
                  <a:gd name="connsiteX7" fmla="*/ 171581 w 1371659"/>
                  <a:gd name="connsiteY7" fmla="*/ 6473 h 1449814"/>
                  <a:gd name="connsiteX8" fmla="*/ 234958 w 1371659"/>
                  <a:gd name="connsiteY8" fmla="*/ 39829 h 1449814"/>
                  <a:gd name="connsiteX0" fmla="*/ 234958 w 1371659"/>
                  <a:gd name="connsiteY0" fmla="*/ 39829 h 1515808"/>
                  <a:gd name="connsiteX1" fmla="*/ 1260666 w 1371659"/>
                  <a:gd name="connsiteY1" fmla="*/ 1137254 h 1515808"/>
                  <a:gd name="connsiteX2" fmla="*/ 1322376 w 1371659"/>
                  <a:gd name="connsiteY2" fmla="*/ 1297365 h 1515808"/>
                  <a:gd name="connsiteX3" fmla="*/ 1100715 w 1371659"/>
                  <a:gd name="connsiteY3" fmla="*/ 1472566 h 1515808"/>
                  <a:gd name="connsiteX4" fmla="*/ 980026 w 1371659"/>
                  <a:gd name="connsiteY4" fmla="*/ 1385281 h 1515808"/>
                  <a:gd name="connsiteX5" fmla="*/ 81518 w 1371659"/>
                  <a:gd name="connsiteY5" fmla="*/ 174922 h 1515808"/>
                  <a:gd name="connsiteX6" fmla="*/ 53166 w 1371659"/>
                  <a:gd name="connsiteY6" fmla="*/ 103206 h 1515808"/>
                  <a:gd name="connsiteX7" fmla="*/ 171581 w 1371659"/>
                  <a:gd name="connsiteY7" fmla="*/ 6473 h 1515808"/>
                  <a:gd name="connsiteX8" fmla="*/ 234958 w 1371659"/>
                  <a:gd name="connsiteY8" fmla="*/ 39829 h 1515808"/>
                  <a:gd name="connsiteX0" fmla="*/ 234958 w 1346401"/>
                  <a:gd name="connsiteY0" fmla="*/ 39829 h 1518077"/>
                  <a:gd name="connsiteX1" fmla="*/ 1260666 w 1346401"/>
                  <a:gd name="connsiteY1" fmla="*/ 1137254 h 1518077"/>
                  <a:gd name="connsiteX2" fmla="*/ 1266452 w 1346401"/>
                  <a:gd name="connsiteY2" fmla="*/ 1259093 h 1518077"/>
                  <a:gd name="connsiteX3" fmla="*/ 1100715 w 1346401"/>
                  <a:gd name="connsiteY3" fmla="*/ 1472566 h 1518077"/>
                  <a:gd name="connsiteX4" fmla="*/ 980026 w 1346401"/>
                  <a:gd name="connsiteY4" fmla="*/ 1385281 h 1518077"/>
                  <a:gd name="connsiteX5" fmla="*/ 81518 w 1346401"/>
                  <a:gd name="connsiteY5" fmla="*/ 174922 h 1518077"/>
                  <a:gd name="connsiteX6" fmla="*/ 53166 w 1346401"/>
                  <a:gd name="connsiteY6" fmla="*/ 103206 h 1518077"/>
                  <a:gd name="connsiteX7" fmla="*/ 171581 w 1346401"/>
                  <a:gd name="connsiteY7" fmla="*/ 6473 h 1518077"/>
                  <a:gd name="connsiteX8" fmla="*/ 234958 w 1346401"/>
                  <a:gd name="connsiteY8" fmla="*/ 39829 h 1518077"/>
                  <a:gd name="connsiteX0" fmla="*/ 234958 w 1274320"/>
                  <a:gd name="connsiteY0" fmla="*/ 39829 h 1518077"/>
                  <a:gd name="connsiteX1" fmla="*/ 1062955 w 1274320"/>
                  <a:gd name="connsiteY1" fmla="*/ 918984 h 1518077"/>
                  <a:gd name="connsiteX2" fmla="*/ 1266452 w 1274320"/>
                  <a:gd name="connsiteY2" fmla="*/ 1259093 h 1518077"/>
                  <a:gd name="connsiteX3" fmla="*/ 1100715 w 1274320"/>
                  <a:gd name="connsiteY3" fmla="*/ 1472566 h 1518077"/>
                  <a:gd name="connsiteX4" fmla="*/ 980026 w 1274320"/>
                  <a:gd name="connsiteY4" fmla="*/ 1385281 h 1518077"/>
                  <a:gd name="connsiteX5" fmla="*/ 81518 w 1274320"/>
                  <a:gd name="connsiteY5" fmla="*/ 174922 h 1518077"/>
                  <a:gd name="connsiteX6" fmla="*/ 53166 w 1274320"/>
                  <a:gd name="connsiteY6" fmla="*/ 103206 h 1518077"/>
                  <a:gd name="connsiteX7" fmla="*/ 171581 w 1274320"/>
                  <a:gd name="connsiteY7" fmla="*/ 6473 h 1518077"/>
                  <a:gd name="connsiteX8" fmla="*/ 234958 w 1274320"/>
                  <a:gd name="connsiteY8" fmla="*/ 39829 h 1518077"/>
                  <a:gd name="connsiteX0" fmla="*/ 221490 w 1260852"/>
                  <a:gd name="connsiteY0" fmla="*/ 39829 h 1474731"/>
                  <a:gd name="connsiteX1" fmla="*/ 1049487 w 1260852"/>
                  <a:gd name="connsiteY1" fmla="*/ 918984 h 1474731"/>
                  <a:gd name="connsiteX2" fmla="*/ 1252984 w 1260852"/>
                  <a:gd name="connsiteY2" fmla="*/ 1259093 h 1474731"/>
                  <a:gd name="connsiteX3" fmla="*/ 1087247 w 1260852"/>
                  <a:gd name="connsiteY3" fmla="*/ 1472566 h 1474731"/>
                  <a:gd name="connsiteX4" fmla="*/ 777560 w 1260852"/>
                  <a:gd name="connsiteY4" fmla="*/ 1119640 h 1474731"/>
                  <a:gd name="connsiteX5" fmla="*/ 68050 w 1260852"/>
                  <a:gd name="connsiteY5" fmla="*/ 174922 h 1474731"/>
                  <a:gd name="connsiteX6" fmla="*/ 39698 w 1260852"/>
                  <a:gd name="connsiteY6" fmla="*/ 103206 h 1474731"/>
                  <a:gd name="connsiteX7" fmla="*/ 158113 w 1260852"/>
                  <a:gd name="connsiteY7" fmla="*/ 6473 h 1474731"/>
                  <a:gd name="connsiteX8" fmla="*/ 221490 w 1260852"/>
                  <a:gd name="connsiteY8" fmla="*/ 39829 h 1474731"/>
                  <a:gd name="connsiteX0" fmla="*/ 221490 w 1260852"/>
                  <a:gd name="connsiteY0" fmla="*/ 39829 h 1419559"/>
                  <a:gd name="connsiteX1" fmla="*/ 1049487 w 1260852"/>
                  <a:gd name="connsiteY1" fmla="*/ 918984 h 1419559"/>
                  <a:gd name="connsiteX2" fmla="*/ 1252984 w 1260852"/>
                  <a:gd name="connsiteY2" fmla="*/ 1259093 h 1419559"/>
                  <a:gd name="connsiteX3" fmla="*/ 1048592 w 1260852"/>
                  <a:gd name="connsiteY3" fmla="*/ 1416483 h 1419559"/>
                  <a:gd name="connsiteX4" fmla="*/ 777560 w 1260852"/>
                  <a:gd name="connsiteY4" fmla="*/ 1119640 h 1419559"/>
                  <a:gd name="connsiteX5" fmla="*/ 68050 w 1260852"/>
                  <a:gd name="connsiteY5" fmla="*/ 174922 h 1419559"/>
                  <a:gd name="connsiteX6" fmla="*/ 39698 w 1260852"/>
                  <a:gd name="connsiteY6" fmla="*/ 103206 h 1419559"/>
                  <a:gd name="connsiteX7" fmla="*/ 158113 w 1260852"/>
                  <a:gd name="connsiteY7" fmla="*/ 6473 h 1419559"/>
                  <a:gd name="connsiteX8" fmla="*/ 221490 w 1260852"/>
                  <a:gd name="connsiteY8" fmla="*/ 39829 h 14195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60852" h="1419559">
                    <a:moveTo>
                      <a:pt x="221490" y="39829"/>
                    </a:moveTo>
                    <a:cubicBezTo>
                      <a:pt x="403004" y="228292"/>
                      <a:pt x="877571" y="715773"/>
                      <a:pt x="1049487" y="918984"/>
                    </a:cubicBezTo>
                    <a:cubicBezTo>
                      <a:pt x="1221403" y="1122195"/>
                      <a:pt x="1284672" y="1200719"/>
                      <a:pt x="1252984" y="1259093"/>
                    </a:cubicBezTo>
                    <a:cubicBezTo>
                      <a:pt x="1216292" y="1325806"/>
                      <a:pt x="1127829" y="1439725"/>
                      <a:pt x="1048592" y="1416483"/>
                    </a:cubicBezTo>
                    <a:cubicBezTo>
                      <a:pt x="969355" y="1393241"/>
                      <a:pt x="940984" y="1326567"/>
                      <a:pt x="777560" y="1119640"/>
                    </a:cubicBezTo>
                    <a:cubicBezTo>
                      <a:pt x="614136" y="912713"/>
                      <a:pt x="191027" y="344328"/>
                      <a:pt x="68050" y="174922"/>
                    </a:cubicBezTo>
                    <a:cubicBezTo>
                      <a:pt x="-54927" y="5516"/>
                      <a:pt x="23019" y="136563"/>
                      <a:pt x="39698" y="103206"/>
                    </a:cubicBezTo>
                    <a:cubicBezTo>
                      <a:pt x="61379" y="56507"/>
                      <a:pt x="106410" y="19815"/>
                      <a:pt x="158113" y="6473"/>
                    </a:cubicBezTo>
                    <a:cubicBezTo>
                      <a:pt x="194805" y="-15209"/>
                      <a:pt x="206479" y="23151"/>
                      <a:pt x="221490" y="3982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3">
                      <a:lumMod val="40000"/>
                      <a:lumOff val="60000"/>
                    </a:schemeClr>
                  </a:gs>
                  <a:gs pos="46000">
                    <a:schemeClr val="accent3">
                      <a:lumMod val="95000"/>
                      <a:lumOff val="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20400000" scaled="0"/>
                <a:tileRect/>
              </a:gradFill>
              <a:ln w="166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9" name="Freeform: Shape 35">
                <a:extLst>
                  <a:ext uri="{FF2B5EF4-FFF2-40B4-BE49-F238E27FC236}">
                    <a16:creationId xmlns:a16="http://schemas.microsoft.com/office/drawing/2014/main" id="{E027E19D-DC5D-4123-8720-C518014A38CB}"/>
                  </a:ext>
                </a:extLst>
              </p:cNvPr>
              <p:cNvSpPr/>
              <p:nvPr/>
            </p:nvSpPr>
            <p:spPr>
              <a:xfrm flipH="1">
                <a:off x="1434549" y="3124500"/>
                <a:ext cx="634516" cy="2016426"/>
              </a:xfrm>
              <a:custGeom>
                <a:avLst/>
                <a:gdLst>
                  <a:gd name="connsiteX0" fmla="*/ 321244 w 634516"/>
                  <a:gd name="connsiteY0" fmla="*/ 1919694 h 2016426"/>
                  <a:gd name="connsiteX1" fmla="*/ 202829 w 634516"/>
                  <a:gd name="connsiteY1" fmla="*/ 2016427 h 2016426"/>
                  <a:gd name="connsiteX2" fmla="*/ 66068 w 634516"/>
                  <a:gd name="connsiteY2" fmla="*/ 1824628 h 2016426"/>
                  <a:gd name="connsiteX3" fmla="*/ 29376 w 634516"/>
                  <a:gd name="connsiteY3" fmla="*/ 1574455 h 2016426"/>
                  <a:gd name="connsiteX4" fmla="*/ 456338 w 634516"/>
                  <a:gd name="connsiteY4" fmla="*/ 608788 h 2016426"/>
                  <a:gd name="connsiteX5" fmla="*/ 409639 w 634516"/>
                  <a:gd name="connsiteY5" fmla="*/ 348608 h 2016426"/>
                  <a:gd name="connsiteX6" fmla="*/ 277881 w 634516"/>
                  <a:gd name="connsiteY6" fmla="*/ 155141 h 2016426"/>
                  <a:gd name="connsiteX7" fmla="*/ 182815 w 634516"/>
                  <a:gd name="connsiteY7" fmla="*/ 31722 h 2016426"/>
                  <a:gd name="connsiteX8" fmla="*/ 449666 w 634516"/>
                  <a:gd name="connsiteY8" fmla="*/ 165148 h 2016426"/>
                  <a:gd name="connsiteX9" fmla="*/ 619784 w 634516"/>
                  <a:gd name="connsiteY9" fmla="*/ 542075 h 2016426"/>
                  <a:gd name="connsiteX10" fmla="*/ 144455 w 634516"/>
                  <a:gd name="connsiteY10" fmla="*/ 1626157 h 2016426"/>
                  <a:gd name="connsiteX11" fmla="*/ 157798 w 634516"/>
                  <a:gd name="connsiteY11" fmla="*/ 1736233 h 2016426"/>
                  <a:gd name="connsiteX12" fmla="*/ 321244 w 634516"/>
                  <a:gd name="connsiteY12" fmla="*/ 1919694 h 20164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34516" h="2016426">
                    <a:moveTo>
                      <a:pt x="321244" y="1919694"/>
                    </a:moveTo>
                    <a:cubicBezTo>
                      <a:pt x="281217" y="1951382"/>
                      <a:pt x="242857" y="1984738"/>
                      <a:pt x="202829" y="2016427"/>
                    </a:cubicBezTo>
                    <a:cubicBezTo>
                      <a:pt x="186151" y="1933036"/>
                      <a:pt x="119438" y="1879666"/>
                      <a:pt x="66068" y="1824628"/>
                    </a:cubicBezTo>
                    <a:cubicBezTo>
                      <a:pt x="-10652" y="1744572"/>
                      <a:pt x="-17323" y="1676192"/>
                      <a:pt x="29376" y="1574455"/>
                    </a:cubicBezTo>
                    <a:cubicBezTo>
                      <a:pt x="177812" y="1255901"/>
                      <a:pt x="314573" y="930677"/>
                      <a:pt x="456338" y="608788"/>
                    </a:cubicBezTo>
                    <a:cubicBezTo>
                      <a:pt x="519715" y="463687"/>
                      <a:pt x="519715" y="463687"/>
                      <a:pt x="409639" y="348608"/>
                    </a:cubicBezTo>
                    <a:cubicBezTo>
                      <a:pt x="391293" y="266885"/>
                      <a:pt x="321244" y="220186"/>
                      <a:pt x="277881" y="155141"/>
                    </a:cubicBezTo>
                    <a:cubicBezTo>
                      <a:pt x="249528" y="111777"/>
                      <a:pt x="214504" y="73418"/>
                      <a:pt x="182815" y="31722"/>
                    </a:cubicBezTo>
                    <a:cubicBezTo>
                      <a:pt x="257867" y="-73351"/>
                      <a:pt x="406303" y="111777"/>
                      <a:pt x="449666" y="165148"/>
                    </a:cubicBezTo>
                    <a:cubicBezTo>
                      <a:pt x="534725" y="265217"/>
                      <a:pt x="681493" y="403646"/>
                      <a:pt x="619784" y="542075"/>
                    </a:cubicBezTo>
                    <a:cubicBezTo>
                      <a:pt x="461341" y="903992"/>
                      <a:pt x="302898" y="1265908"/>
                      <a:pt x="144455" y="1626157"/>
                    </a:cubicBezTo>
                    <a:cubicBezTo>
                      <a:pt x="126109" y="1669521"/>
                      <a:pt x="122774" y="1699541"/>
                      <a:pt x="157798" y="1736233"/>
                    </a:cubicBezTo>
                    <a:cubicBezTo>
                      <a:pt x="214504" y="1794607"/>
                      <a:pt x="251196" y="1871327"/>
                      <a:pt x="321244" y="191969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4">
                      <a:lumMod val="5000"/>
                      <a:lumOff val="95000"/>
                    </a:schemeClr>
                  </a:gs>
                  <a:gs pos="74000">
                    <a:schemeClr val="bg1">
                      <a:lumMod val="65000"/>
                    </a:schemeClr>
                  </a:gs>
                  <a:gs pos="8300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11400000" scaled="0"/>
                <a:tileRect/>
              </a:gradFill>
              <a:ln w="166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0" name="Freeform: Shape 36">
                <a:extLst>
                  <a:ext uri="{FF2B5EF4-FFF2-40B4-BE49-F238E27FC236}">
                    <a16:creationId xmlns:a16="http://schemas.microsoft.com/office/drawing/2014/main" id="{B8B2ACA5-3F94-486C-88CE-C44E3F7C12F2}"/>
                  </a:ext>
                </a:extLst>
              </p:cNvPr>
              <p:cNvSpPr/>
              <p:nvPr/>
            </p:nvSpPr>
            <p:spPr>
              <a:xfrm flipH="1">
                <a:off x="3610775" y="4587210"/>
                <a:ext cx="213330" cy="226350"/>
              </a:xfrm>
              <a:custGeom>
                <a:avLst/>
                <a:gdLst>
                  <a:gd name="connsiteX0" fmla="*/ 74902 w 213330"/>
                  <a:gd name="connsiteY0" fmla="*/ 0 h 226350"/>
                  <a:gd name="connsiteX1" fmla="*/ 213331 w 213330"/>
                  <a:gd name="connsiteY1" fmla="*/ 168450 h 226350"/>
                  <a:gd name="connsiteX2" fmla="*/ 43213 w 213330"/>
                  <a:gd name="connsiteY2" fmla="*/ 180124 h 226350"/>
                  <a:gd name="connsiteX3" fmla="*/ 74902 w 213330"/>
                  <a:gd name="connsiteY3" fmla="*/ 0 h 226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3330" h="226350">
                    <a:moveTo>
                      <a:pt x="74902" y="0"/>
                    </a:moveTo>
                    <a:cubicBezTo>
                      <a:pt x="126604" y="50035"/>
                      <a:pt x="171635" y="108408"/>
                      <a:pt x="213331" y="168450"/>
                    </a:cubicBezTo>
                    <a:cubicBezTo>
                      <a:pt x="136611" y="241834"/>
                      <a:pt x="99919" y="245169"/>
                      <a:pt x="43213" y="180124"/>
                    </a:cubicBezTo>
                    <a:cubicBezTo>
                      <a:pt x="-21832" y="103405"/>
                      <a:pt x="-15161" y="65045"/>
                      <a:pt x="74902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166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1" name="Rectangle: Rounded Corners 37">
                <a:extLst>
                  <a:ext uri="{FF2B5EF4-FFF2-40B4-BE49-F238E27FC236}">
                    <a16:creationId xmlns:a16="http://schemas.microsoft.com/office/drawing/2014/main" id="{E9A895EA-1891-471E-AE9A-A4673F66691F}"/>
                  </a:ext>
                </a:extLst>
              </p:cNvPr>
              <p:cNvSpPr/>
              <p:nvPr/>
            </p:nvSpPr>
            <p:spPr>
              <a:xfrm rot="2273346">
                <a:off x="1556587" y="3644709"/>
                <a:ext cx="2380865" cy="619887"/>
              </a:xfrm>
              <a:prstGeom prst="roundRect">
                <a:avLst>
                  <a:gd name="adj" fmla="val 9202"/>
                </a:avLst>
              </a:prstGeom>
              <a:gradFill>
                <a:gsLst>
                  <a:gs pos="41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>
                      <a:lumMod val="50000"/>
                    </a:schemeClr>
                  </a:gs>
                  <a:gs pos="11000">
                    <a:schemeClr val="accent2">
                      <a:lumMod val="75000"/>
                    </a:schemeClr>
                  </a:gs>
                  <a:gs pos="23000">
                    <a:schemeClr val="accent2"/>
                  </a:gs>
                  <a:gs pos="62000">
                    <a:schemeClr val="accent2"/>
                  </a:gs>
                  <a:gs pos="84000">
                    <a:schemeClr val="accent2">
                      <a:lumMod val="75000"/>
                    </a:schemeClr>
                  </a:gs>
                  <a:gs pos="100000">
                    <a:schemeClr val="accent2">
                      <a:lumMod val="5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574" name="그룹 573">
            <a:extLst>
              <a:ext uri="{FF2B5EF4-FFF2-40B4-BE49-F238E27FC236}">
                <a16:creationId xmlns:a16="http://schemas.microsoft.com/office/drawing/2014/main" id="{76D4A04D-0FC2-46C2-9FB6-167D8863DBE3}"/>
              </a:ext>
            </a:extLst>
          </p:cNvPr>
          <p:cNvGrpSpPr/>
          <p:nvPr/>
        </p:nvGrpSpPr>
        <p:grpSpPr>
          <a:xfrm>
            <a:off x="6396127" y="3902608"/>
            <a:ext cx="5795873" cy="1376475"/>
            <a:chOff x="6396127" y="3619572"/>
            <a:chExt cx="5795873" cy="1376475"/>
          </a:xfrm>
        </p:grpSpPr>
        <p:sp>
          <p:nvSpPr>
            <p:cNvPr id="575" name="Freeform: Shape 18">
              <a:extLst>
                <a:ext uri="{FF2B5EF4-FFF2-40B4-BE49-F238E27FC236}">
                  <a16:creationId xmlns:a16="http://schemas.microsoft.com/office/drawing/2014/main" id="{9EF65A8C-8D93-45EA-988B-6B8C474DD6BE}"/>
                </a:ext>
              </a:extLst>
            </p:cNvPr>
            <p:cNvSpPr/>
            <p:nvPr/>
          </p:nvSpPr>
          <p:spPr>
            <a:xfrm>
              <a:off x="7483843" y="3764854"/>
              <a:ext cx="4708157" cy="962387"/>
            </a:xfrm>
            <a:custGeom>
              <a:avLst/>
              <a:gdLst>
                <a:gd name="connsiteX0" fmla="*/ 160401 w 4708157"/>
                <a:gd name="connsiteY0" fmla="*/ 0 h 962387"/>
                <a:gd name="connsiteX1" fmla="*/ 4708157 w 4708157"/>
                <a:gd name="connsiteY1" fmla="*/ 0 h 962387"/>
                <a:gd name="connsiteX2" fmla="*/ 4708157 w 4708157"/>
                <a:gd name="connsiteY2" fmla="*/ 962387 h 962387"/>
                <a:gd name="connsiteX3" fmla="*/ 160401 w 4708157"/>
                <a:gd name="connsiteY3" fmla="*/ 962387 h 962387"/>
                <a:gd name="connsiteX4" fmla="*/ 0 w 4708157"/>
                <a:gd name="connsiteY4" fmla="*/ 801986 h 962387"/>
                <a:gd name="connsiteX5" fmla="*/ 0 w 4708157"/>
                <a:gd name="connsiteY5" fmla="*/ 160401 h 962387"/>
                <a:gd name="connsiteX6" fmla="*/ 160401 w 4708157"/>
                <a:gd name="connsiteY6" fmla="*/ 0 h 962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08157" h="962387">
                  <a:moveTo>
                    <a:pt x="160401" y="0"/>
                  </a:moveTo>
                  <a:lnTo>
                    <a:pt x="4708157" y="0"/>
                  </a:lnTo>
                  <a:lnTo>
                    <a:pt x="4708157" y="962387"/>
                  </a:lnTo>
                  <a:lnTo>
                    <a:pt x="160401" y="962387"/>
                  </a:lnTo>
                  <a:cubicBezTo>
                    <a:pt x="71814" y="962387"/>
                    <a:pt x="0" y="890573"/>
                    <a:pt x="0" y="801986"/>
                  </a:cubicBezTo>
                  <a:lnTo>
                    <a:pt x="0" y="160401"/>
                  </a:lnTo>
                  <a:cubicBezTo>
                    <a:pt x="0" y="71814"/>
                    <a:pt x="71814" y="0"/>
                    <a:pt x="1604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grpSp>
          <p:nvGrpSpPr>
            <p:cNvPr id="576" name="Group 19">
              <a:extLst>
                <a:ext uri="{FF2B5EF4-FFF2-40B4-BE49-F238E27FC236}">
                  <a16:creationId xmlns:a16="http://schemas.microsoft.com/office/drawing/2014/main" id="{6A6CAB08-00C7-4D10-8468-F48CF3BA87D6}"/>
                </a:ext>
              </a:extLst>
            </p:cNvPr>
            <p:cNvGrpSpPr/>
            <p:nvPr/>
          </p:nvGrpSpPr>
          <p:grpSpPr>
            <a:xfrm>
              <a:off x="8433589" y="3890806"/>
              <a:ext cx="3292837" cy="710483"/>
              <a:chOff x="6210998" y="1433695"/>
              <a:chExt cx="2688349" cy="710483"/>
            </a:xfrm>
          </p:grpSpPr>
          <p:sp>
            <p:nvSpPr>
              <p:cNvPr id="583" name="TextBox 582">
                <a:extLst>
                  <a:ext uri="{FF2B5EF4-FFF2-40B4-BE49-F238E27FC236}">
                    <a16:creationId xmlns:a16="http://schemas.microsoft.com/office/drawing/2014/main" id="{78BA8B99-EFB7-4AB9-B4B4-9E8C00627D3D}"/>
                  </a:ext>
                </a:extLst>
              </p:cNvPr>
              <p:cNvSpPr txBox="1"/>
              <p:nvPr/>
            </p:nvSpPr>
            <p:spPr>
              <a:xfrm>
                <a:off x="6210998" y="1433695"/>
                <a:ext cx="268834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bg1"/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584" name="TextBox 583">
                <a:extLst>
                  <a:ext uri="{FF2B5EF4-FFF2-40B4-BE49-F238E27FC236}">
                    <a16:creationId xmlns:a16="http://schemas.microsoft.com/office/drawing/2014/main" id="{25FA316F-C0C5-44B4-83A9-D41EEE507FE8}"/>
                  </a:ext>
                </a:extLst>
              </p:cNvPr>
              <p:cNvSpPr txBox="1"/>
              <p:nvPr/>
            </p:nvSpPr>
            <p:spPr>
              <a:xfrm>
                <a:off x="6210998" y="1682513"/>
                <a:ext cx="268834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You can simply impress your audience and add a unique zin.</a:t>
                </a:r>
                <a:endParaRPr lang="ko-KR" altLang="en-US" sz="1200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577" name="Rounded Rectangle 5">
              <a:extLst>
                <a:ext uri="{FF2B5EF4-FFF2-40B4-BE49-F238E27FC236}">
                  <a16:creationId xmlns:a16="http://schemas.microsoft.com/office/drawing/2014/main" id="{34502ACF-FC1D-4A8B-9F51-25615CA7177D}"/>
                </a:ext>
              </a:extLst>
            </p:cNvPr>
            <p:cNvSpPr/>
            <p:nvPr/>
          </p:nvSpPr>
          <p:spPr>
            <a:xfrm flipH="1">
              <a:off x="7831921" y="4084490"/>
              <a:ext cx="391682" cy="323114"/>
            </a:xfrm>
            <a:custGeom>
              <a:avLst/>
              <a:gdLst>
                <a:gd name="connsiteX0" fmla="*/ 1384251 w 3217557"/>
                <a:gd name="connsiteY0" fmla="*/ 661544 h 2702049"/>
                <a:gd name="connsiteX1" fmla="*/ 1574067 w 3217557"/>
                <a:gd name="connsiteY1" fmla="*/ 851360 h 2702049"/>
                <a:gd name="connsiteX2" fmla="*/ 1384251 w 3217557"/>
                <a:gd name="connsiteY2" fmla="*/ 1041176 h 2702049"/>
                <a:gd name="connsiteX3" fmla="*/ 1194435 w 3217557"/>
                <a:gd name="connsiteY3" fmla="*/ 851360 h 2702049"/>
                <a:gd name="connsiteX4" fmla="*/ 1384251 w 3217557"/>
                <a:gd name="connsiteY4" fmla="*/ 661544 h 2702049"/>
                <a:gd name="connsiteX5" fmla="*/ 1993421 w 3217557"/>
                <a:gd name="connsiteY5" fmla="*/ 661544 h 2702049"/>
                <a:gd name="connsiteX6" fmla="*/ 2183237 w 3217557"/>
                <a:gd name="connsiteY6" fmla="*/ 851360 h 2702049"/>
                <a:gd name="connsiteX7" fmla="*/ 1993421 w 3217557"/>
                <a:gd name="connsiteY7" fmla="*/ 1041176 h 2702049"/>
                <a:gd name="connsiteX8" fmla="*/ 1803605 w 3217557"/>
                <a:gd name="connsiteY8" fmla="*/ 851360 h 2702049"/>
                <a:gd name="connsiteX9" fmla="*/ 1993421 w 3217557"/>
                <a:gd name="connsiteY9" fmla="*/ 661544 h 2702049"/>
                <a:gd name="connsiteX10" fmla="*/ 2602591 w 3217557"/>
                <a:gd name="connsiteY10" fmla="*/ 661544 h 2702049"/>
                <a:gd name="connsiteX11" fmla="*/ 2792407 w 3217557"/>
                <a:gd name="connsiteY11" fmla="*/ 851360 h 2702049"/>
                <a:gd name="connsiteX12" fmla="*/ 2602591 w 3217557"/>
                <a:gd name="connsiteY12" fmla="*/ 1041176 h 2702049"/>
                <a:gd name="connsiteX13" fmla="*/ 2412775 w 3217557"/>
                <a:gd name="connsiteY13" fmla="*/ 851360 h 2702049"/>
                <a:gd name="connsiteX14" fmla="*/ 2602591 w 3217557"/>
                <a:gd name="connsiteY14" fmla="*/ 661544 h 2702049"/>
                <a:gd name="connsiteX15" fmla="*/ 677114 w 3217557"/>
                <a:gd name="connsiteY15" fmla="*/ 569491 h 2702049"/>
                <a:gd name="connsiteX16" fmla="*/ 330916 w 3217557"/>
                <a:gd name="connsiteY16" fmla="*/ 569491 h 2702049"/>
                <a:gd name="connsiteX17" fmla="*/ 0 w 3217557"/>
                <a:gd name="connsiteY17" fmla="*/ 900407 h 2702049"/>
                <a:gd name="connsiteX18" fmla="*/ 0 w 3217557"/>
                <a:gd name="connsiteY18" fmla="*/ 1952009 h 2702049"/>
                <a:gd name="connsiteX19" fmla="*/ 330916 w 3217557"/>
                <a:gd name="connsiteY19" fmla="*/ 2282925 h 2702049"/>
                <a:gd name="connsiteX20" fmla="*/ 711670 w 3217557"/>
                <a:gd name="connsiteY20" fmla="*/ 2282925 h 2702049"/>
                <a:gd name="connsiteX21" fmla="*/ 15770 w 3217557"/>
                <a:gd name="connsiteY21" fmla="*/ 2702049 h 2702049"/>
                <a:gd name="connsiteX22" fmla="*/ 1294529 w 3217557"/>
                <a:gd name="connsiteY22" fmla="*/ 2282925 h 2702049"/>
                <a:gd name="connsiteX23" fmla="*/ 2117356 w 3217557"/>
                <a:gd name="connsiteY23" fmla="*/ 2282925 h 2702049"/>
                <a:gd name="connsiteX24" fmla="*/ 2418395 w 3217557"/>
                <a:gd name="connsiteY24" fmla="*/ 2087951 h 2702049"/>
                <a:gd name="connsiteX25" fmla="*/ 1830857 w 3217557"/>
                <a:gd name="connsiteY25" fmla="*/ 1799347 h 2702049"/>
                <a:gd name="connsiteX26" fmla="*/ 1008030 w 3217557"/>
                <a:gd name="connsiteY26" fmla="*/ 1799347 h 2702049"/>
                <a:gd name="connsiteX27" fmla="*/ 677114 w 3217557"/>
                <a:gd name="connsiteY27" fmla="*/ 1468431 h 2702049"/>
                <a:gd name="connsiteX28" fmla="*/ 677114 w 3217557"/>
                <a:gd name="connsiteY28" fmla="*/ 569491 h 2702049"/>
                <a:gd name="connsiteX29" fmla="*/ 2886641 w 3217557"/>
                <a:gd name="connsiteY29" fmla="*/ 0 h 2702049"/>
                <a:gd name="connsiteX30" fmla="*/ 1100201 w 3217557"/>
                <a:gd name="connsiteY30" fmla="*/ 0 h 2702049"/>
                <a:gd name="connsiteX31" fmla="*/ 769285 w 3217557"/>
                <a:gd name="connsiteY31" fmla="*/ 330916 h 2702049"/>
                <a:gd name="connsiteX32" fmla="*/ 769285 w 3217557"/>
                <a:gd name="connsiteY32" fmla="*/ 1382518 h 2702049"/>
                <a:gd name="connsiteX33" fmla="*/ 1100201 w 3217557"/>
                <a:gd name="connsiteY33" fmla="*/ 1713434 h 2702049"/>
                <a:gd name="connsiteX34" fmla="*/ 1923028 w 3217557"/>
                <a:gd name="connsiteY34" fmla="*/ 1713434 h 2702049"/>
                <a:gd name="connsiteX35" fmla="*/ 3078958 w 3217557"/>
                <a:gd name="connsiteY35" fmla="*/ 2077967 h 2702049"/>
                <a:gd name="connsiteX36" fmla="*/ 2505887 w 3217557"/>
                <a:gd name="connsiteY36" fmla="*/ 1713434 h 2702049"/>
                <a:gd name="connsiteX37" fmla="*/ 2886641 w 3217557"/>
                <a:gd name="connsiteY37" fmla="*/ 1713434 h 2702049"/>
                <a:gd name="connsiteX38" fmla="*/ 3217557 w 3217557"/>
                <a:gd name="connsiteY38" fmla="*/ 1382518 h 2702049"/>
                <a:gd name="connsiteX39" fmla="*/ 3217557 w 3217557"/>
                <a:gd name="connsiteY39" fmla="*/ 330916 h 2702049"/>
                <a:gd name="connsiteX40" fmla="*/ 2886641 w 3217557"/>
                <a:gd name="connsiteY40" fmla="*/ 0 h 2702049"/>
                <a:gd name="connsiteX0" fmla="*/ 1384251 w 3217557"/>
                <a:gd name="connsiteY0" fmla="*/ 661544 h 2702049"/>
                <a:gd name="connsiteX1" fmla="*/ 1574067 w 3217557"/>
                <a:gd name="connsiteY1" fmla="*/ 851360 h 2702049"/>
                <a:gd name="connsiteX2" fmla="*/ 1384251 w 3217557"/>
                <a:gd name="connsiteY2" fmla="*/ 1041176 h 2702049"/>
                <a:gd name="connsiteX3" fmla="*/ 1194435 w 3217557"/>
                <a:gd name="connsiteY3" fmla="*/ 851360 h 2702049"/>
                <a:gd name="connsiteX4" fmla="*/ 1384251 w 3217557"/>
                <a:gd name="connsiteY4" fmla="*/ 661544 h 2702049"/>
                <a:gd name="connsiteX5" fmla="*/ 1993421 w 3217557"/>
                <a:gd name="connsiteY5" fmla="*/ 661544 h 2702049"/>
                <a:gd name="connsiteX6" fmla="*/ 2183237 w 3217557"/>
                <a:gd name="connsiteY6" fmla="*/ 851360 h 2702049"/>
                <a:gd name="connsiteX7" fmla="*/ 1993421 w 3217557"/>
                <a:gd name="connsiteY7" fmla="*/ 1041176 h 2702049"/>
                <a:gd name="connsiteX8" fmla="*/ 1803605 w 3217557"/>
                <a:gd name="connsiteY8" fmla="*/ 851360 h 2702049"/>
                <a:gd name="connsiteX9" fmla="*/ 1993421 w 3217557"/>
                <a:gd name="connsiteY9" fmla="*/ 661544 h 2702049"/>
                <a:gd name="connsiteX10" fmla="*/ 2602591 w 3217557"/>
                <a:gd name="connsiteY10" fmla="*/ 661544 h 2702049"/>
                <a:gd name="connsiteX11" fmla="*/ 2792407 w 3217557"/>
                <a:gd name="connsiteY11" fmla="*/ 851360 h 2702049"/>
                <a:gd name="connsiteX12" fmla="*/ 2602591 w 3217557"/>
                <a:gd name="connsiteY12" fmla="*/ 1041176 h 2702049"/>
                <a:gd name="connsiteX13" fmla="*/ 2412775 w 3217557"/>
                <a:gd name="connsiteY13" fmla="*/ 851360 h 2702049"/>
                <a:gd name="connsiteX14" fmla="*/ 2602591 w 3217557"/>
                <a:gd name="connsiteY14" fmla="*/ 661544 h 2702049"/>
                <a:gd name="connsiteX15" fmla="*/ 677114 w 3217557"/>
                <a:gd name="connsiteY15" fmla="*/ 569491 h 2702049"/>
                <a:gd name="connsiteX16" fmla="*/ 330916 w 3217557"/>
                <a:gd name="connsiteY16" fmla="*/ 569491 h 2702049"/>
                <a:gd name="connsiteX17" fmla="*/ 0 w 3217557"/>
                <a:gd name="connsiteY17" fmla="*/ 900407 h 2702049"/>
                <a:gd name="connsiteX18" fmla="*/ 0 w 3217557"/>
                <a:gd name="connsiteY18" fmla="*/ 1952009 h 2702049"/>
                <a:gd name="connsiteX19" fmla="*/ 330916 w 3217557"/>
                <a:gd name="connsiteY19" fmla="*/ 2282925 h 2702049"/>
                <a:gd name="connsiteX20" fmla="*/ 711670 w 3217557"/>
                <a:gd name="connsiteY20" fmla="*/ 2282925 h 2702049"/>
                <a:gd name="connsiteX21" fmla="*/ 15770 w 3217557"/>
                <a:gd name="connsiteY21" fmla="*/ 2702049 h 2702049"/>
                <a:gd name="connsiteX22" fmla="*/ 1294529 w 3217557"/>
                <a:gd name="connsiteY22" fmla="*/ 2282925 h 2702049"/>
                <a:gd name="connsiteX23" fmla="*/ 2117356 w 3217557"/>
                <a:gd name="connsiteY23" fmla="*/ 2282925 h 2702049"/>
                <a:gd name="connsiteX24" fmla="*/ 2418395 w 3217557"/>
                <a:gd name="connsiteY24" fmla="*/ 2087951 h 2702049"/>
                <a:gd name="connsiteX25" fmla="*/ 1830857 w 3217557"/>
                <a:gd name="connsiteY25" fmla="*/ 1799347 h 2702049"/>
                <a:gd name="connsiteX26" fmla="*/ 1008030 w 3217557"/>
                <a:gd name="connsiteY26" fmla="*/ 1799347 h 2702049"/>
                <a:gd name="connsiteX27" fmla="*/ 677114 w 3217557"/>
                <a:gd name="connsiteY27" fmla="*/ 1468431 h 2702049"/>
                <a:gd name="connsiteX28" fmla="*/ 677114 w 3217557"/>
                <a:gd name="connsiteY28" fmla="*/ 569491 h 2702049"/>
                <a:gd name="connsiteX29" fmla="*/ 2886641 w 3217557"/>
                <a:gd name="connsiteY29" fmla="*/ 0 h 2702049"/>
                <a:gd name="connsiteX30" fmla="*/ 1100201 w 3217557"/>
                <a:gd name="connsiteY30" fmla="*/ 0 h 2702049"/>
                <a:gd name="connsiteX31" fmla="*/ 769285 w 3217557"/>
                <a:gd name="connsiteY31" fmla="*/ 330916 h 2702049"/>
                <a:gd name="connsiteX32" fmla="*/ 769285 w 3217557"/>
                <a:gd name="connsiteY32" fmla="*/ 1382518 h 2702049"/>
                <a:gd name="connsiteX33" fmla="*/ 1100201 w 3217557"/>
                <a:gd name="connsiteY33" fmla="*/ 1713434 h 2702049"/>
                <a:gd name="connsiteX34" fmla="*/ 1923028 w 3217557"/>
                <a:gd name="connsiteY34" fmla="*/ 1713434 h 2702049"/>
                <a:gd name="connsiteX35" fmla="*/ 3078958 w 3217557"/>
                <a:gd name="connsiteY35" fmla="*/ 2077967 h 2702049"/>
                <a:gd name="connsiteX36" fmla="*/ 2505887 w 3217557"/>
                <a:gd name="connsiteY36" fmla="*/ 1713434 h 2702049"/>
                <a:gd name="connsiteX37" fmla="*/ 2886641 w 3217557"/>
                <a:gd name="connsiteY37" fmla="*/ 1713434 h 2702049"/>
                <a:gd name="connsiteX38" fmla="*/ 3217557 w 3217557"/>
                <a:gd name="connsiteY38" fmla="*/ 1382518 h 2702049"/>
                <a:gd name="connsiteX39" fmla="*/ 3217557 w 3217557"/>
                <a:gd name="connsiteY39" fmla="*/ 330916 h 2702049"/>
                <a:gd name="connsiteX40" fmla="*/ 2886641 w 3217557"/>
                <a:gd name="connsiteY40" fmla="*/ 0 h 2702049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217557" h="2654282">
                  <a:moveTo>
                    <a:pt x="1384251" y="661544"/>
                  </a:moveTo>
                  <a:cubicBezTo>
                    <a:pt x="1489083" y="661544"/>
                    <a:pt x="1574067" y="746528"/>
                    <a:pt x="1574067" y="851360"/>
                  </a:cubicBezTo>
                  <a:cubicBezTo>
                    <a:pt x="1574067" y="956192"/>
                    <a:pt x="1489083" y="1041176"/>
                    <a:pt x="1384251" y="1041176"/>
                  </a:cubicBezTo>
                  <a:cubicBezTo>
                    <a:pt x="1279419" y="1041176"/>
                    <a:pt x="1194435" y="956192"/>
                    <a:pt x="1194435" y="851360"/>
                  </a:cubicBezTo>
                  <a:cubicBezTo>
                    <a:pt x="1194435" y="746528"/>
                    <a:pt x="1279419" y="661544"/>
                    <a:pt x="1384251" y="661544"/>
                  </a:cubicBezTo>
                  <a:close/>
                  <a:moveTo>
                    <a:pt x="1993421" y="661544"/>
                  </a:moveTo>
                  <a:cubicBezTo>
                    <a:pt x="2098253" y="661544"/>
                    <a:pt x="2183237" y="746528"/>
                    <a:pt x="2183237" y="851360"/>
                  </a:cubicBezTo>
                  <a:cubicBezTo>
                    <a:pt x="2183237" y="956192"/>
                    <a:pt x="2098253" y="1041176"/>
                    <a:pt x="1993421" y="1041176"/>
                  </a:cubicBezTo>
                  <a:cubicBezTo>
                    <a:pt x="1888589" y="1041176"/>
                    <a:pt x="1803605" y="956192"/>
                    <a:pt x="1803605" y="851360"/>
                  </a:cubicBezTo>
                  <a:cubicBezTo>
                    <a:pt x="1803605" y="746528"/>
                    <a:pt x="1888589" y="661544"/>
                    <a:pt x="1993421" y="661544"/>
                  </a:cubicBezTo>
                  <a:close/>
                  <a:moveTo>
                    <a:pt x="2602591" y="661544"/>
                  </a:moveTo>
                  <a:cubicBezTo>
                    <a:pt x="2707423" y="661544"/>
                    <a:pt x="2792407" y="746528"/>
                    <a:pt x="2792407" y="851360"/>
                  </a:cubicBezTo>
                  <a:cubicBezTo>
                    <a:pt x="2792407" y="956192"/>
                    <a:pt x="2707423" y="1041176"/>
                    <a:pt x="2602591" y="1041176"/>
                  </a:cubicBezTo>
                  <a:cubicBezTo>
                    <a:pt x="2497759" y="1041176"/>
                    <a:pt x="2412775" y="956192"/>
                    <a:pt x="2412775" y="851360"/>
                  </a:cubicBezTo>
                  <a:cubicBezTo>
                    <a:pt x="2412775" y="746528"/>
                    <a:pt x="2497759" y="661544"/>
                    <a:pt x="2602591" y="661544"/>
                  </a:cubicBezTo>
                  <a:close/>
                  <a:moveTo>
                    <a:pt x="677114" y="569491"/>
                  </a:moveTo>
                  <a:lnTo>
                    <a:pt x="330916" y="569491"/>
                  </a:lnTo>
                  <a:cubicBezTo>
                    <a:pt x="148156" y="569491"/>
                    <a:pt x="0" y="717647"/>
                    <a:pt x="0" y="900407"/>
                  </a:cubicBezTo>
                  <a:lnTo>
                    <a:pt x="0" y="1952009"/>
                  </a:lnTo>
                  <a:cubicBezTo>
                    <a:pt x="0" y="2134769"/>
                    <a:pt x="148156" y="2282925"/>
                    <a:pt x="330916" y="2282925"/>
                  </a:cubicBezTo>
                  <a:lnTo>
                    <a:pt x="711670" y="2282925"/>
                  </a:lnTo>
                  <a:cubicBezTo>
                    <a:pt x="639726" y="2394386"/>
                    <a:pt x="647101" y="2475544"/>
                    <a:pt x="275077" y="2654282"/>
                  </a:cubicBezTo>
                  <a:cubicBezTo>
                    <a:pt x="900998" y="2583693"/>
                    <a:pt x="998412" y="2552618"/>
                    <a:pt x="1294529" y="2282925"/>
                  </a:cubicBezTo>
                  <a:lnTo>
                    <a:pt x="2117356" y="2282925"/>
                  </a:lnTo>
                  <a:cubicBezTo>
                    <a:pt x="2251554" y="2282925"/>
                    <a:pt x="2367095" y="2203043"/>
                    <a:pt x="2418395" y="2087951"/>
                  </a:cubicBezTo>
                  <a:cubicBezTo>
                    <a:pt x="2205538" y="2022975"/>
                    <a:pt x="2032941" y="1932583"/>
                    <a:pt x="1830857" y="1799347"/>
                  </a:cubicBezTo>
                  <a:lnTo>
                    <a:pt x="1008030" y="1799347"/>
                  </a:lnTo>
                  <a:cubicBezTo>
                    <a:pt x="825270" y="1799347"/>
                    <a:pt x="677114" y="1651191"/>
                    <a:pt x="677114" y="1468431"/>
                  </a:cubicBezTo>
                  <a:lnTo>
                    <a:pt x="677114" y="569491"/>
                  </a:lnTo>
                  <a:close/>
                  <a:moveTo>
                    <a:pt x="2886641" y="0"/>
                  </a:moveTo>
                  <a:lnTo>
                    <a:pt x="1100201" y="0"/>
                  </a:lnTo>
                  <a:cubicBezTo>
                    <a:pt x="917441" y="0"/>
                    <a:pt x="769285" y="148156"/>
                    <a:pt x="769285" y="330916"/>
                  </a:cubicBezTo>
                  <a:lnTo>
                    <a:pt x="769285" y="1382518"/>
                  </a:lnTo>
                  <a:cubicBezTo>
                    <a:pt x="769285" y="1565278"/>
                    <a:pt x="917441" y="1713434"/>
                    <a:pt x="1100201" y="1713434"/>
                  </a:cubicBezTo>
                  <a:lnTo>
                    <a:pt x="1923028" y="1713434"/>
                  </a:lnTo>
                  <a:cubicBezTo>
                    <a:pt x="2301032" y="1962656"/>
                    <a:pt x="2453037" y="2007378"/>
                    <a:pt x="3078958" y="2077967"/>
                  </a:cubicBezTo>
                  <a:cubicBezTo>
                    <a:pt x="2713759" y="1878758"/>
                    <a:pt x="2673367" y="1899957"/>
                    <a:pt x="2505887" y="1713434"/>
                  </a:cubicBezTo>
                  <a:lnTo>
                    <a:pt x="2886641" y="1713434"/>
                  </a:lnTo>
                  <a:cubicBezTo>
                    <a:pt x="3069401" y="1713434"/>
                    <a:pt x="3217557" y="1565278"/>
                    <a:pt x="3217557" y="1382518"/>
                  </a:cubicBezTo>
                  <a:lnTo>
                    <a:pt x="3217557" y="330916"/>
                  </a:lnTo>
                  <a:cubicBezTo>
                    <a:pt x="3217557" y="148156"/>
                    <a:pt x="3069401" y="0"/>
                    <a:pt x="288664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grpSp>
          <p:nvGrpSpPr>
            <p:cNvPr id="578" name="Group 38">
              <a:extLst>
                <a:ext uri="{FF2B5EF4-FFF2-40B4-BE49-F238E27FC236}">
                  <a16:creationId xmlns:a16="http://schemas.microsoft.com/office/drawing/2014/main" id="{D84D2A1D-B5A3-478E-B8C6-4A019E6B24C6}"/>
                </a:ext>
              </a:extLst>
            </p:cNvPr>
            <p:cNvGrpSpPr/>
            <p:nvPr/>
          </p:nvGrpSpPr>
          <p:grpSpPr>
            <a:xfrm rot="3066841">
              <a:off x="6404926" y="3610773"/>
              <a:ext cx="1376475" cy="1394074"/>
              <a:chOff x="646749" y="3124500"/>
              <a:chExt cx="3290703" cy="3332777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579" name="Freeform: Shape 39">
                <a:extLst>
                  <a:ext uri="{FF2B5EF4-FFF2-40B4-BE49-F238E27FC236}">
                    <a16:creationId xmlns:a16="http://schemas.microsoft.com/office/drawing/2014/main" id="{F32012D3-FFB0-499B-BB32-0801F791B3F4}"/>
                  </a:ext>
                </a:extLst>
              </p:cNvPr>
              <p:cNvSpPr/>
              <p:nvPr/>
            </p:nvSpPr>
            <p:spPr>
              <a:xfrm flipH="1">
                <a:off x="646749" y="5037719"/>
                <a:ext cx="1260852" cy="1419558"/>
              </a:xfrm>
              <a:custGeom>
                <a:avLst/>
                <a:gdLst>
                  <a:gd name="connsiteX0" fmla="*/ 376825 w 1283915"/>
                  <a:gd name="connsiteY0" fmla="*/ 233296 h 1475011"/>
                  <a:gd name="connsiteX1" fmla="*/ 1212402 w 1283915"/>
                  <a:gd name="connsiteY1" fmla="*/ 1137254 h 1475011"/>
                  <a:gd name="connsiteX2" fmla="*/ 1274112 w 1283915"/>
                  <a:gd name="connsiteY2" fmla="*/ 1297365 h 1475011"/>
                  <a:gd name="connsiteX3" fmla="*/ 1078977 w 1283915"/>
                  <a:gd name="connsiteY3" fmla="*/ 1442465 h 1475011"/>
                  <a:gd name="connsiteX4" fmla="*/ 925538 w 1283915"/>
                  <a:gd name="connsiteY4" fmla="*/ 1419116 h 1475011"/>
                  <a:gd name="connsiteX5" fmla="*/ 33254 w 1283915"/>
                  <a:gd name="connsiteY5" fmla="*/ 174922 h 1475011"/>
                  <a:gd name="connsiteX6" fmla="*/ 4902 w 1283915"/>
                  <a:gd name="connsiteY6" fmla="*/ 103206 h 1475011"/>
                  <a:gd name="connsiteX7" fmla="*/ 123317 w 1283915"/>
                  <a:gd name="connsiteY7" fmla="*/ 6473 h 1475011"/>
                  <a:gd name="connsiteX8" fmla="*/ 186694 w 1283915"/>
                  <a:gd name="connsiteY8" fmla="*/ 39829 h 1475011"/>
                  <a:gd name="connsiteX9" fmla="*/ 376825 w 1283915"/>
                  <a:gd name="connsiteY9" fmla="*/ 233296 h 1475011"/>
                  <a:gd name="connsiteX0" fmla="*/ 186694 w 1323395"/>
                  <a:gd name="connsiteY0" fmla="*/ 39829 h 1475011"/>
                  <a:gd name="connsiteX1" fmla="*/ 1212402 w 1323395"/>
                  <a:gd name="connsiteY1" fmla="*/ 1137254 h 1475011"/>
                  <a:gd name="connsiteX2" fmla="*/ 1274112 w 1323395"/>
                  <a:gd name="connsiteY2" fmla="*/ 1297365 h 1475011"/>
                  <a:gd name="connsiteX3" fmla="*/ 1078977 w 1323395"/>
                  <a:gd name="connsiteY3" fmla="*/ 1442465 h 1475011"/>
                  <a:gd name="connsiteX4" fmla="*/ 925538 w 1323395"/>
                  <a:gd name="connsiteY4" fmla="*/ 1419116 h 1475011"/>
                  <a:gd name="connsiteX5" fmla="*/ 33254 w 1323395"/>
                  <a:gd name="connsiteY5" fmla="*/ 174922 h 1475011"/>
                  <a:gd name="connsiteX6" fmla="*/ 4902 w 1323395"/>
                  <a:gd name="connsiteY6" fmla="*/ 103206 h 1475011"/>
                  <a:gd name="connsiteX7" fmla="*/ 123317 w 1323395"/>
                  <a:gd name="connsiteY7" fmla="*/ 6473 h 1475011"/>
                  <a:gd name="connsiteX8" fmla="*/ 186694 w 1323395"/>
                  <a:gd name="connsiteY8" fmla="*/ 39829 h 1475011"/>
                  <a:gd name="connsiteX0" fmla="*/ 234958 w 1371659"/>
                  <a:gd name="connsiteY0" fmla="*/ 39829 h 1449814"/>
                  <a:gd name="connsiteX1" fmla="*/ 1260666 w 1371659"/>
                  <a:gd name="connsiteY1" fmla="*/ 1137254 h 1449814"/>
                  <a:gd name="connsiteX2" fmla="*/ 1322376 w 1371659"/>
                  <a:gd name="connsiteY2" fmla="*/ 1297365 h 1449814"/>
                  <a:gd name="connsiteX3" fmla="*/ 1127241 w 1371659"/>
                  <a:gd name="connsiteY3" fmla="*/ 1442465 h 1449814"/>
                  <a:gd name="connsiteX4" fmla="*/ 980026 w 1371659"/>
                  <a:gd name="connsiteY4" fmla="*/ 1385281 h 1449814"/>
                  <a:gd name="connsiteX5" fmla="*/ 81518 w 1371659"/>
                  <a:gd name="connsiteY5" fmla="*/ 174922 h 1449814"/>
                  <a:gd name="connsiteX6" fmla="*/ 53166 w 1371659"/>
                  <a:gd name="connsiteY6" fmla="*/ 103206 h 1449814"/>
                  <a:gd name="connsiteX7" fmla="*/ 171581 w 1371659"/>
                  <a:gd name="connsiteY7" fmla="*/ 6473 h 1449814"/>
                  <a:gd name="connsiteX8" fmla="*/ 234958 w 1371659"/>
                  <a:gd name="connsiteY8" fmla="*/ 39829 h 1449814"/>
                  <a:gd name="connsiteX0" fmla="*/ 234958 w 1371659"/>
                  <a:gd name="connsiteY0" fmla="*/ 39829 h 1515808"/>
                  <a:gd name="connsiteX1" fmla="*/ 1260666 w 1371659"/>
                  <a:gd name="connsiteY1" fmla="*/ 1137254 h 1515808"/>
                  <a:gd name="connsiteX2" fmla="*/ 1322376 w 1371659"/>
                  <a:gd name="connsiteY2" fmla="*/ 1297365 h 1515808"/>
                  <a:gd name="connsiteX3" fmla="*/ 1100715 w 1371659"/>
                  <a:gd name="connsiteY3" fmla="*/ 1472566 h 1515808"/>
                  <a:gd name="connsiteX4" fmla="*/ 980026 w 1371659"/>
                  <a:gd name="connsiteY4" fmla="*/ 1385281 h 1515808"/>
                  <a:gd name="connsiteX5" fmla="*/ 81518 w 1371659"/>
                  <a:gd name="connsiteY5" fmla="*/ 174922 h 1515808"/>
                  <a:gd name="connsiteX6" fmla="*/ 53166 w 1371659"/>
                  <a:gd name="connsiteY6" fmla="*/ 103206 h 1515808"/>
                  <a:gd name="connsiteX7" fmla="*/ 171581 w 1371659"/>
                  <a:gd name="connsiteY7" fmla="*/ 6473 h 1515808"/>
                  <a:gd name="connsiteX8" fmla="*/ 234958 w 1371659"/>
                  <a:gd name="connsiteY8" fmla="*/ 39829 h 1515808"/>
                  <a:gd name="connsiteX0" fmla="*/ 234958 w 1346401"/>
                  <a:gd name="connsiteY0" fmla="*/ 39829 h 1518077"/>
                  <a:gd name="connsiteX1" fmla="*/ 1260666 w 1346401"/>
                  <a:gd name="connsiteY1" fmla="*/ 1137254 h 1518077"/>
                  <a:gd name="connsiteX2" fmla="*/ 1266452 w 1346401"/>
                  <a:gd name="connsiteY2" fmla="*/ 1259093 h 1518077"/>
                  <a:gd name="connsiteX3" fmla="*/ 1100715 w 1346401"/>
                  <a:gd name="connsiteY3" fmla="*/ 1472566 h 1518077"/>
                  <a:gd name="connsiteX4" fmla="*/ 980026 w 1346401"/>
                  <a:gd name="connsiteY4" fmla="*/ 1385281 h 1518077"/>
                  <a:gd name="connsiteX5" fmla="*/ 81518 w 1346401"/>
                  <a:gd name="connsiteY5" fmla="*/ 174922 h 1518077"/>
                  <a:gd name="connsiteX6" fmla="*/ 53166 w 1346401"/>
                  <a:gd name="connsiteY6" fmla="*/ 103206 h 1518077"/>
                  <a:gd name="connsiteX7" fmla="*/ 171581 w 1346401"/>
                  <a:gd name="connsiteY7" fmla="*/ 6473 h 1518077"/>
                  <a:gd name="connsiteX8" fmla="*/ 234958 w 1346401"/>
                  <a:gd name="connsiteY8" fmla="*/ 39829 h 1518077"/>
                  <a:gd name="connsiteX0" fmla="*/ 234958 w 1274320"/>
                  <a:gd name="connsiteY0" fmla="*/ 39829 h 1518077"/>
                  <a:gd name="connsiteX1" fmla="*/ 1062955 w 1274320"/>
                  <a:gd name="connsiteY1" fmla="*/ 918984 h 1518077"/>
                  <a:gd name="connsiteX2" fmla="*/ 1266452 w 1274320"/>
                  <a:gd name="connsiteY2" fmla="*/ 1259093 h 1518077"/>
                  <a:gd name="connsiteX3" fmla="*/ 1100715 w 1274320"/>
                  <a:gd name="connsiteY3" fmla="*/ 1472566 h 1518077"/>
                  <a:gd name="connsiteX4" fmla="*/ 980026 w 1274320"/>
                  <a:gd name="connsiteY4" fmla="*/ 1385281 h 1518077"/>
                  <a:gd name="connsiteX5" fmla="*/ 81518 w 1274320"/>
                  <a:gd name="connsiteY5" fmla="*/ 174922 h 1518077"/>
                  <a:gd name="connsiteX6" fmla="*/ 53166 w 1274320"/>
                  <a:gd name="connsiteY6" fmla="*/ 103206 h 1518077"/>
                  <a:gd name="connsiteX7" fmla="*/ 171581 w 1274320"/>
                  <a:gd name="connsiteY7" fmla="*/ 6473 h 1518077"/>
                  <a:gd name="connsiteX8" fmla="*/ 234958 w 1274320"/>
                  <a:gd name="connsiteY8" fmla="*/ 39829 h 1518077"/>
                  <a:gd name="connsiteX0" fmla="*/ 221490 w 1260852"/>
                  <a:gd name="connsiteY0" fmla="*/ 39829 h 1474731"/>
                  <a:gd name="connsiteX1" fmla="*/ 1049487 w 1260852"/>
                  <a:gd name="connsiteY1" fmla="*/ 918984 h 1474731"/>
                  <a:gd name="connsiteX2" fmla="*/ 1252984 w 1260852"/>
                  <a:gd name="connsiteY2" fmla="*/ 1259093 h 1474731"/>
                  <a:gd name="connsiteX3" fmla="*/ 1087247 w 1260852"/>
                  <a:gd name="connsiteY3" fmla="*/ 1472566 h 1474731"/>
                  <a:gd name="connsiteX4" fmla="*/ 777560 w 1260852"/>
                  <a:gd name="connsiteY4" fmla="*/ 1119640 h 1474731"/>
                  <a:gd name="connsiteX5" fmla="*/ 68050 w 1260852"/>
                  <a:gd name="connsiteY5" fmla="*/ 174922 h 1474731"/>
                  <a:gd name="connsiteX6" fmla="*/ 39698 w 1260852"/>
                  <a:gd name="connsiteY6" fmla="*/ 103206 h 1474731"/>
                  <a:gd name="connsiteX7" fmla="*/ 158113 w 1260852"/>
                  <a:gd name="connsiteY7" fmla="*/ 6473 h 1474731"/>
                  <a:gd name="connsiteX8" fmla="*/ 221490 w 1260852"/>
                  <a:gd name="connsiteY8" fmla="*/ 39829 h 1474731"/>
                  <a:gd name="connsiteX0" fmla="*/ 221490 w 1260852"/>
                  <a:gd name="connsiteY0" fmla="*/ 39829 h 1419559"/>
                  <a:gd name="connsiteX1" fmla="*/ 1049487 w 1260852"/>
                  <a:gd name="connsiteY1" fmla="*/ 918984 h 1419559"/>
                  <a:gd name="connsiteX2" fmla="*/ 1252984 w 1260852"/>
                  <a:gd name="connsiteY2" fmla="*/ 1259093 h 1419559"/>
                  <a:gd name="connsiteX3" fmla="*/ 1048592 w 1260852"/>
                  <a:gd name="connsiteY3" fmla="*/ 1416483 h 1419559"/>
                  <a:gd name="connsiteX4" fmla="*/ 777560 w 1260852"/>
                  <a:gd name="connsiteY4" fmla="*/ 1119640 h 1419559"/>
                  <a:gd name="connsiteX5" fmla="*/ 68050 w 1260852"/>
                  <a:gd name="connsiteY5" fmla="*/ 174922 h 1419559"/>
                  <a:gd name="connsiteX6" fmla="*/ 39698 w 1260852"/>
                  <a:gd name="connsiteY6" fmla="*/ 103206 h 1419559"/>
                  <a:gd name="connsiteX7" fmla="*/ 158113 w 1260852"/>
                  <a:gd name="connsiteY7" fmla="*/ 6473 h 1419559"/>
                  <a:gd name="connsiteX8" fmla="*/ 221490 w 1260852"/>
                  <a:gd name="connsiteY8" fmla="*/ 39829 h 14195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60852" h="1419559">
                    <a:moveTo>
                      <a:pt x="221490" y="39829"/>
                    </a:moveTo>
                    <a:cubicBezTo>
                      <a:pt x="403004" y="228292"/>
                      <a:pt x="877571" y="715773"/>
                      <a:pt x="1049487" y="918984"/>
                    </a:cubicBezTo>
                    <a:cubicBezTo>
                      <a:pt x="1221403" y="1122195"/>
                      <a:pt x="1284672" y="1200719"/>
                      <a:pt x="1252984" y="1259093"/>
                    </a:cubicBezTo>
                    <a:cubicBezTo>
                      <a:pt x="1216292" y="1325806"/>
                      <a:pt x="1127829" y="1439725"/>
                      <a:pt x="1048592" y="1416483"/>
                    </a:cubicBezTo>
                    <a:cubicBezTo>
                      <a:pt x="969355" y="1393241"/>
                      <a:pt x="940984" y="1326567"/>
                      <a:pt x="777560" y="1119640"/>
                    </a:cubicBezTo>
                    <a:cubicBezTo>
                      <a:pt x="614136" y="912713"/>
                      <a:pt x="191027" y="344328"/>
                      <a:pt x="68050" y="174922"/>
                    </a:cubicBezTo>
                    <a:cubicBezTo>
                      <a:pt x="-54927" y="5516"/>
                      <a:pt x="23019" y="136563"/>
                      <a:pt x="39698" y="103206"/>
                    </a:cubicBezTo>
                    <a:cubicBezTo>
                      <a:pt x="61379" y="56507"/>
                      <a:pt x="106410" y="19815"/>
                      <a:pt x="158113" y="6473"/>
                    </a:cubicBezTo>
                    <a:cubicBezTo>
                      <a:pt x="194805" y="-15209"/>
                      <a:pt x="206479" y="23151"/>
                      <a:pt x="221490" y="3982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3">
                      <a:lumMod val="40000"/>
                      <a:lumOff val="60000"/>
                    </a:schemeClr>
                  </a:gs>
                  <a:gs pos="46000">
                    <a:schemeClr val="accent3">
                      <a:lumMod val="95000"/>
                      <a:lumOff val="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20400000" scaled="0"/>
                <a:tileRect/>
              </a:gradFill>
              <a:ln w="166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0" name="Freeform: Shape 40">
                <a:extLst>
                  <a:ext uri="{FF2B5EF4-FFF2-40B4-BE49-F238E27FC236}">
                    <a16:creationId xmlns:a16="http://schemas.microsoft.com/office/drawing/2014/main" id="{A36A3890-2DF7-47B6-84E4-6ADE7A060B92}"/>
                  </a:ext>
                </a:extLst>
              </p:cNvPr>
              <p:cNvSpPr/>
              <p:nvPr/>
            </p:nvSpPr>
            <p:spPr>
              <a:xfrm flipH="1">
                <a:off x="1434549" y="3124500"/>
                <a:ext cx="634516" cy="2016426"/>
              </a:xfrm>
              <a:custGeom>
                <a:avLst/>
                <a:gdLst>
                  <a:gd name="connsiteX0" fmla="*/ 321244 w 634516"/>
                  <a:gd name="connsiteY0" fmla="*/ 1919694 h 2016426"/>
                  <a:gd name="connsiteX1" fmla="*/ 202829 w 634516"/>
                  <a:gd name="connsiteY1" fmla="*/ 2016427 h 2016426"/>
                  <a:gd name="connsiteX2" fmla="*/ 66068 w 634516"/>
                  <a:gd name="connsiteY2" fmla="*/ 1824628 h 2016426"/>
                  <a:gd name="connsiteX3" fmla="*/ 29376 w 634516"/>
                  <a:gd name="connsiteY3" fmla="*/ 1574455 h 2016426"/>
                  <a:gd name="connsiteX4" fmla="*/ 456338 w 634516"/>
                  <a:gd name="connsiteY4" fmla="*/ 608788 h 2016426"/>
                  <a:gd name="connsiteX5" fmla="*/ 409639 w 634516"/>
                  <a:gd name="connsiteY5" fmla="*/ 348608 h 2016426"/>
                  <a:gd name="connsiteX6" fmla="*/ 277881 w 634516"/>
                  <a:gd name="connsiteY6" fmla="*/ 155141 h 2016426"/>
                  <a:gd name="connsiteX7" fmla="*/ 182815 w 634516"/>
                  <a:gd name="connsiteY7" fmla="*/ 31722 h 2016426"/>
                  <a:gd name="connsiteX8" fmla="*/ 449666 w 634516"/>
                  <a:gd name="connsiteY8" fmla="*/ 165148 h 2016426"/>
                  <a:gd name="connsiteX9" fmla="*/ 619784 w 634516"/>
                  <a:gd name="connsiteY9" fmla="*/ 542075 h 2016426"/>
                  <a:gd name="connsiteX10" fmla="*/ 144455 w 634516"/>
                  <a:gd name="connsiteY10" fmla="*/ 1626157 h 2016426"/>
                  <a:gd name="connsiteX11" fmla="*/ 157798 w 634516"/>
                  <a:gd name="connsiteY11" fmla="*/ 1736233 h 2016426"/>
                  <a:gd name="connsiteX12" fmla="*/ 321244 w 634516"/>
                  <a:gd name="connsiteY12" fmla="*/ 1919694 h 20164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34516" h="2016426">
                    <a:moveTo>
                      <a:pt x="321244" y="1919694"/>
                    </a:moveTo>
                    <a:cubicBezTo>
                      <a:pt x="281217" y="1951382"/>
                      <a:pt x="242857" y="1984738"/>
                      <a:pt x="202829" y="2016427"/>
                    </a:cubicBezTo>
                    <a:cubicBezTo>
                      <a:pt x="186151" y="1933036"/>
                      <a:pt x="119438" y="1879666"/>
                      <a:pt x="66068" y="1824628"/>
                    </a:cubicBezTo>
                    <a:cubicBezTo>
                      <a:pt x="-10652" y="1744572"/>
                      <a:pt x="-17323" y="1676192"/>
                      <a:pt x="29376" y="1574455"/>
                    </a:cubicBezTo>
                    <a:cubicBezTo>
                      <a:pt x="177812" y="1255901"/>
                      <a:pt x="314573" y="930677"/>
                      <a:pt x="456338" y="608788"/>
                    </a:cubicBezTo>
                    <a:cubicBezTo>
                      <a:pt x="519715" y="463687"/>
                      <a:pt x="519715" y="463687"/>
                      <a:pt x="409639" y="348608"/>
                    </a:cubicBezTo>
                    <a:cubicBezTo>
                      <a:pt x="391293" y="266885"/>
                      <a:pt x="321244" y="220186"/>
                      <a:pt x="277881" y="155141"/>
                    </a:cubicBezTo>
                    <a:cubicBezTo>
                      <a:pt x="249528" y="111777"/>
                      <a:pt x="214504" y="73418"/>
                      <a:pt x="182815" y="31722"/>
                    </a:cubicBezTo>
                    <a:cubicBezTo>
                      <a:pt x="257867" y="-73351"/>
                      <a:pt x="406303" y="111777"/>
                      <a:pt x="449666" y="165148"/>
                    </a:cubicBezTo>
                    <a:cubicBezTo>
                      <a:pt x="534725" y="265217"/>
                      <a:pt x="681493" y="403646"/>
                      <a:pt x="619784" y="542075"/>
                    </a:cubicBezTo>
                    <a:cubicBezTo>
                      <a:pt x="461341" y="903992"/>
                      <a:pt x="302898" y="1265908"/>
                      <a:pt x="144455" y="1626157"/>
                    </a:cubicBezTo>
                    <a:cubicBezTo>
                      <a:pt x="126109" y="1669521"/>
                      <a:pt x="122774" y="1699541"/>
                      <a:pt x="157798" y="1736233"/>
                    </a:cubicBezTo>
                    <a:cubicBezTo>
                      <a:pt x="214504" y="1794607"/>
                      <a:pt x="251196" y="1871327"/>
                      <a:pt x="321244" y="191969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4">
                      <a:lumMod val="5000"/>
                      <a:lumOff val="95000"/>
                    </a:schemeClr>
                  </a:gs>
                  <a:gs pos="74000">
                    <a:schemeClr val="bg1">
                      <a:lumMod val="65000"/>
                    </a:schemeClr>
                  </a:gs>
                  <a:gs pos="8300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11400000" scaled="0"/>
                <a:tileRect/>
              </a:gradFill>
              <a:ln w="166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1" name="Freeform: Shape 41">
                <a:extLst>
                  <a:ext uri="{FF2B5EF4-FFF2-40B4-BE49-F238E27FC236}">
                    <a16:creationId xmlns:a16="http://schemas.microsoft.com/office/drawing/2014/main" id="{F3ED69DE-E11B-4840-ACFE-834D144E3CDD}"/>
                  </a:ext>
                </a:extLst>
              </p:cNvPr>
              <p:cNvSpPr/>
              <p:nvPr/>
            </p:nvSpPr>
            <p:spPr>
              <a:xfrm flipH="1">
                <a:off x="3610775" y="4587210"/>
                <a:ext cx="213330" cy="226350"/>
              </a:xfrm>
              <a:custGeom>
                <a:avLst/>
                <a:gdLst>
                  <a:gd name="connsiteX0" fmla="*/ 74902 w 213330"/>
                  <a:gd name="connsiteY0" fmla="*/ 0 h 226350"/>
                  <a:gd name="connsiteX1" fmla="*/ 213331 w 213330"/>
                  <a:gd name="connsiteY1" fmla="*/ 168450 h 226350"/>
                  <a:gd name="connsiteX2" fmla="*/ 43213 w 213330"/>
                  <a:gd name="connsiteY2" fmla="*/ 180124 h 226350"/>
                  <a:gd name="connsiteX3" fmla="*/ 74902 w 213330"/>
                  <a:gd name="connsiteY3" fmla="*/ 0 h 226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3330" h="226350">
                    <a:moveTo>
                      <a:pt x="74902" y="0"/>
                    </a:moveTo>
                    <a:cubicBezTo>
                      <a:pt x="126604" y="50035"/>
                      <a:pt x="171635" y="108408"/>
                      <a:pt x="213331" y="168450"/>
                    </a:cubicBezTo>
                    <a:cubicBezTo>
                      <a:pt x="136611" y="241834"/>
                      <a:pt x="99919" y="245169"/>
                      <a:pt x="43213" y="180124"/>
                    </a:cubicBezTo>
                    <a:cubicBezTo>
                      <a:pt x="-21832" y="103405"/>
                      <a:pt x="-15161" y="65045"/>
                      <a:pt x="74902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166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2" name="Rectangle: Rounded Corners 42">
                <a:extLst>
                  <a:ext uri="{FF2B5EF4-FFF2-40B4-BE49-F238E27FC236}">
                    <a16:creationId xmlns:a16="http://schemas.microsoft.com/office/drawing/2014/main" id="{5946DBCD-BEBE-460B-B204-8AA34F9067B8}"/>
                  </a:ext>
                </a:extLst>
              </p:cNvPr>
              <p:cNvSpPr/>
              <p:nvPr/>
            </p:nvSpPr>
            <p:spPr>
              <a:xfrm rot="2273346">
                <a:off x="1556587" y="3644709"/>
                <a:ext cx="2380865" cy="619887"/>
              </a:xfrm>
              <a:prstGeom prst="roundRect">
                <a:avLst>
                  <a:gd name="adj" fmla="val 9202"/>
                </a:avLst>
              </a:prstGeom>
              <a:gradFill>
                <a:gsLst>
                  <a:gs pos="41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>
                      <a:lumMod val="50000"/>
                    </a:schemeClr>
                  </a:gs>
                  <a:gs pos="11000">
                    <a:schemeClr val="accent6">
                      <a:lumMod val="75000"/>
                    </a:schemeClr>
                  </a:gs>
                  <a:gs pos="23000">
                    <a:schemeClr val="accent6"/>
                  </a:gs>
                  <a:gs pos="62000">
                    <a:schemeClr val="accent6"/>
                  </a:gs>
                  <a:gs pos="84000">
                    <a:schemeClr val="accent6">
                      <a:lumMod val="75000"/>
                    </a:schemeClr>
                  </a:gs>
                  <a:gs pos="100000">
                    <a:schemeClr val="accent6">
                      <a:lumMod val="5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585" name="그룹 584">
            <a:extLst>
              <a:ext uri="{FF2B5EF4-FFF2-40B4-BE49-F238E27FC236}">
                <a16:creationId xmlns:a16="http://schemas.microsoft.com/office/drawing/2014/main" id="{646807AC-3A60-49F9-A173-442C3D97236C}"/>
              </a:ext>
            </a:extLst>
          </p:cNvPr>
          <p:cNvGrpSpPr/>
          <p:nvPr/>
        </p:nvGrpSpPr>
        <p:grpSpPr>
          <a:xfrm>
            <a:off x="6926153" y="5050265"/>
            <a:ext cx="5265847" cy="1376475"/>
            <a:chOff x="6926153" y="5031215"/>
            <a:chExt cx="5265847" cy="1376475"/>
          </a:xfrm>
        </p:grpSpPr>
        <p:sp>
          <p:nvSpPr>
            <p:cNvPr id="586" name="Freeform: Shape 4">
              <a:extLst>
                <a:ext uri="{FF2B5EF4-FFF2-40B4-BE49-F238E27FC236}">
                  <a16:creationId xmlns:a16="http://schemas.microsoft.com/office/drawing/2014/main" id="{7208B10D-8929-4776-B19A-8C507CD0ED6A}"/>
                </a:ext>
              </a:extLst>
            </p:cNvPr>
            <p:cNvSpPr/>
            <p:nvPr/>
          </p:nvSpPr>
          <p:spPr>
            <a:xfrm>
              <a:off x="8015146" y="5162285"/>
              <a:ext cx="4176854" cy="962387"/>
            </a:xfrm>
            <a:custGeom>
              <a:avLst/>
              <a:gdLst>
                <a:gd name="connsiteX0" fmla="*/ 160401 w 4176854"/>
                <a:gd name="connsiteY0" fmla="*/ 0 h 962387"/>
                <a:gd name="connsiteX1" fmla="*/ 4176854 w 4176854"/>
                <a:gd name="connsiteY1" fmla="*/ 0 h 962387"/>
                <a:gd name="connsiteX2" fmla="*/ 4176854 w 4176854"/>
                <a:gd name="connsiteY2" fmla="*/ 962387 h 962387"/>
                <a:gd name="connsiteX3" fmla="*/ 160401 w 4176854"/>
                <a:gd name="connsiteY3" fmla="*/ 962387 h 962387"/>
                <a:gd name="connsiteX4" fmla="*/ 0 w 4176854"/>
                <a:gd name="connsiteY4" fmla="*/ 801986 h 962387"/>
                <a:gd name="connsiteX5" fmla="*/ 0 w 4176854"/>
                <a:gd name="connsiteY5" fmla="*/ 160401 h 962387"/>
                <a:gd name="connsiteX6" fmla="*/ 160401 w 4176854"/>
                <a:gd name="connsiteY6" fmla="*/ 0 h 962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76854" h="962387">
                  <a:moveTo>
                    <a:pt x="160401" y="0"/>
                  </a:moveTo>
                  <a:lnTo>
                    <a:pt x="4176854" y="0"/>
                  </a:lnTo>
                  <a:lnTo>
                    <a:pt x="4176854" y="962387"/>
                  </a:lnTo>
                  <a:lnTo>
                    <a:pt x="160401" y="962387"/>
                  </a:lnTo>
                  <a:cubicBezTo>
                    <a:pt x="71814" y="962387"/>
                    <a:pt x="0" y="890573"/>
                    <a:pt x="0" y="801986"/>
                  </a:cubicBezTo>
                  <a:lnTo>
                    <a:pt x="0" y="160401"/>
                  </a:lnTo>
                  <a:cubicBezTo>
                    <a:pt x="0" y="71814"/>
                    <a:pt x="71814" y="0"/>
                    <a:pt x="16040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grpSp>
          <p:nvGrpSpPr>
            <p:cNvPr id="587" name="Group 8">
              <a:extLst>
                <a:ext uri="{FF2B5EF4-FFF2-40B4-BE49-F238E27FC236}">
                  <a16:creationId xmlns:a16="http://schemas.microsoft.com/office/drawing/2014/main" id="{1EDAE9E1-40FB-4012-9ABE-AF38E0996402}"/>
                </a:ext>
              </a:extLst>
            </p:cNvPr>
            <p:cNvGrpSpPr/>
            <p:nvPr/>
          </p:nvGrpSpPr>
          <p:grpSpPr>
            <a:xfrm>
              <a:off x="8914650" y="5288237"/>
              <a:ext cx="3022792" cy="710483"/>
              <a:chOff x="6210998" y="1433695"/>
              <a:chExt cx="2688349" cy="710483"/>
            </a:xfrm>
          </p:grpSpPr>
          <p:sp>
            <p:nvSpPr>
              <p:cNvPr id="594" name="TextBox 593">
                <a:extLst>
                  <a:ext uri="{FF2B5EF4-FFF2-40B4-BE49-F238E27FC236}">
                    <a16:creationId xmlns:a16="http://schemas.microsoft.com/office/drawing/2014/main" id="{08EEB57C-B7EC-4FC4-8E80-BFB5707350D0}"/>
                  </a:ext>
                </a:extLst>
              </p:cNvPr>
              <p:cNvSpPr txBox="1"/>
              <p:nvPr/>
            </p:nvSpPr>
            <p:spPr>
              <a:xfrm>
                <a:off x="6210998" y="1433695"/>
                <a:ext cx="268834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bg1"/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595" name="TextBox 594">
                <a:extLst>
                  <a:ext uri="{FF2B5EF4-FFF2-40B4-BE49-F238E27FC236}">
                    <a16:creationId xmlns:a16="http://schemas.microsoft.com/office/drawing/2014/main" id="{35594167-C46F-44A0-988E-EA129CEB32F4}"/>
                  </a:ext>
                </a:extLst>
              </p:cNvPr>
              <p:cNvSpPr txBox="1"/>
              <p:nvPr/>
            </p:nvSpPr>
            <p:spPr>
              <a:xfrm>
                <a:off x="6210998" y="1682513"/>
                <a:ext cx="268834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You can simply impress your audience and add a unique zing.</a:t>
                </a:r>
              </a:p>
            </p:txBody>
          </p:sp>
        </p:grpSp>
        <p:sp>
          <p:nvSpPr>
            <p:cNvPr id="588" name="Rectangle 9">
              <a:extLst>
                <a:ext uri="{FF2B5EF4-FFF2-40B4-BE49-F238E27FC236}">
                  <a16:creationId xmlns:a16="http://schemas.microsoft.com/office/drawing/2014/main" id="{68549856-B692-4261-883B-E4067C6CFA67}"/>
                </a:ext>
              </a:extLst>
            </p:cNvPr>
            <p:cNvSpPr/>
            <p:nvPr/>
          </p:nvSpPr>
          <p:spPr>
            <a:xfrm>
              <a:off x="8344092" y="5489275"/>
              <a:ext cx="329463" cy="308407"/>
            </a:xfrm>
            <a:custGeom>
              <a:avLst/>
              <a:gdLst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29618 w 3239999"/>
                <a:gd name="connsiteY32" fmla="*/ 2690698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2991331 w 3239999"/>
                <a:gd name="connsiteY3" fmla="*/ 2709748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29618 w 3239999"/>
                <a:gd name="connsiteY32" fmla="*/ 2690698 h 3032924"/>
                <a:gd name="connsiteX33" fmla="*/ 1576606 w 3239999"/>
                <a:gd name="connsiteY33" fmla="*/ 2776423 h 3032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39999" h="3032924">
                  <a:moveTo>
                    <a:pt x="1576606" y="2778202"/>
                  </a:moveTo>
                  <a:cubicBezTo>
                    <a:pt x="1576606" y="2778795"/>
                    <a:pt x="1663394" y="2792670"/>
                    <a:pt x="1663394" y="2778202"/>
                  </a:cubicBezTo>
                  <a:lnTo>
                    <a:pt x="1663394" y="2776423"/>
                  </a:lnTo>
                  <a:cubicBezTo>
                    <a:pt x="2185083" y="2605634"/>
                    <a:pt x="2444552" y="2500589"/>
                    <a:pt x="2991331" y="2709748"/>
                  </a:cubicBezTo>
                  <a:lnTo>
                    <a:pt x="3000856" y="526981"/>
                  </a:lnTo>
                  <a:lnTo>
                    <a:pt x="2855082" y="526981"/>
                  </a:lnTo>
                  <a:cubicBezTo>
                    <a:pt x="2857178" y="1175360"/>
                    <a:pt x="2859273" y="1823738"/>
                    <a:pt x="2861369" y="2472117"/>
                  </a:cubicBezTo>
                  <a:cubicBezTo>
                    <a:pt x="2483869" y="2318121"/>
                    <a:pt x="2052449" y="2439541"/>
                    <a:pt x="1663394" y="2765302"/>
                  </a:cubicBezTo>
                  <a:lnTo>
                    <a:pt x="1663394" y="526981"/>
                  </a:lnTo>
                  <a:lnTo>
                    <a:pt x="1663394" y="430441"/>
                  </a:lnTo>
                  <a:lnTo>
                    <a:pt x="1663394" y="402054"/>
                  </a:lnTo>
                  <a:cubicBezTo>
                    <a:pt x="1896442" y="149589"/>
                    <a:pt x="2115835" y="2106"/>
                    <a:pt x="2406065" y="22"/>
                  </a:cubicBezTo>
                  <a:cubicBezTo>
                    <a:pt x="2537987" y="-925"/>
                    <a:pt x="2684544" y="28169"/>
                    <a:pt x="2853673" y="91100"/>
                  </a:cubicBezTo>
                  <a:cubicBezTo>
                    <a:pt x="2854039" y="204214"/>
                    <a:pt x="2854404" y="317327"/>
                    <a:pt x="2854770" y="430441"/>
                  </a:cubicBezTo>
                  <a:lnTo>
                    <a:pt x="3120669" y="428517"/>
                  </a:lnTo>
                  <a:lnTo>
                    <a:pt x="3120669" y="738345"/>
                  </a:lnTo>
                  <a:lnTo>
                    <a:pt x="3239999" y="738345"/>
                  </a:lnTo>
                  <a:lnTo>
                    <a:pt x="3239999" y="3032924"/>
                  </a:lnTo>
                  <a:lnTo>
                    <a:pt x="0" y="3032924"/>
                  </a:lnTo>
                  <a:lnTo>
                    <a:pt x="0" y="738345"/>
                  </a:lnTo>
                  <a:lnTo>
                    <a:pt x="102477" y="738345"/>
                  </a:lnTo>
                  <a:lnTo>
                    <a:pt x="102477" y="428517"/>
                  </a:lnTo>
                  <a:lnTo>
                    <a:pt x="385229" y="430441"/>
                  </a:lnTo>
                  <a:cubicBezTo>
                    <a:pt x="385595" y="317327"/>
                    <a:pt x="385960" y="204214"/>
                    <a:pt x="386326" y="91100"/>
                  </a:cubicBezTo>
                  <a:cubicBezTo>
                    <a:pt x="555455" y="28169"/>
                    <a:pt x="702013" y="-925"/>
                    <a:pt x="833935" y="22"/>
                  </a:cubicBezTo>
                  <a:cubicBezTo>
                    <a:pt x="1124164" y="2106"/>
                    <a:pt x="1343558" y="149589"/>
                    <a:pt x="1576606" y="402054"/>
                  </a:cubicBezTo>
                  <a:lnTo>
                    <a:pt x="1576606" y="430441"/>
                  </a:lnTo>
                  <a:lnTo>
                    <a:pt x="1576606" y="526981"/>
                  </a:lnTo>
                  <a:lnTo>
                    <a:pt x="1576606" y="2765302"/>
                  </a:lnTo>
                  <a:cubicBezTo>
                    <a:pt x="1187550" y="2439541"/>
                    <a:pt x="756130" y="2318121"/>
                    <a:pt x="378630" y="2472117"/>
                  </a:cubicBezTo>
                  <a:lnTo>
                    <a:pt x="384918" y="526981"/>
                  </a:lnTo>
                  <a:lnTo>
                    <a:pt x="239143" y="526981"/>
                  </a:lnTo>
                  <a:lnTo>
                    <a:pt x="229618" y="2690698"/>
                  </a:lnTo>
                  <a:cubicBezTo>
                    <a:pt x="773243" y="2466244"/>
                    <a:pt x="1081748" y="2626096"/>
                    <a:pt x="1576606" y="277642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grpSp>
          <p:nvGrpSpPr>
            <p:cNvPr id="589" name="Group 43">
              <a:extLst>
                <a:ext uri="{FF2B5EF4-FFF2-40B4-BE49-F238E27FC236}">
                  <a16:creationId xmlns:a16="http://schemas.microsoft.com/office/drawing/2014/main" id="{16E443E7-3E6A-4D14-BAEB-E2ED21CF5D82}"/>
                </a:ext>
              </a:extLst>
            </p:cNvPr>
            <p:cNvGrpSpPr/>
            <p:nvPr/>
          </p:nvGrpSpPr>
          <p:grpSpPr>
            <a:xfrm rot="3066841">
              <a:off x="6934952" y="5022416"/>
              <a:ext cx="1376475" cy="1394074"/>
              <a:chOff x="646749" y="3124500"/>
              <a:chExt cx="3290703" cy="3332777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590" name="Freeform: Shape 44">
                <a:extLst>
                  <a:ext uri="{FF2B5EF4-FFF2-40B4-BE49-F238E27FC236}">
                    <a16:creationId xmlns:a16="http://schemas.microsoft.com/office/drawing/2014/main" id="{BA6952C1-CAAA-4CEF-86B1-54B1D329A763}"/>
                  </a:ext>
                </a:extLst>
              </p:cNvPr>
              <p:cNvSpPr/>
              <p:nvPr/>
            </p:nvSpPr>
            <p:spPr>
              <a:xfrm flipH="1">
                <a:off x="646749" y="5037719"/>
                <a:ext cx="1260852" cy="1419558"/>
              </a:xfrm>
              <a:custGeom>
                <a:avLst/>
                <a:gdLst>
                  <a:gd name="connsiteX0" fmla="*/ 376825 w 1283915"/>
                  <a:gd name="connsiteY0" fmla="*/ 233296 h 1475011"/>
                  <a:gd name="connsiteX1" fmla="*/ 1212402 w 1283915"/>
                  <a:gd name="connsiteY1" fmla="*/ 1137254 h 1475011"/>
                  <a:gd name="connsiteX2" fmla="*/ 1274112 w 1283915"/>
                  <a:gd name="connsiteY2" fmla="*/ 1297365 h 1475011"/>
                  <a:gd name="connsiteX3" fmla="*/ 1078977 w 1283915"/>
                  <a:gd name="connsiteY3" fmla="*/ 1442465 h 1475011"/>
                  <a:gd name="connsiteX4" fmla="*/ 925538 w 1283915"/>
                  <a:gd name="connsiteY4" fmla="*/ 1419116 h 1475011"/>
                  <a:gd name="connsiteX5" fmla="*/ 33254 w 1283915"/>
                  <a:gd name="connsiteY5" fmla="*/ 174922 h 1475011"/>
                  <a:gd name="connsiteX6" fmla="*/ 4902 w 1283915"/>
                  <a:gd name="connsiteY6" fmla="*/ 103206 h 1475011"/>
                  <a:gd name="connsiteX7" fmla="*/ 123317 w 1283915"/>
                  <a:gd name="connsiteY7" fmla="*/ 6473 h 1475011"/>
                  <a:gd name="connsiteX8" fmla="*/ 186694 w 1283915"/>
                  <a:gd name="connsiteY8" fmla="*/ 39829 h 1475011"/>
                  <a:gd name="connsiteX9" fmla="*/ 376825 w 1283915"/>
                  <a:gd name="connsiteY9" fmla="*/ 233296 h 1475011"/>
                  <a:gd name="connsiteX0" fmla="*/ 186694 w 1323395"/>
                  <a:gd name="connsiteY0" fmla="*/ 39829 h 1475011"/>
                  <a:gd name="connsiteX1" fmla="*/ 1212402 w 1323395"/>
                  <a:gd name="connsiteY1" fmla="*/ 1137254 h 1475011"/>
                  <a:gd name="connsiteX2" fmla="*/ 1274112 w 1323395"/>
                  <a:gd name="connsiteY2" fmla="*/ 1297365 h 1475011"/>
                  <a:gd name="connsiteX3" fmla="*/ 1078977 w 1323395"/>
                  <a:gd name="connsiteY3" fmla="*/ 1442465 h 1475011"/>
                  <a:gd name="connsiteX4" fmla="*/ 925538 w 1323395"/>
                  <a:gd name="connsiteY4" fmla="*/ 1419116 h 1475011"/>
                  <a:gd name="connsiteX5" fmla="*/ 33254 w 1323395"/>
                  <a:gd name="connsiteY5" fmla="*/ 174922 h 1475011"/>
                  <a:gd name="connsiteX6" fmla="*/ 4902 w 1323395"/>
                  <a:gd name="connsiteY6" fmla="*/ 103206 h 1475011"/>
                  <a:gd name="connsiteX7" fmla="*/ 123317 w 1323395"/>
                  <a:gd name="connsiteY7" fmla="*/ 6473 h 1475011"/>
                  <a:gd name="connsiteX8" fmla="*/ 186694 w 1323395"/>
                  <a:gd name="connsiteY8" fmla="*/ 39829 h 1475011"/>
                  <a:gd name="connsiteX0" fmla="*/ 234958 w 1371659"/>
                  <a:gd name="connsiteY0" fmla="*/ 39829 h 1449814"/>
                  <a:gd name="connsiteX1" fmla="*/ 1260666 w 1371659"/>
                  <a:gd name="connsiteY1" fmla="*/ 1137254 h 1449814"/>
                  <a:gd name="connsiteX2" fmla="*/ 1322376 w 1371659"/>
                  <a:gd name="connsiteY2" fmla="*/ 1297365 h 1449814"/>
                  <a:gd name="connsiteX3" fmla="*/ 1127241 w 1371659"/>
                  <a:gd name="connsiteY3" fmla="*/ 1442465 h 1449814"/>
                  <a:gd name="connsiteX4" fmla="*/ 980026 w 1371659"/>
                  <a:gd name="connsiteY4" fmla="*/ 1385281 h 1449814"/>
                  <a:gd name="connsiteX5" fmla="*/ 81518 w 1371659"/>
                  <a:gd name="connsiteY5" fmla="*/ 174922 h 1449814"/>
                  <a:gd name="connsiteX6" fmla="*/ 53166 w 1371659"/>
                  <a:gd name="connsiteY6" fmla="*/ 103206 h 1449814"/>
                  <a:gd name="connsiteX7" fmla="*/ 171581 w 1371659"/>
                  <a:gd name="connsiteY7" fmla="*/ 6473 h 1449814"/>
                  <a:gd name="connsiteX8" fmla="*/ 234958 w 1371659"/>
                  <a:gd name="connsiteY8" fmla="*/ 39829 h 1449814"/>
                  <a:gd name="connsiteX0" fmla="*/ 234958 w 1371659"/>
                  <a:gd name="connsiteY0" fmla="*/ 39829 h 1515808"/>
                  <a:gd name="connsiteX1" fmla="*/ 1260666 w 1371659"/>
                  <a:gd name="connsiteY1" fmla="*/ 1137254 h 1515808"/>
                  <a:gd name="connsiteX2" fmla="*/ 1322376 w 1371659"/>
                  <a:gd name="connsiteY2" fmla="*/ 1297365 h 1515808"/>
                  <a:gd name="connsiteX3" fmla="*/ 1100715 w 1371659"/>
                  <a:gd name="connsiteY3" fmla="*/ 1472566 h 1515808"/>
                  <a:gd name="connsiteX4" fmla="*/ 980026 w 1371659"/>
                  <a:gd name="connsiteY4" fmla="*/ 1385281 h 1515808"/>
                  <a:gd name="connsiteX5" fmla="*/ 81518 w 1371659"/>
                  <a:gd name="connsiteY5" fmla="*/ 174922 h 1515808"/>
                  <a:gd name="connsiteX6" fmla="*/ 53166 w 1371659"/>
                  <a:gd name="connsiteY6" fmla="*/ 103206 h 1515808"/>
                  <a:gd name="connsiteX7" fmla="*/ 171581 w 1371659"/>
                  <a:gd name="connsiteY7" fmla="*/ 6473 h 1515808"/>
                  <a:gd name="connsiteX8" fmla="*/ 234958 w 1371659"/>
                  <a:gd name="connsiteY8" fmla="*/ 39829 h 1515808"/>
                  <a:gd name="connsiteX0" fmla="*/ 234958 w 1346401"/>
                  <a:gd name="connsiteY0" fmla="*/ 39829 h 1518077"/>
                  <a:gd name="connsiteX1" fmla="*/ 1260666 w 1346401"/>
                  <a:gd name="connsiteY1" fmla="*/ 1137254 h 1518077"/>
                  <a:gd name="connsiteX2" fmla="*/ 1266452 w 1346401"/>
                  <a:gd name="connsiteY2" fmla="*/ 1259093 h 1518077"/>
                  <a:gd name="connsiteX3" fmla="*/ 1100715 w 1346401"/>
                  <a:gd name="connsiteY3" fmla="*/ 1472566 h 1518077"/>
                  <a:gd name="connsiteX4" fmla="*/ 980026 w 1346401"/>
                  <a:gd name="connsiteY4" fmla="*/ 1385281 h 1518077"/>
                  <a:gd name="connsiteX5" fmla="*/ 81518 w 1346401"/>
                  <a:gd name="connsiteY5" fmla="*/ 174922 h 1518077"/>
                  <a:gd name="connsiteX6" fmla="*/ 53166 w 1346401"/>
                  <a:gd name="connsiteY6" fmla="*/ 103206 h 1518077"/>
                  <a:gd name="connsiteX7" fmla="*/ 171581 w 1346401"/>
                  <a:gd name="connsiteY7" fmla="*/ 6473 h 1518077"/>
                  <a:gd name="connsiteX8" fmla="*/ 234958 w 1346401"/>
                  <a:gd name="connsiteY8" fmla="*/ 39829 h 1518077"/>
                  <a:gd name="connsiteX0" fmla="*/ 234958 w 1274320"/>
                  <a:gd name="connsiteY0" fmla="*/ 39829 h 1518077"/>
                  <a:gd name="connsiteX1" fmla="*/ 1062955 w 1274320"/>
                  <a:gd name="connsiteY1" fmla="*/ 918984 h 1518077"/>
                  <a:gd name="connsiteX2" fmla="*/ 1266452 w 1274320"/>
                  <a:gd name="connsiteY2" fmla="*/ 1259093 h 1518077"/>
                  <a:gd name="connsiteX3" fmla="*/ 1100715 w 1274320"/>
                  <a:gd name="connsiteY3" fmla="*/ 1472566 h 1518077"/>
                  <a:gd name="connsiteX4" fmla="*/ 980026 w 1274320"/>
                  <a:gd name="connsiteY4" fmla="*/ 1385281 h 1518077"/>
                  <a:gd name="connsiteX5" fmla="*/ 81518 w 1274320"/>
                  <a:gd name="connsiteY5" fmla="*/ 174922 h 1518077"/>
                  <a:gd name="connsiteX6" fmla="*/ 53166 w 1274320"/>
                  <a:gd name="connsiteY6" fmla="*/ 103206 h 1518077"/>
                  <a:gd name="connsiteX7" fmla="*/ 171581 w 1274320"/>
                  <a:gd name="connsiteY7" fmla="*/ 6473 h 1518077"/>
                  <a:gd name="connsiteX8" fmla="*/ 234958 w 1274320"/>
                  <a:gd name="connsiteY8" fmla="*/ 39829 h 1518077"/>
                  <a:gd name="connsiteX0" fmla="*/ 221490 w 1260852"/>
                  <a:gd name="connsiteY0" fmla="*/ 39829 h 1474731"/>
                  <a:gd name="connsiteX1" fmla="*/ 1049487 w 1260852"/>
                  <a:gd name="connsiteY1" fmla="*/ 918984 h 1474731"/>
                  <a:gd name="connsiteX2" fmla="*/ 1252984 w 1260852"/>
                  <a:gd name="connsiteY2" fmla="*/ 1259093 h 1474731"/>
                  <a:gd name="connsiteX3" fmla="*/ 1087247 w 1260852"/>
                  <a:gd name="connsiteY3" fmla="*/ 1472566 h 1474731"/>
                  <a:gd name="connsiteX4" fmla="*/ 777560 w 1260852"/>
                  <a:gd name="connsiteY4" fmla="*/ 1119640 h 1474731"/>
                  <a:gd name="connsiteX5" fmla="*/ 68050 w 1260852"/>
                  <a:gd name="connsiteY5" fmla="*/ 174922 h 1474731"/>
                  <a:gd name="connsiteX6" fmla="*/ 39698 w 1260852"/>
                  <a:gd name="connsiteY6" fmla="*/ 103206 h 1474731"/>
                  <a:gd name="connsiteX7" fmla="*/ 158113 w 1260852"/>
                  <a:gd name="connsiteY7" fmla="*/ 6473 h 1474731"/>
                  <a:gd name="connsiteX8" fmla="*/ 221490 w 1260852"/>
                  <a:gd name="connsiteY8" fmla="*/ 39829 h 1474731"/>
                  <a:gd name="connsiteX0" fmla="*/ 221490 w 1260852"/>
                  <a:gd name="connsiteY0" fmla="*/ 39829 h 1419559"/>
                  <a:gd name="connsiteX1" fmla="*/ 1049487 w 1260852"/>
                  <a:gd name="connsiteY1" fmla="*/ 918984 h 1419559"/>
                  <a:gd name="connsiteX2" fmla="*/ 1252984 w 1260852"/>
                  <a:gd name="connsiteY2" fmla="*/ 1259093 h 1419559"/>
                  <a:gd name="connsiteX3" fmla="*/ 1048592 w 1260852"/>
                  <a:gd name="connsiteY3" fmla="*/ 1416483 h 1419559"/>
                  <a:gd name="connsiteX4" fmla="*/ 777560 w 1260852"/>
                  <a:gd name="connsiteY4" fmla="*/ 1119640 h 1419559"/>
                  <a:gd name="connsiteX5" fmla="*/ 68050 w 1260852"/>
                  <a:gd name="connsiteY5" fmla="*/ 174922 h 1419559"/>
                  <a:gd name="connsiteX6" fmla="*/ 39698 w 1260852"/>
                  <a:gd name="connsiteY6" fmla="*/ 103206 h 1419559"/>
                  <a:gd name="connsiteX7" fmla="*/ 158113 w 1260852"/>
                  <a:gd name="connsiteY7" fmla="*/ 6473 h 1419559"/>
                  <a:gd name="connsiteX8" fmla="*/ 221490 w 1260852"/>
                  <a:gd name="connsiteY8" fmla="*/ 39829 h 14195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60852" h="1419559">
                    <a:moveTo>
                      <a:pt x="221490" y="39829"/>
                    </a:moveTo>
                    <a:cubicBezTo>
                      <a:pt x="403004" y="228292"/>
                      <a:pt x="877571" y="715773"/>
                      <a:pt x="1049487" y="918984"/>
                    </a:cubicBezTo>
                    <a:cubicBezTo>
                      <a:pt x="1221403" y="1122195"/>
                      <a:pt x="1284672" y="1200719"/>
                      <a:pt x="1252984" y="1259093"/>
                    </a:cubicBezTo>
                    <a:cubicBezTo>
                      <a:pt x="1216292" y="1325806"/>
                      <a:pt x="1127829" y="1439725"/>
                      <a:pt x="1048592" y="1416483"/>
                    </a:cubicBezTo>
                    <a:cubicBezTo>
                      <a:pt x="969355" y="1393241"/>
                      <a:pt x="940984" y="1326567"/>
                      <a:pt x="777560" y="1119640"/>
                    </a:cubicBezTo>
                    <a:cubicBezTo>
                      <a:pt x="614136" y="912713"/>
                      <a:pt x="191027" y="344328"/>
                      <a:pt x="68050" y="174922"/>
                    </a:cubicBezTo>
                    <a:cubicBezTo>
                      <a:pt x="-54927" y="5516"/>
                      <a:pt x="23019" y="136563"/>
                      <a:pt x="39698" y="103206"/>
                    </a:cubicBezTo>
                    <a:cubicBezTo>
                      <a:pt x="61379" y="56507"/>
                      <a:pt x="106410" y="19815"/>
                      <a:pt x="158113" y="6473"/>
                    </a:cubicBezTo>
                    <a:cubicBezTo>
                      <a:pt x="194805" y="-15209"/>
                      <a:pt x="206479" y="23151"/>
                      <a:pt x="221490" y="3982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3">
                      <a:lumMod val="40000"/>
                      <a:lumOff val="60000"/>
                    </a:schemeClr>
                  </a:gs>
                  <a:gs pos="46000">
                    <a:schemeClr val="accent3">
                      <a:lumMod val="95000"/>
                      <a:lumOff val="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20400000" scaled="0"/>
                <a:tileRect/>
              </a:gradFill>
              <a:ln w="166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1" name="Freeform: Shape 45">
                <a:extLst>
                  <a:ext uri="{FF2B5EF4-FFF2-40B4-BE49-F238E27FC236}">
                    <a16:creationId xmlns:a16="http://schemas.microsoft.com/office/drawing/2014/main" id="{5C6EC03D-5D17-496E-83D6-A500FEBF91DA}"/>
                  </a:ext>
                </a:extLst>
              </p:cNvPr>
              <p:cNvSpPr/>
              <p:nvPr/>
            </p:nvSpPr>
            <p:spPr>
              <a:xfrm flipH="1">
                <a:off x="1434549" y="3124500"/>
                <a:ext cx="634516" cy="2016426"/>
              </a:xfrm>
              <a:custGeom>
                <a:avLst/>
                <a:gdLst>
                  <a:gd name="connsiteX0" fmla="*/ 321244 w 634516"/>
                  <a:gd name="connsiteY0" fmla="*/ 1919694 h 2016426"/>
                  <a:gd name="connsiteX1" fmla="*/ 202829 w 634516"/>
                  <a:gd name="connsiteY1" fmla="*/ 2016427 h 2016426"/>
                  <a:gd name="connsiteX2" fmla="*/ 66068 w 634516"/>
                  <a:gd name="connsiteY2" fmla="*/ 1824628 h 2016426"/>
                  <a:gd name="connsiteX3" fmla="*/ 29376 w 634516"/>
                  <a:gd name="connsiteY3" fmla="*/ 1574455 h 2016426"/>
                  <a:gd name="connsiteX4" fmla="*/ 456338 w 634516"/>
                  <a:gd name="connsiteY4" fmla="*/ 608788 h 2016426"/>
                  <a:gd name="connsiteX5" fmla="*/ 409639 w 634516"/>
                  <a:gd name="connsiteY5" fmla="*/ 348608 h 2016426"/>
                  <a:gd name="connsiteX6" fmla="*/ 277881 w 634516"/>
                  <a:gd name="connsiteY6" fmla="*/ 155141 h 2016426"/>
                  <a:gd name="connsiteX7" fmla="*/ 182815 w 634516"/>
                  <a:gd name="connsiteY7" fmla="*/ 31722 h 2016426"/>
                  <a:gd name="connsiteX8" fmla="*/ 449666 w 634516"/>
                  <a:gd name="connsiteY8" fmla="*/ 165148 h 2016426"/>
                  <a:gd name="connsiteX9" fmla="*/ 619784 w 634516"/>
                  <a:gd name="connsiteY9" fmla="*/ 542075 h 2016426"/>
                  <a:gd name="connsiteX10" fmla="*/ 144455 w 634516"/>
                  <a:gd name="connsiteY10" fmla="*/ 1626157 h 2016426"/>
                  <a:gd name="connsiteX11" fmla="*/ 157798 w 634516"/>
                  <a:gd name="connsiteY11" fmla="*/ 1736233 h 2016426"/>
                  <a:gd name="connsiteX12" fmla="*/ 321244 w 634516"/>
                  <a:gd name="connsiteY12" fmla="*/ 1919694 h 20164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34516" h="2016426">
                    <a:moveTo>
                      <a:pt x="321244" y="1919694"/>
                    </a:moveTo>
                    <a:cubicBezTo>
                      <a:pt x="281217" y="1951382"/>
                      <a:pt x="242857" y="1984738"/>
                      <a:pt x="202829" y="2016427"/>
                    </a:cubicBezTo>
                    <a:cubicBezTo>
                      <a:pt x="186151" y="1933036"/>
                      <a:pt x="119438" y="1879666"/>
                      <a:pt x="66068" y="1824628"/>
                    </a:cubicBezTo>
                    <a:cubicBezTo>
                      <a:pt x="-10652" y="1744572"/>
                      <a:pt x="-17323" y="1676192"/>
                      <a:pt x="29376" y="1574455"/>
                    </a:cubicBezTo>
                    <a:cubicBezTo>
                      <a:pt x="177812" y="1255901"/>
                      <a:pt x="314573" y="930677"/>
                      <a:pt x="456338" y="608788"/>
                    </a:cubicBezTo>
                    <a:cubicBezTo>
                      <a:pt x="519715" y="463687"/>
                      <a:pt x="519715" y="463687"/>
                      <a:pt x="409639" y="348608"/>
                    </a:cubicBezTo>
                    <a:cubicBezTo>
                      <a:pt x="391293" y="266885"/>
                      <a:pt x="321244" y="220186"/>
                      <a:pt x="277881" y="155141"/>
                    </a:cubicBezTo>
                    <a:cubicBezTo>
                      <a:pt x="249528" y="111777"/>
                      <a:pt x="214504" y="73418"/>
                      <a:pt x="182815" y="31722"/>
                    </a:cubicBezTo>
                    <a:cubicBezTo>
                      <a:pt x="257867" y="-73351"/>
                      <a:pt x="406303" y="111777"/>
                      <a:pt x="449666" y="165148"/>
                    </a:cubicBezTo>
                    <a:cubicBezTo>
                      <a:pt x="534725" y="265217"/>
                      <a:pt x="681493" y="403646"/>
                      <a:pt x="619784" y="542075"/>
                    </a:cubicBezTo>
                    <a:cubicBezTo>
                      <a:pt x="461341" y="903992"/>
                      <a:pt x="302898" y="1265908"/>
                      <a:pt x="144455" y="1626157"/>
                    </a:cubicBezTo>
                    <a:cubicBezTo>
                      <a:pt x="126109" y="1669521"/>
                      <a:pt x="122774" y="1699541"/>
                      <a:pt x="157798" y="1736233"/>
                    </a:cubicBezTo>
                    <a:cubicBezTo>
                      <a:pt x="214504" y="1794607"/>
                      <a:pt x="251196" y="1871327"/>
                      <a:pt x="321244" y="191969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4">
                      <a:lumMod val="5000"/>
                      <a:lumOff val="95000"/>
                    </a:schemeClr>
                  </a:gs>
                  <a:gs pos="74000">
                    <a:schemeClr val="bg1">
                      <a:lumMod val="65000"/>
                    </a:schemeClr>
                  </a:gs>
                  <a:gs pos="83000">
                    <a:schemeClr val="bg1">
                      <a:lumMod val="7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11400000" scaled="0"/>
                <a:tileRect/>
              </a:gradFill>
              <a:ln w="166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2" name="Freeform: Shape 46">
                <a:extLst>
                  <a:ext uri="{FF2B5EF4-FFF2-40B4-BE49-F238E27FC236}">
                    <a16:creationId xmlns:a16="http://schemas.microsoft.com/office/drawing/2014/main" id="{CED27616-7EDD-4B59-B234-60AF78DEF1FF}"/>
                  </a:ext>
                </a:extLst>
              </p:cNvPr>
              <p:cNvSpPr/>
              <p:nvPr/>
            </p:nvSpPr>
            <p:spPr>
              <a:xfrm flipH="1">
                <a:off x="3610775" y="4587210"/>
                <a:ext cx="213330" cy="226350"/>
              </a:xfrm>
              <a:custGeom>
                <a:avLst/>
                <a:gdLst>
                  <a:gd name="connsiteX0" fmla="*/ 74902 w 213330"/>
                  <a:gd name="connsiteY0" fmla="*/ 0 h 226350"/>
                  <a:gd name="connsiteX1" fmla="*/ 213331 w 213330"/>
                  <a:gd name="connsiteY1" fmla="*/ 168450 h 226350"/>
                  <a:gd name="connsiteX2" fmla="*/ 43213 w 213330"/>
                  <a:gd name="connsiteY2" fmla="*/ 180124 h 226350"/>
                  <a:gd name="connsiteX3" fmla="*/ 74902 w 213330"/>
                  <a:gd name="connsiteY3" fmla="*/ 0 h 226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3330" h="226350">
                    <a:moveTo>
                      <a:pt x="74902" y="0"/>
                    </a:moveTo>
                    <a:cubicBezTo>
                      <a:pt x="126604" y="50035"/>
                      <a:pt x="171635" y="108408"/>
                      <a:pt x="213331" y="168450"/>
                    </a:cubicBezTo>
                    <a:cubicBezTo>
                      <a:pt x="136611" y="241834"/>
                      <a:pt x="99919" y="245169"/>
                      <a:pt x="43213" y="180124"/>
                    </a:cubicBezTo>
                    <a:cubicBezTo>
                      <a:pt x="-21832" y="103405"/>
                      <a:pt x="-15161" y="65045"/>
                      <a:pt x="74902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1664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3" name="Rectangle: Rounded Corners 47">
                <a:extLst>
                  <a:ext uri="{FF2B5EF4-FFF2-40B4-BE49-F238E27FC236}">
                    <a16:creationId xmlns:a16="http://schemas.microsoft.com/office/drawing/2014/main" id="{9341276A-8E7F-48CE-BC05-147BA8BE05D2}"/>
                  </a:ext>
                </a:extLst>
              </p:cNvPr>
              <p:cNvSpPr/>
              <p:nvPr/>
            </p:nvSpPr>
            <p:spPr>
              <a:xfrm rot="2273346">
                <a:off x="1556587" y="3644709"/>
                <a:ext cx="2380865" cy="619887"/>
              </a:xfrm>
              <a:prstGeom prst="roundRect">
                <a:avLst>
                  <a:gd name="adj" fmla="val 9202"/>
                </a:avLst>
              </a:prstGeom>
              <a:gradFill>
                <a:gsLst>
                  <a:gs pos="41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>
                      <a:lumMod val="50000"/>
                    </a:schemeClr>
                  </a:gs>
                  <a:gs pos="11000">
                    <a:schemeClr val="accent5">
                      <a:lumMod val="75000"/>
                    </a:schemeClr>
                  </a:gs>
                  <a:gs pos="23000">
                    <a:schemeClr val="accent5"/>
                  </a:gs>
                  <a:gs pos="62000">
                    <a:schemeClr val="accent5"/>
                  </a:gs>
                  <a:gs pos="84000">
                    <a:schemeClr val="accent5">
                      <a:lumMod val="75000"/>
                    </a:schemeClr>
                  </a:gs>
                  <a:gs pos="100000">
                    <a:schemeClr val="accent5">
                      <a:lumMod val="5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596" name="Group 24">
            <a:extLst>
              <a:ext uri="{FF2B5EF4-FFF2-40B4-BE49-F238E27FC236}">
                <a16:creationId xmlns:a16="http://schemas.microsoft.com/office/drawing/2014/main" id="{D3F690C3-FA36-4426-8162-C73EE9073758}"/>
              </a:ext>
            </a:extLst>
          </p:cNvPr>
          <p:cNvGrpSpPr/>
          <p:nvPr/>
        </p:nvGrpSpPr>
        <p:grpSpPr>
          <a:xfrm>
            <a:off x="774286" y="1684591"/>
            <a:ext cx="3929861" cy="3088135"/>
            <a:chOff x="720635" y="1900058"/>
            <a:chExt cx="4752882" cy="3088135"/>
          </a:xfrm>
        </p:grpSpPr>
        <p:sp>
          <p:nvSpPr>
            <p:cNvPr id="597" name="TextBox 596">
              <a:extLst>
                <a:ext uri="{FF2B5EF4-FFF2-40B4-BE49-F238E27FC236}">
                  <a16:creationId xmlns:a16="http://schemas.microsoft.com/office/drawing/2014/main" id="{F962C8C0-FF9C-4CE6-8CBC-A9B1FF809910}"/>
                </a:ext>
              </a:extLst>
            </p:cNvPr>
            <p:cNvSpPr txBox="1"/>
            <p:nvPr/>
          </p:nvSpPr>
          <p:spPr>
            <a:xfrm>
              <a:off x="720635" y="2864535"/>
              <a:ext cx="4752882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Easy to change colors, photos and Text.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  <p:sp>
          <p:nvSpPr>
            <p:cNvPr id="598" name="TextBox 597">
              <a:extLst>
                <a:ext uri="{FF2B5EF4-FFF2-40B4-BE49-F238E27FC236}">
                  <a16:creationId xmlns:a16="http://schemas.microsoft.com/office/drawing/2014/main" id="{DD87CFE9-3E1A-4714-8D2E-F30BB3406D3F}"/>
                </a:ext>
              </a:extLst>
            </p:cNvPr>
            <p:cNvSpPr txBox="1"/>
            <p:nvPr/>
          </p:nvSpPr>
          <p:spPr>
            <a:xfrm>
              <a:off x="720635" y="1900058"/>
              <a:ext cx="475288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altLang="ko-KR" dirty="0">
                  <a:solidFill>
                    <a:schemeClr val="accent3"/>
                  </a:solidFill>
                  <a:cs typeface="Arial" pitchFamily="34" charset="0"/>
                </a:rPr>
                <a:t>ALLPPT Layout</a:t>
              </a:r>
            </a:p>
            <a:p>
              <a:r>
                <a:rPr lang="en-GB" altLang="ko-KR" dirty="0">
                  <a:solidFill>
                    <a:schemeClr val="accent3"/>
                  </a:solidFill>
                  <a:cs typeface="Arial" pitchFamily="34" charset="0"/>
                </a:rPr>
                <a:t>Clean Text Slide for your Presentation</a:t>
              </a:r>
              <a:endParaRPr lang="ko-KR" altLang="en-US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599" name="Group 48">
            <a:extLst>
              <a:ext uri="{FF2B5EF4-FFF2-40B4-BE49-F238E27FC236}">
                <a16:creationId xmlns:a16="http://schemas.microsoft.com/office/drawing/2014/main" id="{8B4FFAD9-CC06-4863-8F09-730B94B4A3A3}"/>
              </a:ext>
            </a:extLst>
          </p:cNvPr>
          <p:cNvGrpSpPr/>
          <p:nvPr/>
        </p:nvGrpSpPr>
        <p:grpSpPr>
          <a:xfrm>
            <a:off x="827741" y="4804227"/>
            <a:ext cx="2341804" cy="1407000"/>
            <a:chOff x="774089" y="5162569"/>
            <a:chExt cx="2341804" cy="1407000"/>
          </a:xfrm>
        </p:grpSpPr>
        <p:sp>
          <p:nvSpPr>
            <p:cNvPr id="600" name="Freeform: Shape 49">
              <a:extLst>
                <a:ext uri="{FF2B5EF4-FFF2-40B4-BE49-F238E27FC236}">
                  <a16:creationId xmlns:a16="http://schemas.microsoft.com/office/drawing/2014/main" id="{F4310662-C6D4-46F6-8927-28C590AD3686}"/>
                </a:ext>
              </a:extLst>
            </p:cNvPr>
            <p:cNvSpPr/>
            <p:nvPr/>
          </p:nvSpPr>
          <p:spPr>
            <a:xfrm>
              <a:off x="1385267" y="5372935"/>
              <a:ext cx="145410" cy="8763"/>
            </a:xfrm>
            <a:custGeom>
              <a:avLst/>
              <a:gdLst>
                <a:gd name="connsiteX0" fmla="*/ 0 w 205674"/>
                <a:gd name="connsiteY0" fmla="*/ 9182 h 12395"/>
                <a:gd name="connsiteX1" fmla="*/ 53714 w 205674"/>
                <a:gd name="connsiteY1" fmla="*/ 12396 h 12395"/>
                <a:gd name="connsiteX2" fmla="*/ 205674 w 205674"/>
                <a:gd name="connsiteY2" fmla="*/ 2755 h 12395"/>
                <a:gd name="connsiteX3" fmla="*/ 0 w 205674"/>
                <a:gd name="connsiteY3" fmla="*/ 0 h 12395"/>
                <a:gd name="connsiteX4" fmla="*/ 0 w 205674"/>
                <a:gd name="connsiteY4" fmla="*/ 9182 h 12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5674" h="12395">
                  <a:moveTo>
                    <a:pt x="0" y="9182"/>
                  </a:moveTo>
                  <a:lnTo>
                    <a:pt x="53714" y="12396"/>
                  </a:lnTo>
                  <a:lnTo>
                    <a:pt x="205674" y="2755"/>
                  </a:lnTo>
                  <a:lnTo>
                    <a:pt x="0" y="0"/>
                  </a:lnTo>
                  <a:cubicBezTo>
                    <a:pt x="0" y="2755"/>
                    <a:pt x="0" y="5968"/>
                    <a:pt x="0" y="9182"/>
                  </a:cubicBezTo>
                  <a:close/>
                </a:path>
              </a:pathLst>
            </a:custGeom>
            <a:noFill/>
            <a:ln w="45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1" name="Freeform: Shape 50">
              <a:extLst>
                <a:ext uri="{FF2B5EF4-FFF2-40B4-BE49-F238E27FC236}">
                  <a16:creationId xmlns:a16="http://schemas.microsoft.com/office/drawing/2014/main" id="{15ED064E-024B-4305-A0EE-9533DFF190BF}"/>
                </a:ext>
              </a:extLst>
            </p:cNvPr>
            <p:cNvSpPr/>
            <p:nvPr/>
          </p:nvSpPr>
          <p:spPr>
            <a:xfrm>
              <a:off x="774089" y="5301528"/>
              <a:ext cx="1278508" cy="1067209"/>
            </a:xfrm>
            <a:custGeom>
              <a:avLst/>
              <a:gdLst>
                <a:gd name="connsiteX0" fmla="*/ 1597647 w 1808371"/>
                <a:gd name="connsiteY0" fmla="*/ 18364 h 1509501"/>
                <a:gd name="connsiteX1" fmla="*/ 1545310 w 1808371"/>
                <a:gd name="connsiteY1" fmla="*/ 41318 h 1509501"/>
                <a:gd name="connsiteX2" fmla="*/ 1540260 w 1808371"/>
                <a:gd name="connsiteY2" fmla="*/ 37646 h 1509501"/>
                <a:gd name="connsiteX3" fmla="*/ 1496646 w 1808371"/>
                <a:gd name="connsiteY3" fmla="*/ 76669 h 1509501"/>
                <a:gd name="connsiteX4" fmla="*/ 918188 w 1808371"/>
                <a:gd name="connsiteY4" fmla="*/ 113396 h 1509501"/>
                <a:gd name="connsiteX5" fmla="*/ 343402 w 1808371"/>
                <a:gd name="connsiteY5" fmla="*/ 76669 h 1509501"/>
                <a:gd name="connsiteX6" fmla="*/ 238729 w 1808371"/>
                <a:gd name="connsiteY6" fmla="*/ 0 h 1509501"/>
                <a:gd name="connsiteX7" fmla="*/ 0 w 1808371"/>
                <a:gd name="connsiteY7" fmla="*/ 754751 h 1509501"/>
                <a:gd name="connsiteX8" fmla="*/ 238729 w 1808371"/>
                <a:gd name="connsiteY8" fmla="*/ 1509501 h 1509501"/>
                <a:gd name="connsiteX9" fmla="*/ 342484 w 1808371"/>
                <a:gd name="connsiteY9" fmla="*/ 1434669 h 1509501"/>
                <a:gd name="connsiteX10" fmla="*/ 939306 w 1808371"/>
                <a:gd name="connsiteY10" fmla="*/ 1401614 h 1509501"/>
                <a:gd name="connsiteX11" fmla="*/ 1513174 w 1808371"/>
                <a:gd name="connsiteY11" fmla="*/ 1436046 h 1509501"/>
                <a:gd name="connsiteX12" fmla="*/ 1597188 w 1808371"/>
                <a:gd name="connsiteY12" fmla="*/ 1497106 h 1509501"/>
                <a:gd name="connsiteX13" fmla="*/ 1808371 w 1808371"/>
                <a:gd name="connsiteY13" fmla="*/ 757964 h 1509501"/>
                <a:gd name="connsiteX14" fmla="*/ 1597647 w 1808371"/>
                <a:gd name="connsiteY14" fmla="*/ 18364 h 1509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08371" h="1509501">
                  <a:moveTo>
                    <a:pt x="1597647" y="18364"/>
                  </a:moveTo>
                  <a:cubicBezTo>
                    <a:pt x="1579742" y="18364"/>
                    <a:pt x="1562297" y="26168"/>
                    <a:pt x="1545310" y="41318"/>
                  </a:cubicBezTo>
                  <a:cubicBezTo>
                    <a:pt x="1543474" y="39941"/>
                    <a:pt x="1542097" y="39023"/>
                    <a:pt x="1540260" y="37646"/>
                  </a:cubicBezTo>
                  <a:lnTo>
                    <a:pt x="1496646" y="76669"/>
                  </a:lnTo>
                  <a:lnTo>
                    <a:pt x="918188" y="113396"/>
                  </a:lnTo>
                  <a:lnTo>
                    <a:pt x="343402" y="76669"/>
                  </a:lnTo>
                  <a:cubicBezTo>
                    <a:pt x="312184" y="27546"/>
                    <a:pt x="276375" y="0"/>
                    <a:pt x="238729" y="0"/>
                  </a:cubicBezTo>
                  <a:cubicBezTo>
                    <a:pt x="106969" y="0"/>
                    <a:pt x="0" y="337893"/>
                    <a:pt x="0" y="754751"/>
                  </a:cubicBezTo>
                  <a:cubicBezTo>
                    <a:pt x="0" y="1171608"/>
                    <a:pt x="106969" y="1509501"/>
                    <a:pt x="238729" y="1509501"/>
                  </a:cubicBezTo>
                  <a:cubicBezTo>
                    <a:pt x="275915" y="1509501"/>
                    <a:pt x="311266" y="1482415"/>
                    <a:pt x="342484" y="1434669"/>
                  </a:cubicBezTo>
                  <a:lnTo>
                    <a:pt x="939306" y="1401614"/>
                  </a:lnTo>
                  <a:lnTo>
                    <a:pt x="1513174" y="1436046"/>
                  </a:lnTo>
                  <a:cubicBezTo>
                    <a:pt x="1538883" y="1475528"/>
                    <a:pt x="1567347" y="1497106"/>
                    <a:pt x="1597188" y="1497106"/>
                  </a:cubicBezTo>
                  <a:cubicBezTo>
                    <a:pt x="1713798" y="1497106"/>
                    <a:pt x="1808371" y="1166099"/>
                    <a:pt x="1808371" y="757964"/>
                  </a:cubicBezTo>
                  <a:cubicBezTo>
                    <a:pt x="1808371" y="349830"/>
                    <a:pt x="1714257" y="18364"/>
                    <a:pt x="1597647" y="18364"/>
                  </a:cubicBezTo>
                  <a:close/>
                </a:path>
              </a:pathLst>
            </a:custGeom>
            <a:gradFill>
              <a:gsLst>
                <a:gs pos="41000">
                  <a:schemeClr val="accent5">
                    <a:lumMod val="60000"/>
                    <a:lumOff val="40000"/>
                  </a:schemeClr>
                </a:gs>
                <a:gs pos="0">
                  <a:schemeClr val="accent5">
                    <a:lumMod val="50000"/>
                  </a:schemeClr>
                </a:gs>
                <a:gs pos="11000">
                  <a:schemeClr val="accent5">
                    <a:lumMod val="75000"/>
                  </a:schemeClr>
                </a:gs>
                <a:gs pos="23000">
                  <a:schemeClr val="accent5"/>
                </a:gs>
                <a:gs pos="62000">
                  <a:schemeClr val="accent5"/>
                </a:gs>
                <a:gs pos="84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602" name="Freeform: Shape 51">
              <a:extLst>
                <a:ext uri="{FF2B5EF4-FFF2-40B4-BE49-F238E27FC236}">
                  <a16:creationId xmlns:a16="http://schemas.microsoft.com/office/drawing/2014/main" id="{17325093-38BC-4327-A34D-ED156DF2F83B}"/>
                </a:ext>
              </a:extLst>
            </p:cNvPr>
            <p:cNvSpPr/>
            <p:nvPr/>
          </p:nvSpPr>
          <p:spPr>
            <a:xfrm>
              <a:off x="1785146" y="5314836"/>
              <a:ext cx="266153" cy="1045137"/>
            </a:xfrm>
            <a:custGeom>
              <a:avLst/>
              <a:gdLst>
                <a:gd name="connsiteX0" fmla="*/ 376457 w 376457"/>
                <a:gd name="connsiteY0" fmla="*/ 739141 h 1478282"/>
                <a:gd name="connsiteX1" fmla="*/ 188229 w 376457"/>
                <a:gd name="connsiteY1" fmla="*/ 1478283 h 1478282"/>
                <a:gd name="connsiteX2" fmla="*/ 0 w 376457"/>
                <a:gd name="connsiteY2" fmla="*/ 739141 h 1478282"/>
                <a:gd name="connsiteX3" fmla="*/ 188229 w 376457"/>
                <a:gd name="connsiteY3" fmla="*/ 0 h 1478282"/>
                <a:gd name="connsiteX4" fmla="*/ 376457 w 376457"/>
                <a:gd name="connsiteY4" fmla="*/ 739141 h 1478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457" h="1478282">
                  <a:moveTo>
                    <a:pt x="376457" y="739141"/>
                  </a:moveTo>
                  <a:cubicBezTo>
                    <a:pt x="376457" y="1147358"/>
                    <a:pt x="292184" y="1478283"/>
                    <a:pt x="188229" y="1478283"/>
                  </a:cubicBezTo>
                  <a:cubicBezTo>
                    <a:pt x="84273" y="1478283"/>
                    <a:pt x="0" y="1147358"/>
                    <a:pt x="0" y="739141"/>
                  </a:cubicBezTo>
                  <a:cubicBezTo>
                    <a:pt x="0" y="330925"/>
                    <a:pt x="84273" y="0"/>
                    <a:pt x="188229" y="0"/>
                  </a:cubicBezTo>
                  <a:cubicBezTo>
                    <a:pt x="292184" y="0"/>
                    <a:pt x="376457" y="330925"/>
                    <a:pt x="376457" y="739141"/>
                  </a:cubicBezTo>
                  <a:close/>
                </a:path>
              </a:pathLst>
            </a:custGeom>
            <a:gradFill>
              <a:gsLst>
                <a:gs pos="41000">
                  <a:schemeClr val="accent5">
                    <a:lumMod val="60000"/>
                    <a:lumOff val="40000"/>
                  </a:schemeClr>
                </a:gs>
                <a:gs pos="0">
                  <a:schemeClr val="accent5">
                    <a:lumMod val="50000"/>
                  </a:schemeClr>
                </a:gs>
                <a:gs pos="11000">
                  <a:schemeClr val="accent5">
                    <a:lumMod val="75000"/>
                  </a:schemeClr>
                </a:gs>
                <a:gs pos="23000">
                  <a:schemeClr val="accent5"/>
                </a:gs>
                <a:gs pos="62000">
                  <a:schemeClr val="accent5"/>
                </a:gs>
                <a:gs pos="84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11400000" scaled="0"/>
            </a:gradFill>
            <a:ln w="45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3" name="Freeform: Shape 52">
              <a:extLst>
                <a:ext uri="{FF2B5EF4-FFF2-40B4-BE49-F238E27FC236}">
                  <a16:creationId xmlns:a16="http://schemas.microsoft.com/office/drawing/2014/main" id="{C9E57DD1-A7C4-4D53-AB9D-2A0ADB56A2B8}"/>
                </a:ext>
              </a:extLst>
            </p:cNvPr>
            <p:cNvSpPr/>
            <p:nvPr/>
          </p:nvSpPr>
          <p:spPr>
            <a:xfrm>
              <a:off x="1835780" y="5370014"/>
              <a:ext cx="168130" cy="949062"/>
            </a:xfrm>
            <a:custGeom>
              <a:avLst/>
              <a:gdLst>
                <a:gd name="connsiteX0" fmla="*/ 237811 w 237810"/>
                <a:gd name="connsiteY0" fmla="*/ 671195 h 1342390"/>
                <a:gd name="connsiteX1" fmla="*/ 118905 w 237810"/>
                <a:gd name="connsiteY1" fmla="*/ 1342391 h 1342390"/>
                <a:gd name="connsiteX2" fmla="*/ 0 w 237810"/>
                <a:gd name="connsiteY2" fmla="*/ 671195 h 1342390"/>
                <a:gd name="connsiteX3" fmla="*/ 118905 w 237810"/>
                <a:gd name="connsiteY3" fmla="*/ 0 h 1342390"/>
                <a:gd name="connsiteX4" fmla="*/ 237811 w 237810"/>
                <a:gd name="connsiteY4" fmla="*/ 671195 h 1342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10" h="1342390">
                  <a:moveTo>
                    <a:pt x="237811" y="671195"/>
                  </a:moveTo>
                  <a:cubicBezTo>
                    <a:pt x="237811" y="1041886"/>
                    <a:pt x="184575" y="1342391"/>
                    <a:pt x="118905" y="1342391"/>
                  </a:cubicBezTo>
                  <a:cubicBezTo>
                    <a:pt x="53236" y="1342391"/>
                    <a:pt x="0" y="1041886"/>
                    <a:pt x="0" y="671195"/>
                  </a:cubicBezTo>
                  <a:cubicBezTo>
                    <a:pt x="0" y="300504"/>
                    <a:pt x="53236" y="0"/>
                    <a:pt x="118905" y="0"/>
                  </a:cubicBezTo>
                  <a:cubicBezTo>
                    <a:pt x="184575" y="0"/>
                    <a:pt x="237811" y="300504"/>
                    <a:pt x="237811" y="671195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45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4" name="Freeform: Shape 53">
              <a:extLst>
                <a:ext uri="{FF2B5EF4-FFF2-40B4-BE49-F238E27FC236}">
                  <a16:creationId xmlns:a16="http://schemas.microsoft.com/office/drawing/2014/main" id="{2B8AE945-CB6F-449E-A9E5-3F37112269A7}"/>
                </a:ext>
              </a:extLst>
            </p:cNvPr>
            <p:cNvSpPr/>
            <p:nvPr/>
          </p:nvSpPr>
          <p:spPr>
            <a:xfrm>
              <a:off x="774089" y="5301852"/>
              <a:ext cx="250898" cy="1077920"/>
            </a:xfrm>
            <a:custGeom>
              <a:avLst/>
              <a:gdLst>
                <a:gd name="connsiteX0" fmla="*/ 287393 w 354879"/>
                <a:gd name="connsiteY0" fmla="*/ 1441097 h 1524651"/>
                <a:gd name="connsiteX1" fmla="*/ 246993 w 354879"/>
                <a:gd name="connsiteY1" fmla="*/ 1465429 h 1524651"/>
                <a:gd name="connsiteX2" fmla="*/ 93196 w 354879"/>
                <a:gd name="connsiteY2" fmla="*/ 773115 h 1524651"/>
                <a:gd name="connsiteX3" fmla="*/ 246993 w 354879"/>
                <a:gd name="connsiteY3" fmla="*/ 80801 h 1524651"/>
                <a:gd name="connsiteX4" fmla="*/ 246993 w 354879"/>
                <a:gd name="connsiteY4" fmla="*/ 71160 h 1524651"/>
                <a:gd name="connsiteX5" fmla="*/ 346616 w 354879"/>
                <a:gd name="connsiteY5" fmla="*/ 71160 h 1524651"/>
                <a:gd name="connsiteX6" fmla="*/ 243779 w 354879"/>
                <a:gd name="connsiteY6" fmla="*/ 0 h 1524651"/>
                <a:gd name="connsiteX7" fmla="*/ 0 w 354879"/>
                <a:gd name="connsiteY7" fmla="*/ 762097 h 1524651"/>
                <a:gd name="connsiteX8" fmla="*/ 243779 w 354879"/>
                <a:gd name="connsiteY8" fmla="*/ 1524652 h 1524651"/>
                <a:gd name="connsiteX9" fmla="*/ 354880 w 354879"/>
                <a:gd name="connsiteY9" fmla="*/ 1440637 h 1524651"/>
                <a:gd name="connsiteX10" fmla="*/ 287393 w 354879"/>
                <a:gd name="connsiteY10" fmla="*/ 1440637 h 1524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54879" h="1524651">
                  <a:moveTo>
                    <a:pt x="287393" y="1441097"/>
                  </a:moveTo>
                  <a:cubicBezTo>
                    <a:pt x="274538" y="1456706"/>
                    <a:pt x="260765" y="1465429"/>
                    <a:pt x="246993" y="1465429"/>
                  </a:cubicBezTo>
                  <a:cubicBezTo>
                    <a:pt x="162060" y="1465429"/>
                    <a:pt x="93196" y="1155540"/>
                    <a:pt x="93196" y="773115"/>
                  </a:cubicBezTo>
                  <a:cubicBezTo>
                    <a:pt x="93196" y="390690"/>
                    <a:pt x="162060" y="80801"/>
                    <a:pt x="246993" y="80801"/>
                  </a:cubicBezTo>
                  <a:lnTo>
                    <a:pt x="246993" y="71160"/>
                  </a:lnTo>
                  <a:lnTo>
                    <a:pt x="346616" y="71160"/>
                  </a:lnTo>
                  <a:cubicBezTo>
                    <a:pt x="315398" y="25710"/>
                    <a:pt x="280506" y="0"/>
                    <a:pt x="243779" y="0"/>
                  </a:cubicBezTo>
                  <a:cubicBezTo>
                    <a:pt x="109264" y="-459"/>
                    <a:pt x="0" y="341107"/>
                    <a:pt x="0" y="762097"/>
                  </a:cubicBezTo>
                  <a:cubicBezTo>
                    <a:pt x="0" y="1183086"/>
                    <a:pt x="109264" y="1524652"/>
                    <a:pt x="243779" y="1524652"/>
                  </a:cubicBezTo>
                  <a:cubicBezTo>
                    <a:pt x="283720" y="1524652"/>
                    <a:pt x="321825" y="1494352"/>
                    <a:pt x="354880" y="1440637"/>
                  </a:cubicBezTo>
                  <a:lnTo>
                    <a:pt x="287393" y="1440637"/>
                  </a:lnTo>
                  <a:close/>
                </a:path>
              </a:pathLst>
            </a:custGeom>
            <a:gradFill>
              <a:gsLst>
                <a:gs pos="41000">
                  <a:schemeClr val="accent5">
                    <a:lumMod val="60000"/>
                    <a:lumOff val="40000"/>
                  </a:schemeClr>
                </a:gs>
                <a:gs pos="0">
                  <a:schemeClr val="accent5">
                    <a:lumMod val="50000"/>
                  </a:schemeClr>
                </a:gs>
                <a:gs pos="11000">
                  <a:schemeClr val="accent5">
                    <a:lumMod val="75000"/>
                  </a:schemeClr>
                </a:gs>
                <a:gs pos="23000">
                  <a:schemeClr val="accent5"/>
                </a:gs>
                <a:gs pos="62000">
                  <a:schemeClr val="accent5"/>
                </a:gs>
                <a:gs pos="84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11400000" scaled="0"/>
            </a:gradFill>
            <a:ln w="458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05" name="Freeform: Shape 54">
              <a:extLst>
                <a:ext uri="{FF2B5EF4-FFF2-40B4-BE49-F238E27FC236}">
                  <a16:creationId xmlns:a16="http://schemas.microsoft.com/office/drawing/2014/main" id="{F0EDCF17-4EE4-4D51-804B-A9545CA9B76B}"/>
                </a:ext>
              </a:extLst>
            </p:cNvPr>
            <p:cNvSpPr/>
            <p:nvPr/>
          </p:nvSpPr>
          <p:spPr>
            <a:xfrm>
              <a:off x="1837385" y="5946138"/>
              <a:ext cx="1278508" cy="623431"/>
            </a:xfrm>
            <a:custGeom>
              <a:avLst/>
              <a:gdLst>
                <a:gd name="connsiteX0" fmla="*/ 754660 w 918895"/>
                <a:gd name="connsiteY0" fmla="*/ 550159 h 623431"/>
                <a:gd name="connsiteX1" fmla="*/ 784196 w 918895"/>
                <a:gd name="connsiteY1" fmla="*/ 550808 h 623431"/>
                <a:gd name="connsiteX2" fmla="*/ 893578 w 918895"/>
                <a:gd name="connsiteY2" fmla="*/ 565089 h 623431"/>
                <a:gd name="connsiteX3" fmla="*/ 918895 w 918895"/>
                <a:gd name="connsiteY3" fmla="*/ 584888 h 623431"/>
                <a:gd name="connsiteX4" fmla="*/ 893903 w 918895"/>
                <a:gd name="connsiteY4" fmla="*/ 605986 h 623431"/>
                <a:gd name="connsiteX5" fmla="*/ 848462 w 918895"/>
                <a:gd name="connsiteY5" fmla="*/ 615723 h 623431"/>
                <a:gd name="connsiteX6" fmla="*/ 812434 w 918895"/>
                <a:gd name="connsiteY6" fmla="*/ 620267 h 623431"/>
                <a:gd name="connsiteX7" fmla="*/ 764072 w 918895"/>
                <a:gd name="connsiteY7" fmla="*/ 620267 h 623431"/>
                <a:gd name="connsiteX8" fmla="*/ 677086 w 918895"/>
                <a:gd name="connsiteY8" fmla="*/ 606310 h 623431"/>
                <a:gd name="connsiteX9" fmla="*/ 663129 w 918895"/>
                <a:gd name="connsiteY9" fmla="*/ 598520 h 623431"/>
                <a:gd name="connsiteX10" fmla="*/ 667348 w 918895"/>
                <a:gd name="connsiteY10" fmla="*/ 568659 h 623431"/>
                <a:gd name="connsiteX11" fmla="*/ 725123 w 918895"/>
                <a:gd name="connsiteY11" fmla="*/ 555352 h 623431"/>
                <a:gd name="connsiteX12" fmla="*/ 754660 w 918895"/>
                <a:gd name="connsiteY12" fmla="*/ 550159 h 623431"/>
                <a:gd name="connsiteX13" fmla="*/ 58442 w 918895"/>
                <a:gd name="connsiteY13" fmla="*/ 0 h 623431"/>
                <a:gd name="connsiteX14" fmla="*/ 93821 w 918895"/>
                <a:gd name="connsiteY14" fmla="*/ 2273 h 623431"/>
                <a:gd name="connsiteX15" fmla="*/ 175615 w 918895"/>
                <a:gd name="connsiteY15" fmla="*/ 8764 h 623431"/>
                <a:gd name="connsiteX16" fmla="*/ 313235 w 918895"/>
                <a:gd name="connsiteY16" fmla="*/ 48687 h 623431"/>
                <a:gd name="connsiteX17" fmla="*/ 343096 w 918895"/>
                <a:gd name="connsiteY17" fmla="*/ 88286 h 623431"/>
                <a:gd name="connsiteX18" fmla="*/ 368088 w 918895"/>
                <a:gd name="connsiteY18" fmla="*/ 116848 h 623431"/>
                <a:gd name="connsiteX19" fmla="*/ 410283 w 918895"/>
                <a:gd name="connsiteY19" fmla="*/ 130480 h 623431"/>
                <a:gd name="connsiteX20" fmla="*/ 663778 w 918895"/>
                <a:gd name="connsiteY20" fmla="*/ 171053 h 623431"/>
                <a:gd name="connsiteX21" fmla="*/ 788416 w 918895"/>
                <a:gd name="connsiteY21" fmla="*/ 229152 h 623431"/>
                <a:gd name="connsiteX22" fmla="*/ 780301 w 918895"/>
                <a:gd name="connsiteY22" fmla="*/ 265505 h 623431"/>
                <a:gd name="connsiteX23" fmla="*/ 705648 w 918895"/>
                <a:gd name="connsiteY23" fmla="*/ 294716 h 623431"/>
                <a:gd name="connsiteX24" fmla="*/ 621259 w 918895"/>
                <a:gd name="connsiteY24" fmla="*/ 321656 h 623431"/>
                <a:gd name="connsiteX25" fmla="*/ 637487 w 918895"/>
                <a:gd name="connsiteY25" fmla="*/ 344377 h 623431"/>
                <a:gd name="connsiteX26" fmla="*/ 834181 w 918895"/>
                <a:gd name="connsiteY26" fmla="*/ 380080 h 623431"/>
                <a:gd name="connsiteX27" fmla="*/ 884490 w 918895"/>
                <a:gd name="connsiteY27" fmla="*/ 397283 h 623431"/>
                <a:gd name="connsiteX28" fmla="*/ 906237 w 918895"/>
                <a:gd name="connsiteY28" fmla="*/ 422924 h 623431"/>
                <a:gd name="connsiteX29" fmla="*/ 884166 w 918895"/>
                <a:gd name="connsiteY29" fmla="*/ 451812 h 623431"/>
                <a:gd name="connsiteX30" fmla="*/ 737132 w 918895"/>
                <a:gd name="connsiteY30" fmla="*/ 493682 h 623431"/>
                <a:gd name="connsiteX31" fmla="*/ 686174 w 918895"/>
                <a:gd name="connsiteY31" fmla="*/ 500174 h 623431"/>
                <a:gd name="connsiteX32" fmla="*/ 580362 w 918895"/>
                <a:gd name="connsiteY32" fmla="*/ 505691 h 623431"/>
                <a:gd name="connsiteX33" fmla="*/ 546930 w 918895"/>
                <a:gd name="connsiteY33" fmla="*/ 521596 h 623431"/>
                <a:gd name="connsiteX34" fmla="*/ 507332 w 918895"/>
                <a:gd name="connsiteY34" fmla="*/ 543667 h 623431"/>
                <a:gd name="connsiteX35" fmla="*/ 434952 w 918895"/>
                <a:gd name="connsiteY35" fmla="*/ 558273 h 623431"/>
                <a:gd name="connsiteX36" fmla="*/ 404766 w 918895"/>
                <a:gd name="connsiteY36" fmla="*/ 562817 h 623431"/>
                <a:gd name="connsiteX37" fmla="*/ 302848 w 918895"/>
                <a:gd name="connsiteY37" fmla="*/ 545615 h 623431"/>
                <a:gd name="connsiteX38" fmla="*/ 261627 w 918895"/>
                <a:gd name="connsiteY38" fmla="*/ 529061 h 623431"/>
                <a:gd name="connsiteX39" fmla="*/ 263899 w 918895"/>
                <a:gd name="connsiteY39" fmla="*/ 487191 h 623431"/>
                <a:gd name="connsiteX40" fmla="*/ 340175 w 918895"/>
                <a:gd name="connsiteY40" fmla="*/ 464471 h 623431"/>
                <a:gd name="connsiteX41" fmla="*/ 423915 w 918895"/>
                <a:gd name="connsiteY41" fmla="*/ 460575 h 623431"/>
                <a:gd name="connsiteX42" fmla="*/ 450855 w 918895"/>
                <a:gd name="connsiteY42" fmla="*/ 462198 h 623431"/>
                <a:gd name="connsiteX43" fmla="*/ 464163 w 918895"/>
                <a:gd name="connsiteY43" fmla="*/ 452136 h 623431"/>
                <a:gd name="connsiteX44" fmla="*/ 499542 w 918895"/>
                <a:gd name="connsiteY44" fmla="*/ 429416 h 623431"/>
                <a:gd name="connsiteX45" fmla="*/ 498893 w 918895"/>
                <a:gd name="connsiteY45" fmla="*/ 403125 h 623431"/>
                <a:gd name="connsiteX46" fmla="*/ 434302 w 918895"/>
                <a:gd name="connsiteY46" fmla="*/ 386247 h 623431"/>
                <a:gd name="connsiteX47" fmla="*/ 369712 w 918895"/>
                <a:gd name="connsiteY47" fmla="*/ 369369 h 623431"/>
                <a:gd name="connsiteX48" fmla="*/ 348289 w 918895"/>
                <a:gd name="connsiteY48" fmla="*/ 315165 h 623431"/>
                <a:gd name="connsiteX49" fmla="*/ 380423 w 918895"/>
                <a:gd name="connsiteY49" fmla="*/ 288874 h 623431"/>
                <a:gd name="connsiteX50" fmla="*/ 403142 w 918895"/>
                <a:gd name="connsiteY50" fmla="*/ 275891 h 623431"/>
                <a:gd name="connsiteX51" fmla="*/ 400222 w 918895"/>
                <a:gd name="connsiteY51" fmla="*/ 268426 h 623431"/>
                <a:gd name="connsiteX52" fmla="*/ 367764 w 918895"/>
                <a:gd name="connsiteY52" fmla="*/ 268426 h 623431"/>
                <a:gd name="connsiteX53" fmla="*/ 348614 w 918895"/>
                <a:gd name="connsiteY53" fmla="*/ 282383 h 623431"/>
                <a:gd name="connsiteX54" fmla="*/ 316156 w 918895"/>
                <a:gd name="connsiteY54" fmla="*/ 318410 h 623431"/>
                <a:gd name="connsiteX55" fmla="*/ 267145 w 918895"/>
                <a:gd name="connsiteY55" fmla="*/ 351193 h 623431"/>
                <a:gd name="connsiteX56" fmla="*/ 211967 w 918895"/>
                <a:gd name="connsiteY56" fmla="*/ 364825 h 623431"/>
                <a:gd name="connsiteX57" fmla="*/ 81162 w 918895"/>
                <a:gd name="connsiteY57" fmla="*/ 374238 h 623431"/>
                <a:gd name="connsiteX58" fmla="*/ 29555 w 918895"/>
                <a:gd name="connsiteY58" fmla="*/ 267777 h 623431"/>
                <a:gd name="connsiteX59" fmla="*/ 18 w 918895"/>
                <a:gd name="connsiteY59" fmla="*/ 29862 h 623431"/>
                <a:gd name="connsiteX60" fmla="*/ 3589 w 918895"/>
                <a:gd name="connsiteY60" fmla="*/ 12659 h 623431"/>
                <a:gd name="connsiteX61" fmla="*/ 58442 w 918895"/>
                <a:gd name="connsiteY61" fmla="*/ 0 h 623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918895" h="623431">
                  <a:moveTo>
                    <a:pt x="754660" y="550159"/>
                  </a:moveTo>
                  <a:cubicBezTo>
                    <a:pt x="764640" y="549915"/>
                    <a:pt x="774621" y="550645"/>
                    <a:pt x="784196" y="550808"/>
                  </a:cubicBezTo>
                  <a:cubicBezTo>
                    <a:pt x="820873" y="551457"/>
                    <a:pt x="858524" y="550808"/>
                    <a:pt x="893578" y="565089"/>
                  </a:cubicBezTo>
                  <a:cubicBezTo>
                    <a:pt x="903965" y="569308"/>
                    <a:pt x="918895" y="570606"/>
                    <a:pt x="918895" y="584888"/>
                  </a:cubicBezTo>
                  <a:cubicBezTo>
                    <a:pt x="918895" y="599818"/>
                    <a:pt x="904289" y="601441"/>
                    <a:pt x="893903" y="605986"/>
                  </a:cubicBezTo>
                  <a:cubicBezTo>
                    <a:pt x="879622" y="612153"/>
                    <a:pt x="864042" y="613775"/>
                    <a:pt x="848462" y="615723"/>
                  </a:cubicBezTo>
                  <a:cubicBezTo>
                    <a:pt x="836453" y="617345"/>
                    <a:pt x="824444" y="618644"/>
                    <a:pt x="812434" y="620267"/>
                  </a:cubicBezTo>
                  <a:cubicBezTo>
                    <a:pt x="796206" y="624486"/>
                    <a:pt x="780301" y="624486"/>
                    <a:pt x="764072" y="620267"/>
                  </a:cubicBezTo>
                  <a:cubicBezTo>
                    <a:pt x="734536" y="619293"/>
                    <a:pt x="705324" y="616372"/>
                    <a:pt x="677086" y="606310"/>
                  </a:cubicBezTo>
                  <a:cubicBezTo>
                    <a:pt x="671893" y="604362"/>
                    <a:pt x="667348" y="602091"/>
                    <a:pt x="663129" y="598520"/>
                  </a:cubicBezTo>
                  <a:cubicBezTo>
                    <a:pt x="649172" y="586835"/>
                    <a:pt x="650470" y="575475"/>
                    <a:pt x="667348" y="568659"/>
                  </a:cubicBezTo>
                  <a:cubicBezTo>
                    <a:pt x="685850" y="561519"/>
                    <a:pt x="704999" y="555352"/>
                    <a:pt x="725123" y="555352"/>
                  </a:cubicBezTo>
                  <a:cubicBezTo>
                    <a:pt x="734698" y="551619"/>
                    <a:pt x="744679" y="550402"/>
                    <a:pt x="754660" y="550159"/>
                  </a:cubicBezTo>
                  <a:close/>
                  <a:moveTo>
                    <a:pt x="58442" y="0"/>
                  </a:moveTo>
                  <a:cubicBezTo>
                    <a:pt x="70127" y="0"/>
                    <a:pt x="82136" y="1948"/>
                    <a:pt x="93821" y="2273"/>
                  </a:cubicBezTo>
                  <a:cubicBezTo>
                    <a:pt x="121086" y="2597"/>
                    <a:pt x="148675" y="4869"/>
                    <a:pt x="175615" y="8764"/>
                  </a:cubicBezTo>
                  <a:cubicBezTo>
                    <a:pt x="221380" y="15580"/>
                    <a:pt x="273961" y="24344"/>
                    <a:pt x="313235" y="48687"/>
                  </a:cubicBezTo>
                  <a:cubicBezTo>
                    <a:pt x="328166" y="57775"/>
                    <a:pt x="338877" y="70109"/>
                    <a:pt x="343096" y="88286"/>
                  </a:cubicBezTo>
                  <a:cubicBezTo>
                    <a:pt x="346342" y="101593"/>
                    <a:pt x="358026" y="108734"/>
                    <a:pt x="368088" y="116848"/>
                  </a:cubicBezTo>
                  <a:cubicBezTo>
                    <a:pt x="382694" y="119769"/>
                    <a:pt x="395028" y="130156"/>
                    <a:pt x="410283" y="130480"/>
                  </a:cubicBezTo>
                  <a:cubicBezTo>
                    <a:pt x="493700" y="151253"/>
                    <a:pt x="580362" y="150279"/>
                    <a:pt x="663778" y="171053"/>
                  </a:cubicBezTo>
                  <a:cubicBezTo>
                    <a:pt x="706946" y="181764"/>
                    <a:pt x="760827" y="191176"/>
                    <a:pt x="788416" y="229152"/>
                  </a:cubicBezTo>
                  <a:cubicBezTo>
                    <a:pt x="797828" y="241810"/>
                    <a:pt x="794258" y="254794"/>
                    <a:pt x="780301" y="265505"/>
                  </a:cubicBezTo>
                  <a:cubicBezTo>
                    <a:pt x="758230" y="282383"/>
                    <a:pt x="731290" y="287575"/>
                    <a:pt x="705648" y="294716"/>
                  </a:cubicBezTo>
                  <a:cubicBezTo>
                    <a:pt x="677086" y="302831"/>
                    <a:pt x="648198" y="308673"/>
                    <a:pt x="621259" y="321656"/>
                  </a:cubicBezTo>
                  <a:cubicBezTo>
                    <a:pt x="615416" y="337236"/>
                    <a:pt x="629697" y="338534"/>
                    <a:pt x="637487" y="344377"/>
                  </a:cubicBezTo>
                  <a:cubicBezTo>
                    <a:pt x="702403" y="359632"/>
                    <a:pt x="769265" y="364501"/>
                    <a:pt x="834181" y="380080"/>
                  </a:cubicBezTo>
                  <a:cubicBezTo>
                    <a:pt x="851383" y="384300"/>
                    <a:pt x="868586" y="389169"/>
                    <a:pt x="884490" y="397283"/>
                  </a:cubicBezTo>
                  <a:cubicBezTo>
                    <a:pt x="895201" y="402801"/>
                    <a:pt x="906237" y="408967"/>
                    <a:pt x="906237" y="422924"/>
                  </a:cubicBezTo>
                  <a:cubicBezTo>
                    <a:pt x="906237" y="437531"/>
                    <a:pt x="896824" y="446294"/>
                    <a:pt x="884166" y="451812"/>
                  </a:cubicBezTo>
                  <a:cubicBezTo>
                    <a:pt x="844243" y="481024"/>
                    <a:pt x="784845" y="486217"/>
                    <a:pt x="737132" y="493682"/>
                  </a:cubicBezTo>
                  <a:cubicBezTo>
                    <a:pt x="720254" y="496279"/>
                    <a:pt x="703376" y="498551"/>
                    <a:pt x="686174" y="500174"/>
                  </a:cubicBezTo>
                  <a:cubicBezTo>
                    <a:pt x="650795" y="504069"/>
                    <a:pt x="615092" y="505691"/>
                    <a:pt x="580362" y="505691"/>
                  </a:cubicBezTo>
                  <a:cubicBezTo>
                    <a:pt x="566730" y="505691"/>
                    <a:pt x="554395" y="503420"/>
                    <a:pt x="546930" y="521596"/>
                  </a:cubicBezTo>
                  <a:cubicBezTo>
                    <a:pt x="540763" y="535553"/>
                    <a:pt x="522263" y="539772"/>
                    <a:pt x="507332" y="543667"/>
                  </a:cubicBezTo>
                  <a:cubicBezTo>
                    <a:pt x="483638" y="550158"/>
                    <a:pt x="458970" y="553404"/>
                    <a:pt x="434952" y="558273"/>
                  </a:cubicBezTo>
                  <a:cubicBezTo>
                    <a:pt x="424890" y="560220"/>
                    <a:pt x="414828" y="562168"/>
                    <a:pt x="404766" y="562817"/>
                  </a:cubicBezTo>
                  <a:cubicBezTo>
                    <a:pt x="370036" y="565089"/>
                    <a:pt x="336280" y="552106"/>
                    <a:pt x="302848" y="545615"/>
                  </a:cubicBezTo>
                  <a:cubicBezTo>
                    <a:pt x="287918" y="542693"/>
                    <a:pt x="273961" y="538474"/>
                    <a:pt x="261627" y="529061"/>
                  </a:cubicBezTo>
                  <a:cubicBezTo>
                    <a:pt x="244100" y="515429"/>
                    <a:pt x="244750" y="498226"/>
                    <a:pt x="263899" y="487191"/>
                  </a:cubicBezTo>
                  <a:cubicBezTo>
                    <a:pt x="287593" y="473558"/>
                    <a:pt x="314209" y="470313"/>
                    <a:pt x="340175" y="464471"/>
                  </a:cubicBezTo>
                  <a:cubicBezTo>
                    <a:pt x="368088" y="458304"/>
                    <a:pt x="395353" y="458953"/>
                    <a:pt x="423915" y="460575"/>
                  </a:cubicBezTo>
                  <a:cubicBezTo>
                    <a:pt x="431381" y="460900"/>
                    <a:pt x="443715" y="464145"/>
                    <a:pt x="450855" y="462198"/>
                  </a:cubicBezTo>
                  <a:cubicBezTo>
                    <a:pt x="456373" y="460575"/>
                    <a:pt x="459619" y="456031"/>
                    <a:pt x="464163" y="452136"/>
                  </a:cubicBezTo>
                  <a:cubicBezTo>
                    <a:pt x="475199" y="443373"/>
                    <a:pt x="488182" y="437531"/>
                    <a:pt x="499542" y="429416"/>
                  </a:cubicBezTo>
                  <a:cubicBezTo>
                    <a:pt x="514797" y="418705"/>
                    <a:pt x="515122" y="412213"/>
                    <a:pt x="498893" y="403125"/>
                  </a:cubicBezTo>
                  <a:cubicBezTo>
                    <a:pt x="478769" y="392090"/>
                    <a:pt x="456049" y="390791"/>
                    <a:pt x="434302" y="386247"/>
                  </a:cubicBezTo>
                  <a:cubicBezTo>
                    <a:pt x="412555" y="381703"/>
                    <a:pt x="390809" y="376834"/>
                    <a:pt x="369712" y="369369"/>
                  </a:cubicBezTo>
                  <a:cubicBezTo>
                    <a:pt x="345368" y="360605"/>
                    <a:pt x="336280" y="337561"/>
                    <a:pt x="348289" y="315165"/>
                  </a:cubicBezTo>
                  <a:cubicBezTo>
                    <a:pt x="355755" y="302507"/>
                    <a:pt x="367764" y="295041"/>
                    <a:pt x="380423" y="288874"/>
                  </a:cubicBezTo>
                  <a:cubicBezTo>
                    <a:pt x="386914" y="282383"/>
                    <a:pt x="395677" y="280110"/>
                    <a:pt x="403142" y="275891"/>
                  </a:cubicBezTo>
                  <a:cubicBezTo>
                    <a:pt x="405090" y="272321"/>
                    <a:pt x="405415" y="269399"/>
                    <a:pt x="400222" y="268426"/>
                  </a:cubicBezTo>
                  <a:cubicBezTo>
                    <a:pt x="389510" y="268750"/>
                    <a:pt x="378475" y="262583"/>
                    <a:pt x="367764" y="268426"/>
                  </a:cubicBezTo>
                  <a:cubicBezTo>
                    <a:pt x="361597" y="272970"/>
                    <a:pt x="355105" y="277839"/>
                    <a:pt x="348614" y="282383"/>
                  </a:cubicBezTo>
                  <a:cubicBezTo>
                    <a:pt x="338877" y="295366"/>
                    <a:pt x="329139" y="308348"/>
                    <a:pt x="316156" y="318410"/>
                  </a:cubicBezTo>
                  <a:cubicBezTo>
                    <a:pt x="299927" y="331069"/>
                    <a:pt x="286944" y="343403"/>
                    <a:pt x="267145" y="351193"/>
                  </a:cubicBezTo>
                  <a:cubicBezTo>
                    <a:pt x="249293" y="358334"/>
                    <a:pt x="230793" y="362229"/>
                    <a:pt x="211967" y="364825"/>
                  </a:cubicBezTo>
                  <a:cubicBezTo>
                    <a:pt x="169448" y="370992"/>
                    <a:pt x="124007" y="384624"/>
                    <a:pt x="81162" y="374238"/>
                  </a:cubicBezTo>
                  <a:cubicBezTo>
                    <a:pt x="50327" y="366448"/>
                    <a:pt x="34424" y="292769"/>
                    <a:pt x="29555" y="267777"/>
                  </a:cubicBezTo>
                  <a:cubicBezTo>
                    <a:pt x="16247" y="198642"/>
                    <a:pt x="-631" y="78224"/>
                    <a:pt x="18" y="29862"/>
                  </a:cubicBezTo>
                  <a:cubicBezTo>
                    <a:pt x="18" y="24019"/>
                    <a:pt x="18" y="17852"/>
                    <a:pt x="3589" y="12659"/>
                  </a:cubicBezTo>
                  <a:cubicBezTo>
                    <a:pt x="10729" y="2597"/>
                    <a:pt x="46757" y="325"/>
                    <a:pt x="58442" y="0"/>
                  </a:cubicBezTo>
                  <a:close/>
                </a:path>
              </a:pathLst>
            </a:custGeom>
            <a:gradFill>
              <a:gsLst>
                <a:gs pos="41000">
                  <a:schemeClr val="accent2">
                    <a:lumMod val="60000"/>
                    <a:lumOff val="40000"/>
                  </a:schemeClr>
                </a:gs>
                <a:gs pos="0">
                  <a:schemeClr val="accent2">
                    <a:lumMod val="50000"/>
                  </a:schemeClr>
                </a:gs>
                <a:gs pos="11000">
                  <a:schemeClr val="accent2">
                    <a:lumMod val="75000"/>
                  </a:schemeClr>
                </a:gs>
                <a:gs pos="23000">
                  <a:schemeClr val="accent2"/>
                </a:gs>
                <a:gs pos="62000">
                  <a:schemeClr val="accent2"/>
                </a:gs>
                <a:gs pos="84000">
                  <a:schemeClr val="accent2">
                    <a:lumMod val="75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10800000" scaled="0"/>
            </a:gradFill>
            <a:ln w="45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6" name="Freeform: Shape 55">
              <a:extLst>
                <a:ext uri="{FF2B5EF4-FFF2-40B4-BE49-F238E27FC236}">
                  <a16:creationId xmlns:a16="http://schemas.microsoft.com/office/drawing/2014/main" id="{0DECA627-9956-492B-99CA-BF3664BAB54A}"/>
                </a:ext>
              </a:extLst>
            </p:cNvPr>
            <p:cNvSpPr/>
            <p:nvPr/>
          </p:nvSpPr>
          <p:spPr>
            <a:xfrm>
              <a:off x="1343867" y="5162569"/>
              <a:ext cx="519177" cy="744045"/>
            </a:xfrm>
            <a:custGeom>
              <a:avLst/>
              <a:gdLst>
                <a:gd name="connsiteX0" fmla="*/ 104926 w 734344"/>
                <a:gd name="connsiteY0" fmla="*/ 122636 h 1052406"/>
                <a:gd name="connsiteX1" fmla="*/ 274332 w 734344"/>
                <a:gd name="connsiteY1" fmla="*/ 59281 h 1052406"/>
                <a:gd name="connsiteX2" fmla="*/ 447870 w 734344"/>
                <a:gd name="connsiteY2" fmla="*/ 114831 h 1052406"/>
                <a:gd name="connsiteX3" fmla="*/ 690730 w 734344"/>
                <a:gd name="connsiteY3" fmla="*/ 273218 h 1052406"/>
                <a:gd name="connsiteX4" fmla="*/ 734344 w 734344"/>
                <a:gd name="connsiteY4" fmla="*/ 234195 h 1052406"/>
                <a:gd name="connsiteX5" fmla="*/ 417110 w 734344"/>
                <a:gd name="connsiteY5" fmla="*/ 39999 h 1052406"/>
                <a:gd name="connsiteX6" fmla="*/ 254591 w 734344"/>
                <a:gd name="connsiteY6" fmla="*/ 58 h 1052406"/>
                <a:gd name="connsiteX7" fmla="*/ 118240 w 734344"/>
                <a:gd name="connsiteY7" fmla="*/ 28521 h 1052406"/>
                <a:gd name="connsiteX8" fmla="*/ 39276 w 734344"/>
                <a:gd name="connsiteY8" fmla="*/ 114372 h 1052406"/>
                <a:gd name="connsiteX9" fmla="*/ 129258 w 734344"/>
                <a:gd name="connsiteY9" fmla="*/ 601471 h 1052406"/>
                <a:gd name="connsiteX10" fmla="*/ 335392 w 734344"/>
                <a:gd name="connsiteY10" fmla="*/ 946250 h 1052406"/>
                <a:gd name="connsiteX11" fmla="*/ 356969 w 734344"/>
                <a:gd name="connsiteY11" fmla="*/ 980223 h 1052406"/>
                <a:gd name="connsiteX12" fmla="*/ 398746 w 734344"/>
                <a:gd name="connsiteY12" fmla="*/ 1035774 h 1052406"/>
                <a:gd name="connsiteX13" fmla="*/ 452460 w 734344"/>
                <a:gd name="connsiteY13" fmla="*/ 1041283 h 1052406"/>
                <a:gd name="connsiteX14" fmla="*/ 442360 w 734344"/>
                <a:gd name="connsiteY14" fmla="*/ 977928 h 1052406"/>
                <a:gd name="connsiteX15" fmla="*/ 437769 w 734344"/>
                <a:gd name="connsiteY15" fmla="*/ 967369 h 1052406"/>
                <a:gd name="connsiteX16" fmla="*/ 297287 w 734344"/>
                <a:gd name="connsiteY16" fmla="*/ 757104 h 1052406"/>
                <a:gd name="connsiteX17" fmla="*/ 140736 w 734344"/>
                <a:gd name="connsiteY17" fmla="*/ 472006 h 1052406"/>
                <a:gd name="connsiteX18" fmla="*/ 65903 w 734344"/>
                <a:gd name="connsiteY18" fmla="*/ 230064 h 1052406"/>
                <a:gd name="connsiteX19" fmla="*/ 104926 w 734344"/>
                <a:gd name="connsiteY19" fmla="*/ 122636 h 1052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734344" h="1052406">
                  <a:moveTo>
                    <a:pt x="104926" y="122636"/>
                  </a:moveTo>
                  <a:cubicBezTo>
                    <a:pt x="136604" y="71676"/>
                    <a:pt x="206845" y="47803"/>
                    <a:pt x="274332" y="59281"/>
                  </a:cubicBezTo>
                  <a:cubicBezTo>
                    <a:pt x="334932" y="69381"/>
                    <a:pt x="392319" y="90040"/>
                    <a:pt x="447870" y="114831"/>
                  </a:cubicBezTo>
                  <a:cubicBezTo>
                    <a:pt x="523161" y="148345"/>
                    <a:pt x="652166" y="242918"/>
                    <a:pt x="690730" y="273218"/>
                  </a:cubicBezTo>
                  <a:lnTo>
                    <a:pt x="734344" y="234195"/>
                  </a:lnTo>
                  <a:cubicBezTo>
                    <a:pt x="637016" y="158904"/>
                    <a:pt x="536015" y="89581"/>
                    <a:pt x="417110" y="39999"/>
                  </a:cubicBezTo>
                  <a:cubicBezTo>
                    <a:pt x="365692" y="18421"/>
                    <a:pt x="312437" y="976"/>
                    <a:pt x="254591" y="58"/>
                  </a:cubicBezTo>
                  <a:cubicBezTo>
                    <a:pt x="214191" y="-861"/>
                    <a:pt x="154968" y="9239"/>
                    <a:pt x="118240" y="28521"/>
                  </a:cubicBezTo>
                  <a:cubicBezTo>
                    <a:pt x="81972" y="48262"/>
                    <a:pt x="59935" y="84990"/>
                    <a:pt x="39276" y="114372"/>
                  </a:cubicBezTo>
                  <a:cubicBezTo>
                    <a:pt x="-71825" y="272759"/>
                    <a:pt x="83349" y="514243"/>
                    <a:pt x="129258" y="601471"/>
                  </a:cubicBezTo>
                  <a:cubicBezTo>
                    <a:pt x="192154" y="720835"/>
                    <a:pt x="260559" y="835609"/>
                    <a:pt x="335392" y="946250"/>
                  </a:cubicBezTo>
                  <a:cubicBezTo>
                    <a:pt x="342737" y="957269"/>
                    <a:pt x="353755" y="965991"/>
                    <a:pt x="356969" y="980223"/>
                  </a:cubicBezTo>
                  <a:cubicBezTo>
                    <a:pt x="371660" y="997669"/>
                    <a:pt x="382678" y="1019246"/>
                    <a:pt x="398746" y="1035774"/>
                  </a:cubicBezTo>
                  <a:cubicBezTo>
                    <a:pt x="418488" y="1056433"/>
                    <a:pt x="428588" y="1057351"/>
                    <a:pt x="452460" y="1041283"/>
                  </a:cubicBezTo>
                  <a:cubicBezTo>
                    <a:pt x="467611" y="1016492"/>
                    <a:pt x="455674" y="997210"/>
                    <a:pt x="442360" y="977928"/>
                  </a:cubicBezTo>
                  <a:cubicBezTo>
                    <a:pt x="440983" y="974255"/>
                    <a:pt x="440065" y="970582"/>
                    <a:pt x="437769" y="967369"/>
                  </a:cubicBezTo>
                  <a:cubicBezTo>
                    <a:pt x="386810" y="900341"/>
                    <a:pt x="341819" y="829181"/>
                    <a:pt x="297287" y="757104"/>
                  </a:cubicBezTo>
                  <a:cubicBezTo>
                    <a:pt x="240359" y="665285"/>
                    <a:pt x="188940" y="569793"/>
                    <a:pt x="140736" y="472006"/>
                  </a:cubicBezTo>
                  <a:cubicBezTo>
                    <a:pt x="114567" y="418751"/>
                    <a:pt x="57640" y="307191"/>
                    <a:pt x="65903" y="230064"/>
                  </a:cubicBezTo>
                  <a:cubicBezTo>
                    <a:pt x="70953" y="189663"/>
                    <a:pt x="84267" y="156149"/>
                    <a:pt x="104926" y="122636"/>
                  </a:cubicBezTo>
                  <a:close/>
                </a:path>
              </a:pathLst>
            </a:custGeom>
            <a:gradFill>
              <a:gsLst>
                <a:gs pos="41000">
                  <a:schemeClr val="accent5">
                    <a:lumMod val="60000"/>
                    <a:lumOff val="40000"/>
                  </a:schemeClr>
                </a:gs>
                <a:gs pos="0">
                  <a:schemeClr val="accent5">
                    <a:lumMod val="50000"/>
                  </a:schemeClr>
                </a:gs>
                <a:gs pos="11000">
                  <a:schemeClr val="accent5">
                    <a:lumMod val="75000"/>
                  </a:schemeClr>
                </a:gs>
                <a:gs pos="23000">
                  <a:schemeClr val="accent5"/>
                </a:gs>
                <a:gs pos="62000">
                  <a:schemeClr val="accent5"/>
                </a:gs>
                <a:gs pos="84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15000000" scaled="0"/>
            </a:gradFill>
            <a:ln w="458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07" name="Freeform: Shape 56">
              <a:extLst>
                <a:ext uri="{FF2B5EF4-FFF2-40B4-BE49-F238E27FC236}">
                  <a16:creationId xmlns:a16="http://schemas.microsoft.com/office/drawing/2014/main" id="{FCED03A8-57A4-42C7-AC59-054784EE7D7A}"/>
                </a:ext>
              </a:extLst>
            </p:cNvPr>
            <p:cNvSpPr/>
            <p:nvPr/>
          </p:nvSpPr>
          <p:spPr>
            <a:xfrm>
              <a:off x="1331712" y="6295708"/>
              <a:ext cx="12334" cy="974"/>
            </a:xfrm>
            <a:custGeom>
              <a:avLst/>
              <a:gdLst>
                <a:gd name="connsiteX0" fmla="*/ 0 w 17445"/>
                <a:gd name="connsiteY0" fmla="*/ 1377 h 1377"/>
                <a:gd name="connsiteX1" fmla="*/ 17446 w 17445"/>
                <a:gd name="connsiteY1" fmla="*/ 0 h 1377"/>
                <a:gd name="connsiteX2" fmla="*/ 0 w 17445"/>
                <a:gd name="connsiteY2" fmla="*/ 1377 h 1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445" h="1377">
                  <a:moveTo>
                    <a:pt x="0" y="1377"/>
                  </a:moveTo>
                  <a:cubicBezTo>
                    <a:pt x="5968" y="918"/>
                    <a:pt x="11477" y="459"/>
                    <a:pt x="17446" y="0"/>
                  </a:cubicBezTo>
                  <a:cubicBezTo>
                    <a:pt x="11477" y="459"/>
                    <a:pt x="5968" y="918"/>
                    <a:pt x="0" y="1377"/>
                  </a:cubicBezTo>
                  <a:close/>
                </a:path>
              </a:pathLst>
            </a:custGeom>
            <a:noFill/>
            <a:ln w="45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8" name="Freeform: Shape 57">
              <a:extLst>
                <a:ext uri="{FF2B5EF4-FFF2-40B4-BE49-F238E27FC236}">
                  <a16:creationId xmlns:a16="http://schemas.microsoft.com/office/drawing/2014/main" id="{6E5708B2-6A19-4BB7-99D4-2827072FF804}"/>
                </a:ext>
              </a:extLst>
            </p:cNvPr>
            <p:cNvSpPr/>
            <p:nvPr/>
          </p:nvSpPr>
          <p:spPr>
            <a:xfrm>
              <a:off x="800379" y="5906864"/>
              <a:ext cx="325" cy="649"/>
            </a:xfrm>
            <a:custGeom>
              <a:avLst/>
              <a:gdLst>
                <a:gd name="connsiteX0" fmla="*/ 0 w 459"/>
                <a:gd name="connsiteY0" fmla="*/ 918 h 918"/>
                <a:gd name="connsiteX1" fmla="*/ 459 w 459"/>
                <a:gd name="connsiteY1" fmla="*/ 0 h 918"/>
                <a:gd name="connsiteX2" fmla="*/ 0 w 459"/>
                <a:gd name="connsiteY2" fmla="*/ 0 h 918"/>
                <a:gd name="connsiteX3" fmla="*/ 0 w 459"/>
                <a:gd name="connsiteY3" fmla="*/ 918 h 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9" h="918">
                  <a:moveTo>
                    <a:pt x="0" y="918"/>
                  </a:moveTo>
                  <a:cubicBezTo>
                    <a:pt x="0" y="459"/>
                    <a:pt x="0" y="459"/>
                    <a:pt x="459" y="0"/>
                  </a:cubicBezTo>
                  <a:cubicBezTo>
                    <a:pt x="459" y="0"/>
                    <a:pt x="0" y="0"/>
                    <a:pt x="0" y="0"/>
                  </a:cubicBezTo>
                  <a:cubicBezTo>
                    <a:pt x="0" y="459"/>
                    <a:pt x="0" y="459"/>
                    <a:pt x="0" y="918"/>
                  </a:cubicBezTo>
                  <a:close/>
                </a:path>
              </a:pathLst>
            </a:custGeom>
            <a:noFill/>
            <a:ln w="45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9" name="Freeform: Shape 58">
              <a:extLst>
                <a:ext uri="{FF2B5EF4-FFF2-40B4-BE49-F238E27FC236}">
                  <a16:creationId xmlns:a16="http://schemas.microsoft.com/office/drawing/2014/main" id="{3D72A04C-635F-495A-93EB-28A44E0294B1}"/>
                </a:ext>
              </a:extLst>
            </p:cNvPr>
            <p:cNvSpPr/>
            <p:nvPr/>
          </p:nvSpPr>
          <p:spPr>
            <a:xfrm>
              <a:off x="855233" y="5855581"/>
              <a:ext cx="3245" cy="325"/>
            </a:xfrm>
            <a:custGeom>
              <a:avLst/>
              <a:gdLst>
                <a:gd name="connsiteX0" fmla="*/ 0 w 4590"/>
                <a:gd name="connsiteY0" fmla="*/ 459 h 459"/>
                <a:gd name="connsiteX1" fmla="*/ 0 w 4590"/>
                <a:gd name="connsiteY1" fmla="*/ 459 h 459"/>
                <a:gd name="connsiteX2" fmla="*/ 0 w 4590"/>
                <a:gd name="connsiteY2" fmla="*/ 0 h 459"/>
                <a:gd name="connsiteX3" fmla="*/ 0 w 4590"/>
                <a:gd name="connsiteY3" fmla="*/ 459 h 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90" h="459">
                  <a:moveTo>
                    <a:pt x="0" y="459"/>
                  </a:moveTo>
                  <a:cubicBezTo>
                    <a:pt x="0" y="459"/>
                    <a:pt x="0" y="459"/>
                    <a:pt x="0" y="45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459"/>
                    <a:pt x="0" y="459"/>
                  </a:cubicBezTo>
                  <a:close/>
                </a:path>
              </a:pathLst>
            </a:custGeom>
            <a:noFill/>
            <a:ln w="45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4230"/>
      </a:accent1>
      <a:accent2>
        <a:srgbClr val="2CB091"/>
      </a:accent2>
      <a:accent3>
        <a:srgbClr val="E97D03"/>
      </a:accent3>
      <a:accent4>
        <a:srgbClr val="8A52FF"/>
      </a:accent4>
      <a:accent5>
        <a:srgbClr val="F5C402"/>
      </a:accent5>
      <a:accent6>
        <a:srgbClr val="1581BD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11186</TotalTime>
  <Words>179</Words>
  <Application>Microsoft Office PowerPoint</Application>
  <PresentationFormat>와이드스크린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26</cp:revision>
  <dcterms:created xsi:type="dcterms:W3CDTF">2018-02-18T19:39:47Z</dcterms:created>
  <dcterms:modified xsi:type="dcterms:W3CDTF">2022-10-26T05:15:04Z</dcterms:modified>
</cp:coreProperties>
</file>