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10" name="Group 2">
            <a:extLst>
              <a:ext uri="{FF2B5EF4-FFF2-40B4-BE49-F238E27FC236}">
                <a16:creationId xmlns:a16="http://schemas.microsoft.com/office/drawing/2014/main" id="{42449DFF-527D-44D9-AF58-98EF74ED371E}"/>
              </a:ext>
            </a:extLst>
          </p:cNvPr>
          <p:cNvGrpSpPr/>
          <p:nvPr/>
        </p:nvGrpSpPr>
        <p:grpSpPr>
          <a:xfrm>
            <a:off x="3925480" y="2110688"/>
            <a:ext cx="4460264" cy="3068475"/>
            <a:chOff x="7162670" y="3336910"/>
            <a:chExt cx="4199644" cy="2889179"/>
          </a:xfrm>
        </p:grpSpPr>
        <p:sp>
          <p:nvSpPr>
            <p:cNvPr id="611" name="Freeform: Shape 4">
              <a:extLst>
                <a:ext uri="{FF2B5EF4-FFF2-40B4-BE49-F238E27FC236}">
                  <a16:creationId xmlns:a16="http://schemas.microsoft.com/office/drawing/2014/main" id="{0F370C5C-B41C-4E65-98A1-CEF68003D768}"/>
                </a:ext>
              </a:extLst>
            </p:cNvPr>
            <p:cNvSpPr/>
            <p:nvPr/>
          </p:nvSpPr>
          <p:spPr>
            <a:xfrm>
              <a:off x="8112588" y="3336910"/>
              <a:ext cx="1972255" cy="2451983"/>
            </a:xfrm>
            <a:custGeom>
              <a:avLst/>
              <a:gdLst>
                <a:gd name="connsiteX0" fmla="*/ 1482012 w 1972255"/>
                <a:gd name="connsiteY0" fmla="*/ 632312 h 2451983"/>
                <a:gd name="connsiteX1" fmla="*/ 1508223 w 1972255"/>
                <a:gd name="connsiteY1" fmla="*/ 648815 h 2451983"/>
                <a:gd name="connsiteX2" fmla="*/ 1507252 w 1972255"/>
                <a:gd name="connsiteY2" fmla="*/ 653670 h 2451983"/>
                <a:gd name="connsiteX3" fmla="*/ 1491720 w 1972255"/>
                <a:gd name="connsiteY3" fmla="*/ 669202 h 2451983"/>
                <a:gd name="connsiteX4" fmla="*/ 1483953 w 1972255"/>
                <a:gd name="connsiteY4" fmla="*/ 669202 h 2451983"/>
                <a:gd name="connsiteX5" fmla="*/ 1395613 w 1972255"/>
                <a:gd name="connsiteY5" fmla="*/ 695413 h 2451983"/>
                <a:gd name="connsiteX6" fmla="*/ 1412117 w 1972255"/>
                <a:gd name="connsiteY6" fmla="*/ 736186 h 2451983"/>
                <a:gd name="connsiteX7" fmla="*/ 1424736 w 1972255"/>
                <a:gd name="connsiteY7" fmla="*/ 740068 h 2451983"/>
                <a:gd name="connsiteX8" fmla="*/ 1021863 w 1972255"/>
                <a:gd name="connsiteY8" fmla="*/ 768221 h 2451983"/>
                <a:gd name="connsiteX9" fmla="*/ 1070402 w 1972255"/>
                <a:gd name="connsiteY9" fmla="*/ 747835 h 2451983"/>
                <a:gd name="connsiteX10" fmla="*/ 1271354 w 1972255"/>
                <a:gd name="connsiteY10" fmla="*/ 672114 h 2451983"/>
                <a:gd name="connsiteX11" fmla="*/ 1349016 w 1972255"/>
                <a:gd name="connsiteY11" fmla="*/ 641050 h 2451983"/>
                <a:gd name="connsiteX12" fmla="*/ 1397554 w 1972255"/>
                <a:gd name="connsiteY12" fmla="*/ 635224 h 2451983"/>
                <a:gd name="connsiteX13" fmla="*/ 1482012 w 1972255"/>
                <a:gd name="connsiteY13" fmla="*/ 632312 h 2451983"/>
                <a:gd name="connsiteX14" fmla="*/ 392920 w 1972255"/>
                <a:gd name="connsiteY14" fmla="*/ 417043 h 2451983"/>
                <a:gd name="connsiteX15" fmla="*/ 425806 w 1972255"/>
                <a:gd name="connsiteY15" fmla="*/ 419713 h 2451983"/>
                <a:gd name="connsiteX16" fmla="*/ 553948 w 1972255"/>
                <a:gd name="connsiteY16" fmla="*/ 481843 h 2451983"/>
                <a:gd name="connsiteX17" fmla="*/ 779170 w 1972255"/>
                <a:gd name="connsiteY17" fmla="*/ 646875 h 2451983"/>
                <a:gd name="connsiteX18" fmla="*/ 936434 w 1972255"/>
                <a:gd name="connsiteY18" fmla="*/ 756573 h 2451983"/>
                <a:gd name="connsiteX19" fmla="*/ 976237 w 1972255"/>
                <a:gd name="connsiteY19" fmla="*/ 775018 h 2451983"/>
                <a:gd name="connsiteX20" fmla="*/ 1083022 w 1972255"/>
                <a:gd name="connsiteY20" fmla="*/ 789579 h 2451983"/>
                <a:gd name="connsiteX21" fmla="*/ 1430561 w 1972255"/>
                <a:gd name="connsiteY21" fmla="*/ 755602 h 2451983"/>
                <a:gd name="connsiteX22" fmla="*/ 1446093 w 1972255"/>
                <a:gd name="connsiteY22" fmla="*/ 743952 h 2451983"/>
                <a:gd name="connsiteX23" fmla="*/ 1519873 w 1972255"/>
                <a:gd name="connsiteY23" fmla="*/ 660466 h 2451983"/>
                <a:gd name="connsiteX24" fmla="*/ 1528610 w 1972255"/>
                <a:gd name="connsiteY24" fmla="*/ 657554 h 2451983"/>
                <a:gd name="connsiteX25" fmla="*/ 1660636 w 1972255"/>
                <a:gd name="connsiteY25" fmla="*/ 677940 h 2451983"/>
                <a:gd name="connsiteX26" fmla="*/ 1669372 w 1972255"/>
                <a:gd name="connsiteY26" fmla="*/ 684736 h 2451983"/>
                <a:gd name="connsiteX27" fmla="*/ 1697525 w 1972255"/>
                <a:gd name="connsiteY27" fmla="*/ 731332 h 2451983"/>
                <a:gd name="connsiteX28" fmla="*/ 1699467 w 1972255"/>
                <a:gd name="connsiteY28" fmla="*/ 751719 h 2451983"/>
                <a:gd name="connsiteX29" fmla="*/ 1695584 w 1972255"/>
                <a:gd name="connsiteY29" fmla="*/ 777930 h 2451983"/>
                <a:gd name="connsiteX30" fmla="*/ 1687817 w 1972255"/>
                <a:gd name="connsiteY30" fmla="*/ 794433 h 2451983"/>
                <a:gd name="connsiteX31" fmla="*/ 1657724 w 1972255"/>
                <a:gd name="connsiteY31" fmla="*/ 808994 h 2451983"/>
                <a:gd name="connsiteX32" fmla="*/ 1647045 w 1972255"/>
                <a:gd name="connsiteY32" fmla="*/ 801229 h 2451983"/>
                <a:gd name="connsiteX33" fmla="*/ 1652869 w 1972255"/>
                <a:gd name="connsiteY33" fmla="*/ 790550 h 2451983"/>
                <a:gd name="connsiteX34" fmla="*/ 1655781 w 1972255"/>
                <a:gd name="connsiteY34" fmla="*/ 733275 h 2451983"/>
                <a:gd name="connsiteX35" fmla="*/ 1599476 w 1972255"/>
                <a:gd name="connsiteY35" fmla="*/ 725508 h 2451983"/>
                <a:gd name="connsiteX36" fmla="*/ 1585886 w 1972255"/>
                <a:gd name="connsiteY36" fmla="*/ 780842 h 2451983"/>
                <a:gd name="connsiteX37" fmla="*/ 1583944 w 1972255"/>
                <a:gd name="connsiteY37" fmla="*/ 793462 h 2451983"/>
                <a:gd name="connsiteX38" fmla="*/ 1502398 w 1972255"/>
                <a:gd name="connsiteY38" fmla="*/ 835205 h 2451983"/>
                <a:gd name="connsiteX39" fmla="*/ 1476188 w 1972255"/>
                <a:gd name="connsiteY39" fmla="*/ 843943 h 2451983"/>
                <a:gd name="connsiteX40" fmla="*/ 1470363 w 1972255"/>
                <a:gd name="connsiteY40" fmla="*/ 869183 h 2451983"/>
                <a:gd name="connsiteX41" fmla="*/ 1470363 w 1972255"/>
                <a:gd name="connsiteY41" fmla="*/ 882774 h 2451983"/>
                <a:gd name="connsiteX42" fmla="*/ 1461625 w 1972255"/>
                <a:gd name="connsiteY42" fmla="*/ 893453 h 2451983"/>
                <a:gd name="connsiteX43" fmla="*/ 1226697 w 1972255"/>
                <a:gd name="connsiteY43" fmla="*/ 931313 h 2451983"/>
                <a:gd name="connsiteX44" fmla="*/ 970412 w 1972255"/>
                <a:gd name="connsiteY44" fmla="*/ 946845 h 2451983"/>
                <a:gd name="connsiteX45" fmla="*/ 936434 w 1972255"/>
                <a:gd name="connsiteY45" fmla="*/ 950728 h 2451983"/>
                <a:gd name="connsiteX46" fmla="*/ 736455 w 1972255"/>
                <a:gd name="connsiteY46" fmla="*/ 929372 h 2451983"/>
                <a:gd name="connsiteX47" fmla="*/ 647143 w 1972255"/>
                <a:gd name="connsiteY47" fmla="*/ 882774 h 2451983"/>
                <a:gd name="connsiteX48" fmla="*/ 634523 w 1972255"/>
                <a:gd name="connsiteY48" fmla="*/ 887627 h 2451983"/>
                <a:gd name="connsiteX49" fmla="*/ 604429 w 1972255"/>
                <a:gd name="connsiteY49" fmla="*/ 948787 h 2451983"/>
                <a:gd name="connsiteX50" fmla="*/ 552978 w 1972255"/>
                <a:gd name="connsiteY50" fmla="*/ 1034215 h 2451983"/>
                <a:gd name="connsiteX51" fmla="*/ 514147 w 1972255"/>
                <a:gd name="connsiteY51" fmla="*/ 1229342 h 2451983"/>
                <a:gd name="connsiteX52" fmla="*/ 530650 w 1972255"/>
                <a:gd name="connsiteY52" fmla="*/ 1244874 h 2451983"/>
                <a:gd name="connsiteX53" fmla="*/ 685974 w 1972255"/>
                <a:gd name="connsiteY53" fmla="*/ 1264290 h 2451983"/>
                <a:gd name="connsiteX54" fmla="*/ 863627 w 1972255"/>
                <a:gd name="connsiteY54" fmla="*/ 1286618 h 2451983"/>
                <a:gd name="connsiteX55" fmla="*/ 988856 w 1972255"/>
                <a:gd name="connsiteY55" fmla="*/ 1308945 h 2451983"/>
                <a:gd name="connsiteX56" fmla="*/ 1177188 w 1972255"/>
                <a:gd name="connsiteY56" fmla="*/ 1388550 h 2451983"/>
                <a:gd name="connsiteX57" fmla="*/ 1214077 w 1972255"/>
                <a:gd name="connsiteY57" fmla="*/ 1418644 h 2451983"/>
                <a:gd name="connsiteX58" fmla="*/ 1249996 w 1972255"/>
                <a:gd name="connsiteY58" fmla="*/ 1487569 h 2451983"/>
                <a:gd name="connsiteX59" fmla="*/ 1317951 w 1972255"/>
                <a:gd name="connsiteY59" fmla="*/ 1692403 h 2451983"/>
                <a:gd name="connsiteX60" fmla="*/ 1457743 w 1972255"/>
                <a:gd name="connsiteY60" fmla="*/ 1972958 h 2451983"/>
                <a:gd name="connsiteX61" fmla="*/ 1527638 w 1972255"/>
                <a:gd name="connsiteY61" fmla="*/ 2053532 h 2451983"/>
                <a:gd name="connsiteX62" fmla="*/ 1532493 w 1972255"/>
                <a:gd name="connsiteY62" fmla="*/ 2040912 h 2451983"/>
                <a:gd name="connsiteX63" fmla="*/ 1544142 w 1972255"/>
                <a:gd name="connsiteY63" fmla="*/ 2037029 h 2451983"/>
                <a:gd name="connsiteX64" fmla="*/ 1656753 w 1972255"/>
                <a:gd name="connsiteY64" fmla="*/ 2118574 h 2451983"/>
                <a:gd name="connsiteX65" fmla="*/ 1675197 w 1972255"/>
                <a:gd name="connsiteY65" fmla="*/ 2123429 h 2451983"/>
                <a:gd name="connsiteX66" fmla="*/ 1724707 w 1972255"/>
                <a:gd name="connsiteY66" fmla="*/ 2115662 h 2451983"/>
                <a:gd name="connsiteX67" fmla="*/ 1883914 w 1972255"/>
                <a:gd name="connsiteY67" fmla="*/ 2045767 h 2451983"/>
                <a:gd name="connsiteX68" fmla="*/ 1898476 w 1972255"/>
                <a:gd name="connsiteY68" fmla="*/ 2038971 h 2451983"/>
                <a:gd name="connsiteX69" fmla="*/ 1972255 w 1972255"/>
                <a:gd name="connsiteY69" fmla="*/ 2048679 h 2451983"/>
                <a:gd name="connsiteX70" fmla="*/ 1965460 w 1972255"/>
                <a:gd name="connsiteY70" fmla="*/ 2059358 h 2451983"/>
                <a:gd name="connsiteX71" fmla="*/ 1876149 w 1972255"/>
                <a:gd name="connsiteY71" fmla="*/ 2231185 h 2451983"/>
                <a:gd name="connsiteX72" fmla="*/ 1797516 w 1972255"/>
                <a:gd name="connsiteY72" fmla="*/ 2308847 h 2451983"/>
                <a:gd name="connsiteX73" fmla="*/ 1748006 w 1972255"/>
                <a:gd name="connsiteY73" fmla="*/ 2341854 h 2451983"/>
                <a:gd name="connsiteX74" fmla="*/ 1740239 w 1972255"/>
                <a:gd name="connsiteY74" fmla="*/ 2359328 h 2451983"/>
                <a:gd name="connsiteX75" fmla="*/ 1723736 w 1972255"/>
                <a:gd name="connsiteY75" fmla="*/ 2397188 h 2451983"/>
                <a:gd name="connsiteX76" fmla="*/ 1638307 w 1972255"/>
                <a:gd name="connsiteY76" fmla="*/ 2450581 h 2451983"/>
                <a:gd name="connsiteX77" fmla="*/ 1618892 w 1972255"/>
                <a:gd name="connsiteY77" fmla="*/ 2447669 h 2451983"/>
                <a:gd name="connsiteX78" fmla="*/ 1483954 w 1972255"/>
                <a:gd name="connsiteY78" fmla="*/ 2321467 h 2451983"/>
                <a:gd name="connsiteX79" fmla="*/ 1433473 w 1972255"/>
                <a:gd name="connsiteY79" fmla="*/ 2268075 h 2451983"/>
                <a:gd name="connsiteX80" fmla="*/ 1417941 w 1972255"/>
                <a:gd name="connsiteY80" fmla="*/ 2267104 h 2451983"/>
                <a:gd name="connsiteX81" fmla="*/ 1351928 w 1972255"/>
                <a:gd name="connsiteY81" fmla="*/ 2318555 h 2451983"/>
                <a:gd name="connsiteX82" fmla="*/ 1337367 w 1972255"/>
                <a:gd name="connsiteY82" fmla="*/ 2317585 h 2451983"/>
                <a:gd name="connsiteX83" fmla="*/ 1261646 w 1972255"/>
                <a:gd name="connsiteY83" fmla="*/ 2214682 h 2451983"/>
                <a:gd name="connsiteX84" fmla="*/ 1107292 w 1972255"/>
                <a:gd name="connsiteY84" fmla="*/ 1906945 h 2451983"/>
                <a:gd name="connsiteX85" fmla="*/ 990799 w 1972255"/>
                <a:gd name="connsiteY85" fmla="*/ 1635127 h 2451983"/>
                <a:gd name="connsiteX86" fmla="*/ 979149 w 1972255"/>
                <a:gd name="connsiteY86" fmla="*/ 1625419 h 2451983"/>
                <a:gd name="connsiteX87" fmla="*/ 718010 w 1972255"/>
                <a:gd name="connsiteY87" fmla="*/ 1639010 h 2451983"/>
                <a:gd name="connsiteX88" fmla="*/ 435514 w 1972255"/>
                <a:gd name="connsiteY88" fmla="*/ 1646777 h 2451983"/>
                <a:gd name="connsiteX89" fmla="*/ 256890 w 1972255"/>
                <a:gd name="connsiteY89" fmla="*/ 1634157 h 2451983"/>
                <a:gd name="connsiteX90" fmla="*/ 187964 w 1972255"/>
                <a:gd name="connsiteY90" fmla="*/ 1597267 h 2451983"/>
                <a:gd name="connsiteX91" fmla="*/ 159812 w 1972255"/>
                <a:gd name="connsiteY91" fmla="*/ 1566203 h 2451983"/>
                <a:gd name="connsiteX92" fmla="*/ 119040 w 1972255"/>
                <a:gd name="connsiteY92" fmla="*/ 1546786 h 2451983"/>
                <a:gd name="connsiteX93" fmla="*/ 51085 w 1972255"/>
                <a:gd name="connsiteY93" fmla="*/ 1539992 h 2451983"/>
                <a:gd name="connsiteX94" fmla="*/ 43319 w 1972255"/>
                <a:gd name="connsiteY94" fmla="*/ 1532225 h 2451983"/>
                <a:gd name="connsiteX95" fmla="*/ 6429 w 1972255"/>
                <a:gd name="connsiteY95" fmla="*/ 1362339 h 2451983"/>
                <a:gd name="connsiteX96" fmla="*/ 14196 w 1972255"/>
                <a:gd name="connsiteY96" fmla="*/ 1220604 h 2451983"/>
                <a:gd name="connsiteX97" fmla="*/ 18078 w 1972255"/>
                <a:gd name="connsiteY97" fmla="*/ 1178861 h 2451983"/>
                <a:gd name="connsiteX98" fmla="*/ 37494 w 1972255"/>
                <a:gd name="connsiteY98" fmla="*/ 997326 h 2451983"/>
                <a:gd name="connsiteX99" fmla="*/ 147192 w 1972255"/>
                <a:gd name="connsiteY99" fmla="*/ 638138 h 2451983"/>
                <a:gd name="connsiteX100" fmla="*/ 360764 w 1972255"/>
                <a:gd name="connsiteY100" fmla="*/ 427479 h 2451983"/>
                <a:gd name="connsiteX101" fmla="*/ 392920 w 1972255"/>
                <a:gd name="connsiteY101" fmla="*/ 417043 h 2451983"/>
                <a:gd name="connsiteX102" fmla="*/ 602487 w 1972255"/>
                <a:gd name="connsiteY102" fmla="*/ 198375 h 2451983"/>
                <a:gd name="connsiteX103" fmla="*/ 627728 w 1972255"/>
                <a:gd name="connsiteY103" fmla="*/ 198375 h 2451983"/>
                <a:gd name="connsiteX104" fmla="*/ 714126 w 1972255"/>
                <a:gd name="connsiteY104" fmla="*/ 217791 h 2451983"/>
                <a:gd name="connsiteX105" fmla="*/ 858773 w 1972255"/>
                <a:gd name="connsiteY105" fmla="*/ 248855 h 2451983"/>
                <a:gd name="connsiteX106" fmla="*/ 882072 w 1972255"/>
                <a:gd name="connsiteY106" fmla="*/ 263417 h 2451983"/>
                <a:gd name="connsiteX107" fmla="*/ 884984 w 1972255"/>
                <a:gd name="connsiteY107" fmla="*/ 277978 h 2451983"/>
                <a:gd name="connsiteX108" fmla="*/ 866540 w 1972255"/>
                <a:gd name="connsiteY108" fmla="*/ 438157 h 2451983"/>
                <a:gd name="connsiteX109" fmla="*/ 850036 w 1972255"/>
                <a:gd name="connsiteY109" fmla="*/ 444952 h 2451983"/>
                <a:gd name="connsiteX110" fmla="*/ 701506 w 1972255"/>
                <a:gd name="connsiteY110" fmla="*/ 351758 h 2451983"/>
                <a:gd name="connsiteX111" fmla="*/ 617049 w 1972255"/>
                <a:gd name="connsiteY111" fmla="*/ 269242 h 2451983"/>
                <a:gd name="connsiteX112" fmla="*/ 591809 w 1972255"/>
                <a:gd name="connsiteY112" fmla="*/ 230411 h 2451983"/>
                <a:gd name="connsiteX113" fmla="*/ 602487 w 1972255"/>
                <a:gd name="connsiteY113" fmla="*/ 198375 h 2451983"/>
                <a:gd name="connsiteX114" fmla="*/ 589017 w 1972255"/>
                <a:gd name="connsiteY114" fmla="*/ 1672 h 2451983"/>
                <a:gd name="connsiteX115" fmla="*/ 658792 w 1972255"/>
                <a:gd name="connsiteY115" fmla="*/ 3249 h 2451983"/>
                <a:gd name="connsiteX116" fmla="*/ 813145 w 1972255"/>
                <a:gd name="connsiteY116" fmla="*/ 91590 h 2451983"/>
                <a:gd name="connsiteX117" fmla="*/ 870422 w 1972255"/>
                <a:gd name="connsiteY117" fmla="*/ 225558 h 2451983"/>
                <a:gd name="connsiteX118" fmla="*/ 865567 w 1972255"/>
                <a:gd name="connsiteY118" fmla="*/ 229440 h 2451983"/>
                <a:gd name="connsiteX119" fmla="*/ 823824 w 1972255"/>
                <a:gd name="connsiteY119" fmla="*/ 224587 h 2451983"/>
                <a:gd name="connsiteX120" fmla="*/ 671412 w 1972255"/>
                <a:gd name="connsiteY120" fmla="*/ 186727 h 2451983"/>
                <a:gd name="connsiteX121" fmla="*/ 600544 w 1972255"/>
                <a:gd name="connsiteY121" fmla="*/ 177018 h 2451983"/>
                <a:gd name="connsiteX122" fmla="*/ 574333 w 1972255"/>
                <a:gd name="connsiteY122" fmla="*/ 210024 h 2451983"/>
                <a:gd name="connsiteX123" fmla="*/ 578216 w 1972255"/>
                <a:gd name="connsiteY123" fmla="*/ 239148 h 2451983"/>
                <a:gd name="connsiteX124" fmla="*/ 622873 w 1972255"/>
                <a:gd name="connsiteY124" fmla="*/ 298365 h 2451983"/>
                <a:gd name="connsiteX125" fmla="*/ 840327 w 1972255"/>
                <a:gd name="connsiteY125" fmla="*/ 463399 h 2451983"/>
                <a:gd name="connsiteX126" fmla="*/ 857802 w 1972255"/>
                <a:gd name="connsiteY126" fmla="*/ 492522 h 2451983"/>
                <a:gd name="connsiteX127" fmla="*/ 807321 w 1972255"/>
                <a:gd name="connsiteY127" fmla="*/ 612898 h 2451983"/>
                <a:gd name="connsiteX128" fmla="*/ 776256 w 1972255"/>
                <a:gd name="connsiteY128" fmla="*/ 611927 h 2451983"/>
                <a:gd name="connsiteX129" fmla="*/ 412213 w 1972255"/>
                <a:gd name="connsiteY129" fmla="*/ 368262 h 2451983"/>
                <a:gd name="connsiteX130" fmla="*/ 382119 w 1972255"/>
                <a:gd name="connsiteY130" fmla="*/ 243031 h 2451983"/>
                <a:gd name="connsiteX131" fmla="*/ 386002 w 1972255"/>
                <a:gd name="connsiteY131" fmla="*/ 124597 h 2451983"/>
                <a:gd name="connsiteX132" fmla="*/ 438425 w 1972255"/>
                <a:gd name="connsiteY132" fmla="*/ 48876 h 2451983"/>
                <a:gd name="connsiteX133" fmla="*/ 517058 w 1972255"/>
                <a:gd name="connsiteY133" fmla="*/ 16841 h 2451983"/>
                <a:gd name="connsiteX134" fmla="*/ 589017 w 1972255"/>
                <a:gd name="connsiteY134" fmla="*/ 1672 h 2451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1972255" h="2451983">
                  <a:moveTo>
                    <a:pt x="1482012" y="632312"/>
                  </a:moveTo>
                  <a:cubicBezTo>
                    <a:pt x="1494632" y="631342"/>
                    <a:pt x="1500456" y="642991"/>
                    <a:pt x="1508223" y="648815"/>
                  </a:cubicBezTo>
                  <a:cubicBezTo>
                    <a:pt x="1510164" y="650757"/>
                    <a:pt x="1508223" y="652698"/>
                    <a:pt x="1507252" y="653670"/>
                  </a:cubicBezTo>
                  <a:cubicBezTo>
                    <a:pt x="1502398" y="658523"/>
                    <a:pt x="1496574" y="664348"/>
                    <a:pt x="1491720" y="669202"/>
                  </a:cubicBezTo>
                  <a:cubicBezTo>
                    <a:pt x="1488807" y="672114"/>
                    <a:pt x="1486866" y="671143"/>
                    <a:pt x="1483953" y="669202"/>
                  </a:cubicBezTo>
                  <a:cubicBezTo>
                    <a:pt x="1456772" y="646874"/>
                    <a:pt x="1406291" y="674056"/>
                    <a:pt x="1395613" y="695413"/>
                  </a:cubicBezTo>
                  <a:cubicBezTo>
                    <a:pt x="1388818" y="709004"/>
                    <a:pt x="1396583" y="729390"/>
                    <a:pt x="1412117" y="736186"/>
                  </a:cubicBezTo>
                  <a:cubicBezTo>
                    <a:pt x="1415999" y="737156"/>
                    <a:pt x="1418911" y="738127"/>
                    <a:pt x="1424736" y="740068"/>
                  </a:cubicBezTo>
                  <a:cubicBezTo>
                    <a:pt x="1290769" y="771134"/>
                    <a:pt x="1156802" y="778899"/>
                    <a:pt x="1021863" y="768221"/>
                  </a:cubicBezTo>
                  <a:cubicBezTo>
                    <a:pt x="1038366" y="761426"/>
                    <a:pt x="1053898" y="754630"/>
                    <a:pt x="1070402" y="747835"/>
                  </a:cubicBezTo>
                  <a:cubicBezTo>
                    <a:pt x="1137386" y="721624"/>
                    <a:pt x="1203398" y="693472"/>
                    <a:pt x="1271354" y="672114"/>
                  </a:cubicBezTo>
                  <a:cubicBezTo>
                    <a:pt x="1298534" y="663377"/>
                    <a:pt x="1322804" y="650757"/>
                    <a:pt x="1349016" y="641050"/>
                  </a:cubicBezTo>
                  <a:cubicBezTo>
                    <a:pt x="1364548" y="635224"/>
                    <a:pt x="1381051" y="636195"/>
                    <a:pt x="1397554" y="635224"/>
                  </a:cubicBezTo>
                  <a:cubicBezTo>
                    <a:pt x="1425706" y="633283"/>
                    <a:pt x="1453860" y="633283"/>
                    <a:pt x="1482012" y="632312"/>
                  </a:cubicBezTo>
                  <a:close/>
                  <a:moveTo>
                    <a:pt x="392920" y="417043"/>
                  </a:moveTo>
                  <a:cubicBezTo>
                    <a:pt x="403720" y="415829"/>
                    <a:pt x="414642" y="416800"/>
                    <a:pt x="425806" y="419713"/>
                  </a:cubicBezTo>
                  <a:cubicBezTo>
                    <a:pt x="473374" y="431362"/>
                    <a:pt x="514147" y="455632"/>
                    <a:pt x="553948" y="481843"/>
                  </a:cubicBezTo>
                  <a:cubicBezTo>
                    <a:pt x="632581" y="532323"/>
                    <a:pt x="705390" y="590569"/>
                    <a:pt x="779170" y="646875"/>
                  </a:cubicBezTo>
                  <a:cubicBezTo>
                    <a:pt x="830620" y="685706"/>
                    <a:pt x="881100" y="724537"/>
                    <a:pt x="936434" y="756573"/>
                  </a:cubicBezTo>
                  <a:cubicBezTo>
                    <a:pt x="949054" y="764339"/>
                    <a:pt x="963617" y="768222"/>
                    <a:pt x="976237" y="775018"/>
                  </a:cubicBezTo>
                  <a:cubicBezTo>
                    <a:pt x="1010214" y="794433"/>
                    <a:pt x="1047103" y="788609"/>
                    <a:pt x="1083022" y="789579"/>
                  </a:cubicBezTo>
                  <a:cubicBezTo>
                    <a:pt x="1200486" y="793462"/>
                    <a:pt x="1316009" y="782783"/>
                    <a:pt x="1430561" y="755602"/>
                  </a:cubicBezTo>
                  <a:cubicBezTo>
                    <a:pt x="1437356" y="753660"/>
                    <a:pt x="1442210" y="750748"/>
                    <a:pt x="1446093" y="743952"/>
                  </a:cubicBezTo>
                  <a:cubicBezTo>
                    <a:pt x="1465508" y="711917"/>
                    <a:pt x="1492691" y="685706"/>
                    <a:pt x="1519873" y="660466"/>
                  </a:cubicBezTo>
                  <a:cubicBezTo>
                    <a:pt x="1522785" y="657554"/>
                    <a:pt x="1525697" y="657554"/>
                    <a:pt x="1528610" y="657554"/>
                  </a:cubicBezTo>
                  <a:cubicBezTo>
                    <a:pt x="1573265" y="659495"/>
                    <a:pt x="1617922" y="666290"/>
                    <a:pt x="1660636" y="677940"/>
                  </a:cubicBezTo>
                  <a:cubicBezTo>
                    <a:pt x="1664518" y="678910"/>
                    <a:pt x="1667432" y="680852"/>
                    <a:pt x="1669372" y="684736"/>
                  </a:cubicBezTo>
                  <a:cubicBezTo>
                    <a:pt x="1678109" y="700268"/>
                    <a:pt x="1687817" y="715800"/>
                    <a:pt x="1697525" y="731332"/>
                  </a:cubicBezTo>
                  <a:cubicBezTo>
                    <a:pt x="1702379" y="738128"/>
                    <a:pt x="1700437" y="744923"/>
                    <a:pt x="1699467" y="751719"/>
                  </a:cubicBezTo>
                  <a:cubicBezTo>
                    <a:pt x="1698496" y="760455"/>
                    <a:pt x="1696555" y="769193"/>
                    <a:pt x="1695584" y="777930"/>
                  </a:cubicBezTo>
                  <a:cubicBezTo>
                    <a:pt x="1693641" y="783754"/>
                    <a:pt x="1695584" y="791521"/>
                    <a:pt x="1687817" y="794433"/>
                  </a:cubicBezTo>
                  <a:cubicBezTo>
                    <a:pt x="1678109" y="799286"/>
                    <a:pt x="1667432" y="804141"/>
                    <a:pt x="1657724" y="808994"/>
                  </a:cubicBezTo>
                  <a:cubicBezTo>
                    <a:pt x="1649957" y="812878"/>
                    <a:pt x="1648016" y="808024"/>
                    <a:pt x="1647045" y="801229"/>
                  </a:cubicBezTo>
                  <a:cubicBezTo>
                    <a:pt x="1646074" y="796374"/>
                    <a:pt x="1649957" y="793462"/>
                    <a:pt x="1652869" y="790550"/>
                  </a:cubicBezTo>
                  <a:cubicBezTo>
                    <a:pt x="1669372" y="774047"/>
                    <a:pt x="1670344" y="750748"/>
                    <a:pt x="1655781" y="733275"/>
                  </a:cubicBezTo>
                  <a:cubicBezTo>
                    <a:pt x="1642190" y="717741"/>
                    <a:pt x="1616950" y="713859"/>
                    <a:pt x="1599476" y="725508"/>
                  </a:cubicBezTo>
                  <a:cubicBezTo>
                    <a:pt x="1581032" y="737157"/>
                    <a:pt x="1575207" y="760455"/>
                    <a:pt x="1585886" y="780842"/>
                  </a:cubicBezTo>
                  <a:cubicBezTo>
                    <a:pt x="1588798" y="786667"/>
                    <a:pt x="1587827" y="789579"/>
                    <a:pt x="1583944" y="793462"/>
                  </a:cubicBezTo>
                  <a:cubicBezTo>
                    <a:pt x="1562587" y="818703"/>
                    <a:pt x="1535405" y="832293"/>
                    <a:pt x="1502398" y="835205"/>
                  </a:cubicBezTo>
                  <a:cubicBezTo>
                    <a:pt x="1492691" y="835205"/>
                    <a:pt x="1484924" y="840060"/>
                    <a:pt x="1476188" y="843943"/>
                  </a:cubicBezTo>
                  <a:cubicBezTo>
                    <a:pt x="1463568" y="848796"/>
                    <a:pt x="1472304" y="860447"/>
                    <a:pt x="1470363" y="869183"/>
                  </a:cubicBezTo>
                  <a:cubicBezTo>
                    <a:pt x="1469392" y="873067"/>
                    <a:pt x="1469392" y="877920"/>
                    <a:pt x="1470363" y="882774"/>
                  </a:cubicBezTo>
                  <a:cubicBezTo>
                    <a:pt x="1471334" y="890541"/>
                    <a:pt x="1468422" y="892482"/>
                    <a:pt x="1461625" y="893453"/>
                  </a:cubicBezTo>
                  <a:cubicBezTo>
                    <a:pt x="1382993" y="906073"/>
                    <a:pt x="1305330" y="920634"/>
                    <a:pt x="1226697" y="931313"/>
                  </a:cubicBezTo>
                  <a:cubicBezTo>
                    <a:pt x="1141270" y="942962"/>
                    <a:pt x="1056811" y="949757"/>
                    <a:pt x="970412" y="946845"/>
                  </a:cubicBezTo>
                  <a:cubicBezTo>
                    <a:pt x="958763" y="945875"/>
                    <a:pt x="948084" y="947816"/>
                    <a:pt x="936434" y="950728"/>
                  </a:cubicBezTo>
                  <a:cubicBezTo>
                    <a:pt x="866539" y="971115"/>
                    <a:pt x="800526" y="966261"/>
                    <a:pt x="736455" y="929372"/>
                  </a:cubicBezTo>
                  <a:cubicBezTo>
                    <a:pt x="707331" y="912869"/>
                    <a:pt x="677238" y="898306"/>
                    <a:pt x="647143" y="882774"/>
                  </a:cubicBezTo>
                  <a:cubicBezTo>
                    <a:pt x="639376" y="878891"/>
                    <a:pt x="637435" y="879862"/>
                    <a:pt x="634523" y="887627"/>
                  </a:cubicBezTo>
                  <a:cubicBezTo>
                    <a:pt x="626756" y="908985"/>
                    <a:pt x="616078" y="929372"/>
                    <a:pt x="604429" y="948787"/>
                  </a:cubicBezTo>
                  <a:cubicBezTo>
                    <a:pt x="587925" y="976940"/>
                    <a:pt x="570451" y="1005092"/>
                    <a:pt x="552978" y="1034215"/>
                  </a:cubicBezTo>
                  <a:cubicBezTo>
                    <a:pt x="517059" y="1095375"/>
                    <a:pt x="500556" y="1158475"/>
                    <a:pt x="514147" y="1229342"/>
                  </a:cubicBezTo>
                  <a:cubicBezTo>
                    <a:pt x="516088" y="1239050"/>
                    <a:pt x="519971" y="1243903"/>
                    <a:pt x="530650" y="1244874"/>
                  </a:cubicBezTo>
                  <a:cubicBezTo>
                    <a:pt x="582101" y="1250699"/>
                    <a:pt x="634523" y="1257494"/>
                    <a:pt x="685974" y="1264290"/>
                  </a:cubicBezTo>
                  <a:cubicBezTo>
                    <a:pt x="745192" y="1271085"/>
                    <a:pt x="804409" y="1278852"/>
                    <a:pt x="863627" y="1286618"/>
                  </a:cubicBezTo>
                  <a:cubicBezTo>
                    <a:pt x="905370" y="1292442"/>
                    <a:pt x="948084" y="1296325"/>
                    <a:pt x="988856" y="1308945"/>
                  </a:cubicBezTo>
                  <a:cubicBezTo>
                    <a:pt x="1053898" y="1329332"/>
                    <a:pt x="1116028" y="1359426"/>
                    <a:pt x="1177188" y="1388550"/>
                  </a:cubicBezTo>
                  <a:cubicBezTo>
                    <a:pt x="1192720" y="1396316"/>
                    <a:pt x="1204369" y="1406024"/>
                    <a:pt x="1214077" y="1418644"/>
                  </a:cubicBezTo>
                  <a:cubicBezTo>
                    <a:pt x="1229610" y="1440001"/>
                    <a:pt x="1240288" y="1463299"/>
                    <a:pt x="1249996" y="1487569"/>
                  </a:cubicBezTo>
                  <a:cubicBezTo>
                    <a:pt x="1276207" y="1554552"/>
                    <a:pt x="1294652" y="1624449"/>
                    <a:pt x="1317951" y="1692403"/>
                  </a:cubicBezTo>
                  <a:cubicBezTo>
                    <a:pt x="1351928" y="1792393"/>
                    <a:pt x="1394642" y="1887529"/>
                    <a:pt x="1457743" y="1972958"/>
                  </a:cubicBezTo>
                  <a:cubicBezTo>
                    <a:pt x="1479100" y="2002081"/>
                    <a:pt x="1501427" y="2029264"/>
                    <a:pt x="1527638" y="2053532"/>
                  </a:cubicBezTo>
                  <a:cubicBezTo>
                    <a:pt x="1532493" y="2049650"/>
                    <a:pt x="1531522" y="2044796"/>
                    <a:pt x="1532493" y="2040912"/>
                  </a:cubicBezTo>
                  <a:cubicBezTo>
                    <a:pt x="1535405" y="2029264"/>
                    <a:pt x="1535405" y="2029264"/>
                    <a:pt x="1544142" y="2037029"/>
                  </a:cubicBezTo>
                  <a:cubicBezTo>
                    <a:pt x="1579091" y="2067123"/>
                    <a:pt x="1616950" y="2094306"/>
                    <a:pt x="1656753" y="2118574"/>
                  </a:cubicBezTo>
                  <a:cubicBezTo>
                    <a:pt x="1662577" y="2122458"/>
                    <a:pt x="1668401" y="2124400"/>
                    <a:pt x="1675197" y="2123429"/>
                  </a:cubicBezTo>
                  <a:cubicBezTo>
                    <a:pt x="1691700" y="2121488"/>
                    <a:pt x="1708204" y="2119546"/>
                    <a:pt x="1724707" y="2115662"/>
                  </a:cubicBezTo>
                  <a:cubicBezTo>
                    <a:pt x="1781982" y="2101101"/>
                    <a:pt x="1833434" y="2074890"/>
                    <a:pt x="1883914" y="2045767"/>
                  </a:cubicBezTo>
                  <a:cubicBezTo>
                    <a:pt x="1888769" y="2042855"/>
                    <a:pt x="1892651" y="2038000"/>
                    <a:pt x="1898476" y="2038971"/>
                  </a:cubicBezTo>
                  <a:cubicBezTo>
                    <a:pt x="1922745" y="2043825"/>
                    <a:pt x="1948956" y="2038971"/>
                    <a:pt x="1972255" y="2048679"/>
                  </a:cubicBezTo>
                  <a:cubicBezTo>
                    <a:pt x="1972255" y="2050620"/>
                    <a:pt x="1972255" y="2052562"/>
                    <a:pt x="1965460" y="2059358"/>
                  </a:cubicBezTo>
                  <a:cubicBezTo>
                    <a:pt x="1938278" y="2117604"/>
                    <a:pt x="1911096" y="2176822"/>
                    <a:pt x="1876149" y="2231185"/>
                  </a:cubicBezTo>
                  <a:cubicBezTo>
                    <a:pt x="1855762" y="2263221"/>
                    <a:pt x="1829551" y="2289432"/>
                    <a:pt x="1797516" y="2308847"/>
                  </a:cubicBezTo>
                  <a:cubicBezTo>
                    <a:pt x="1780041" y="2319526"/>
                    <a:pt x="1764509" y="2331175"/>
                    <a:pt x="1748006" y="2341854"/>
                  </a:cubicBezTo>
                  <a:cubicBezTo>
                    <a:pt x="1742181" y="2346708"/>
                    <a:pt x="1739269" y="2351562"/>
                    <a:pt x="1740239" y="2359328"/>
                  </a:cubicBezTo>
                  <a:cubicBezTo>
                    <a:pt x="1743151" y="2375832"/>
                    <a:pt x="1736357" y="2386509"/>
                    <a:pt x="1723736" y="2397188"/>
                  </a:cubicBezTo>
                  <a:cubicBezTo>
                    <a:pt x="1697525" y="2418546"/>
                    <a:pt x="1671314" y="2439903"/>
                    <a:pt x="1638307" y="2450581"/>
                  </a:cubicBezTo>
                  <a:cubicBezTo>
                    <a:pt x="1630542" y="2453494"/>
                    <a:pt x="1625687" y="2451553"/>
                    <a:pt x="1618892" y="2447669"/>
                  </a:cubicBezTo>
                  <a:cubicBezTo>
                    <a:pt x="1565500" y="2413691"/>
                    <a:pt x="1527638" y="2365153"/>
                    <a:pt x="1483954" y="2321467"/>
                  </a:cubicBezTo>
                  <a:cubicBezTo>
                    <a:pt x="1467451" y="2303994"/>
                    <a:pt x="1449976" y="2286520"/>
                    <a:pt x="1433473" y="2268075"/>
                  </a:cubicBezTo>
                  <a:cubicBezTo>
                    <a:pt x="1427649" y="2262250"/>
                    <a:pt x="1424736" y="2261280"/>
                    <a:pt x="1417941" y="2267104"/>
                  </a:cubicBezTo>
                  <a:cubicBezTo>
                    <a:pt x="1396583" y="2284579"/>
                    <a:pt x="1373286" y="2301082"/>
                    <a:pt x="1351928" y="2318555"/>
                  </a:cubicBezTo>
                  <a:cubicBezTo>
                    <a:pt x="1346103" y="2323410"/>
                    <a:pt x="1343191" y="2323410"/>
                    <a:pt x="1337367" y="2317585"/>
                  </a:cubicBezTo>
                  <a:cubicBezTo>
                    <a:pt x="1308244" y="2286520"/>
                    <a:pt x="1283974" y="2251572"/>
                    <a:pt x="1261646" y="2214682"/>
                  </a:cubicBezTo>
                  <a:cubicBezTo>
                    <a:pt x="1201457" y="2116633"/>
                    <a:pt x="1153890" y="2011789"/>
                    <a:pt x="1107292" y="1906945"/>
                  </a:cubicBezTo>
                  <a:cubicBezTo>
                    <a:pt x="1068461" y="1816663"/>
                    <a:pt x="1029630" y="1725410"/>
                    <a:pt x="990799" y="1635127"/>
                  </a:cubicBezTo>
                  <a:cubicBezTo>
                    <a:pt x="988856" y="1629302"/>
                    <a:pt x="986916" y="1625419"/>
                    <a:pt x="979149" y="1625419"/>
                  </a:cubicBezTo>
                  <a:cubicBezTo>
                    <a:pt x="892750" y="1630273"/>
                    <a:pt x="805379" y="1634157"/>
                    <a:pt x="718010" y="1639010"/>
                  </a:cubicBezTo>
                  <a:cubicBezTo>
                    <a:pt x="623844" y="1643865"/>
                    <a:pt x="529679" y="1647748"/>
                    <a:pt x="435514" y="1646777"/>
                  </a:cubicBezTo>
                  <a:cubicBezTo>
                    <a:pt x="375325" y="1646777"/>
                    <a:pt x="316107" y="1644836"/>
                    <a:pt x="256890" y="1634157"/>
                  </a:cubicBezTo>
                  <a:cubicBezTo>
                    <a:pt x="229709" y="1629302"/>
                    <a:pt x="205439" y="1620566"/>
                    <a:pt x="187964" y="1597267"/>
                  </a:cubicBezTo>
                  <a:cubicBezTo>
                    <a:pt x="180199" y="1585618"/>
                    <a:pt x="167579" y="1576880"/>
                    <a:pt x="159812" y="1566203"/>
                  </a:cubicBezTo>
                  <a:cubicBezTo>
                    <a:pt x="149133" y="1551640"/>
                    <a:pt x="135544" y="1547757"/>
                    <a:pt x="119040" y="1546786"/>
                  </a:cubicBezTo>
                  <a:cubicBezTo>
                    <a:pt x="96711" y="1544845"/>
                    <a:pt x="73414" y="1541933"/>
                    <a:pt x="51085" y="1539992"/>
                  </a:cubicBezTo>
                  <a:cubicBezTo>
                    <a:pt x="45260" y="1539020"/>
                    <a:pt x="43319" y="1537078"/>
                    <a:pt x="43319" y="1532225"/>
                  </a:cubicBezTo>
                  <a:cubicBezTo>
                    <a:pt x="37494" y="1473978"/>
                    <a:pt x="17108" y="1419614"/>
                    <a:pt x="6429" y="1362339"/>
                  </a:cubicBezTo>
                  <a:cubicBezTo>
                    <a:pt x="-2308" y="1314771"/>
                    <a:pt x="-4250" y="1267202"/>
                    <a:pt x="14196" y="1220604"/>
                  </a:cubicBezTo>
                  <a:cubicBezTo>
                    <a:pt x="19049" y="1207015"/>
                    <a:pt x="17108" y="1192452"/>
                    <a:pt x="18078" y="1178861"/>
                  </a:cubicBezTo>
                  <a:cubicBezTo>
                    <a:pt x="22933" y="1117703"/>
                    <a:pt x="28757" y="1057514"/>
                    <a:pt x="37494" y="997326"/>
                  </a:cubicBezTo>
                  <a:cubicBezTo>
                    <a:pt x="56911" y="872095"/>
                    <a:pt x="84091" y="749778"/>
                    <a:pt x="147192" y="638138"/>
                  </a:cubicBezTo>
                  <a:cubicBezTo>
                    <a:pt x="198643" y="546885"/>
                    <a:pt x="269510" y="476988"/>
                    <a:pt x="360764" y="427479"/>
                  </a:cubicBezTo>
                  <a:cubicBezTo>
                    <a:pt x="371442" y="421654"/>
                    <a:pt x="382120" y="418256"/>
                    <a:pt x="392920" y="417043"/>
                  </a:cubicBezTo>
                  <a:close/>
                  <a:moveTo>
                    <a:pt x="602487" y="198375"/>
                  </a:moveTo>
                  <a:cubicBezTo>
                    <a:pt x="610253" y="196433"/>
                    <a:pt x="618990" y="197404"/>
                    <a:pt x="627728" y="198375"/>
                  </a:cubicBezTo>
                  <a:cubicBezTo>
                    <a:pt x="656851" y="202257"/>
                    <a:pt x="685003" y="210024"/>
                    <a:pt x="714126" y="217791"/>
                  </a:cubicBezTo>
                  <a:cubicBezTo>
                    <a:pt x="762665" y="230411"/>
                    <a:pt x="809263" y="244972"/>
                    <a:pt x="858773" y="248855"/>
                  </a:cubicBezTo>
                  <a:cubicBezTo>
                    <a:pt x="874305" y="249826"/>
                    <a:pt x="878188" y="246914"/>
                    <a:pt x="882072" y="263417"/>
                  </a:cubicBezTo>
                  <a:cubicBezTo>
                    <a:pt x="882072" y="265358"/>
                    <a:pt x="884984" y="276037"/>
                    <a:pt x="884984" y="277978"/>
                  </a:cubicBezTo>
                  <a:cubicBezTo>
                    <a:pt x="890808" y="334284"/>
                    <a:pt x="869452" y="431361"/>
                    <a:pt x="866540" y="438157"/>
                  </a:cubicBezTo>
                  <a:cubicBezTo>
                    <a:pt x="862656" y="448836"/>
                    <a:pt x="860714" y="449807"/>
                    <a:pt x="850036" y="444952"/>
                  </a:cubicBezTo>
                  <a:cubicBezTo>
                    <a:pt x="797614" y="419712"/>
                    <a:pt x="748104" y="387677"/>
                    <a:pt x="701506" y="351758"/>
                  </a:cubicBezTo>
                  <a:cubicBezTo>
                    <a:pt x="666559" y="324576"/>
                    <a:pt x="649084" y="305160"/>
                    <a:pt x="617049" y="269242"/>
                  </a:cubicBezTo>
                  <a:cubicBezTo>
                    <a:pt x="605399" y="256622"/>
                    <a:pt x="598605" y="246914"/>
                    <a:pt x="591809" y="230411"/>
                  </a:cubicBezTo>
                  <a:cubicBezTo>
                    <a:pt x="586955" y="218761"/>
                    <a:pt x="585014" y="202257"/>
                    <a:pt x="602487" y="198375"/>
                  </a:cubicBezTo>
                  <a:close/>
                  <a:moveTo>
                    <a:pt x="589017" y="1672"/>
                  </a:moveTo>
                  <a:cubicBezTo>
                    <a:pt x="612437" y="-877"/>
                    <a:pt x="635493" y="-634"/>
                    <a:pt x="658792" y="3249"/>
                  </a:cubicBezTo>
                  <a:cubicBezTo>
                    <a:pt x="718980" y="10045"/>
                    <a:pt x="772373" y="36256"/>
                    <a:pt x="813145" y="91590"/>
                  </a:cubicBezTo>
                  <a:cubicBezTo>
                    <a:pt x="843239" y="131391"/>
                    <a:pt x="857802" y="177989"/>
                    <a:pt x="870422" y="225558"/>
                  </a:cubicBezTo>
                  <a:cubicBezTo>
                    <a:pt x="872363" y="231382"/>
                    <a:pt x="867509" y="229440"/>
                    <a:pt x="865567" y="229440"/>
                  </a:cubicBezTo>
                  <a:cubicBezTo>
                    <a:pt x="851977" y="228470"/>
                    <a:pt x="837415" y="226528"/>
                    <a:pt x="823824" y="224587"/>
                  </a:cubicBezTo>
                  <a:cubicBezTo>
                    <a:pt x="772373" y="215850"/>
                    <a:pt x="721892" y="199347"/>
                    <a:pt x="671412" y="186727"/>
                  </a:cubicBezTo>
                  <a:cubicBezTo>
                    <a:pt x="648113" y="180901"/>
                    <a:pt x="624814" y="174106"/>
                    <a:pt x="600544" y="177018"/>
                  </a:cubicBezTo>
                  <a:cubicBezTo>
                    <a:pt x="583071" y="178960"/>
                    <a:pt x="573363" y="190609"/>
                    <a:pt x="574333" y="210024"/>
                  </a:cubicBezTo>
                  <a:cubicBezTo>
                    <a:pt x="574333" y="218762"/>
                    <a:pt x="575304" y="231382"/>
                    <a:pt x="578216" y="239148"/>
                  </a:cubicBezTo>
                  <a:cubicBezTo>
                    <a:pt x="588895" y="264389"/>
                    <a:pt x="605399" y="279921"/>
                    <a:pt x="622873" y="298365"/>
                  </a:cubicBezTo>
                  <a:cubicBezTo>
                    <a:pt x="686944" y="367291"/>
                    <a:pt x="760723" y="420684"/>
                    <a:pt x="840327" y="463399"/>
                  </a:cubicBezTo>
                  <a:cubicBezTo>
                    <a:pt x="856831" y="472135"/>
                    <a:pt x="856831" y="472135"/>
                    <a:pt x="857802" y="492522"/>
                  </a:cubicBezTo>
                  <a:cubicBezTo>
                    <a:pt x="860714" y="543973"/>
                    <a:pt x="844211" y="584746"/>
                    <a:pt x="807321" y="612898"/>
                  </a:cubicBezTo>
                  <a:cubicBezTo>
                    <a:pt x="796642" y="620665"/>
                    <a:pt x="786934" y="621635"/>
                    <a:pt x="776256" y="611927"/>
                  </a:cubicBezTo>
                  <a:cubicBezTo>
                    <a:pt x="736454" y="575038"/>
                    <a:pt x="485992" y="393502"/>
                    <a:pt x="412213" y="368262"/>
                  </a:cubicBezTo>
                  <a:cubicBezTo>
                    <a:pt x="404448" y="357583"/>
                    <a:pt x="383090" y="257593"/>
                    <a:pt x="382119" y="243031"/>
                  </a:cubicBezTo>
                  <a:cubicBezTo>
                    <a:pt x="378237" y="202259"/>
                    <a:pt x="376295" y="162457"/>
                    <a:pt x="386002" y="124597"/>
                  </a:cubicBezTo>
                  <a:cubicBezTo>
                    <a:pt x="393769" y="90619"/>
                    <a:pt x="410272" y="63437"/>
                    <a:pt x="438425" y="48876"/>
                  </a:cubicBezTo>
                  <a:cubicBezTo>
                    <a:pt x="465607" y="34314"/>
                    <a:pt x="492789" y="23635"/>
                    <a:pt x="517058" y="16841"/>
                  </a:cubicBezTo>
                  <a:cubicBezTo>
                    <a:pt x="541813" y="9559"/>
                    <a:pt x="565597" y="4220"/>
                    <a:pt x="589017" y="1672"/>
                  </a:cubicBezTo>
                  <a:close/>
                </a:path>
              </a:pathLst>
            </a:custGeom>
            <a:solidFill>
              <a:schemeClr val="accent3"/>
            </a:solidFill>
            <a:ln w="73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12" name="Freeform: Shape 5">
              <a:extLst>
                <a:ext uri="{FF2B5EF4-FFF2-40B4-BE49-F238E27FC236}">
                  <a16:creationId xmlns:a16="http://schemas.microsoft.com/office/drawing/2014/main" id="{AF0DE0EC-AC81-47C9-9B37-4FCD7D25738F}"/>
                </a:ext>
              </a:extLst>
            </p:cNvPr>
            <p:cNvSpPr/>
            <p:nvPr/>
          </p:nvSpPr>
          <p:spPr>
            <a:xfrm>
              <a:off x="7162670" y="3950274"/>
              <a:ext cx="4199644" cy="2275815"/>
            </a:xfrm>
            <a:custGeom>
              <a:avLst/>
              <a:gdLst>
                <a:gd name="connsiteX0" fmla="*/ 848589 w 4199644"/>
                <a:gd name="connsiteY0" fmla="*/ 1500356 h 2275815"/>
                <a:gd name="connsiteX1" fmla="*/ 882566 w 4199644"/>
                <a:gd name="connsiteY1" fmla="*/ 1577047 h 2275815"/>
                <a:gd name="connsiteX2" fmla="*/ 791313 w 4199644"/>
                <a:gd name="connsiteY2" fmla="*/ 1573165 h 2275815"/>
                <a:gd name="connsiteX3" fmla="*/ 848589 w 4199644"/>
                <a:gd name="connsiteY3" fmla="*/ 1500356 h 2275815"/>
                <a:gd name="connsiteX4" fmla="*/ 1625212 w 4199644"/>
                <a:gd name="connsiteY4" fmla="*/ 1484824 h 2275815"/>
                <a:gd name="connsiteX5" fmla="*/ 1619388 w 4199644"/>
                <a:gd name="connsiteY5" fmla="*/ 1489677 h 2275815"/>
                <a:gd name="connsiteX6" fmla="*/ 1616475 w 4199644"/>
                <a:gd name="connsiteY6" fmla="*/ 1549866 h 2275815"/>
                <a:gd name="connsiteX7" fmla="*/ 1625212 w 4199644"/>
                <a:gd name="connsiteY7" fmla="*/ 1543071 h 2275815"/>
                <a:gd name="connsiteX8" fmla="*/ 1689284 w 4199644"/>
                <a:gd name="connsiteY8" fmla="*/ 1518800 h 2275815"/>
                <a:gd name="connsiteX9" fmla="*/ 1697050 w 4199644"/>
                <a:gd name="connsiteY9" fmla="*/ 1511035 h 2275815"/>
                <a:gd name="connsiteX10" fmla="*/ 1690254 w 4199644"/>
                <a:gd name="connsiteY10" fmla="*/ 1495502 h 2275815"/>
                <a:gd name="connsiteX11" fmla="*/ 1625212 w 4199644"/>
                <a:gd name="connsiteY11" fmla="*/ 1484824 h 2275815"/>
                <a:gd name="connsiteX12" fmla="*/ 3364120 w 4199644"/>
                <a:gd name="connsiteY12" fmla="*/ 1398667 h 2275815"/>
                <a:gd name="connsiteX13" fmla="*/ 3350285 w 4199644"/>
                <a:gd name="connsiteY13" fmla="*/ 1405220 h 2275815"/>
                <a:gd name="connsiteX14" fmla="*/ 3348344 w 4199644"/>
                <a:gd name="connsiteY14" fmla="*/ 1414928 h 2275815"/>
                <a:gd name="connsiteX15" fmla="*/ 3370672 w 4199644"/>
                <a:gd name="connsiteY15" fmla="*/ 1446963 h 2275815"/>
                <a:gd name="connsiteX16" fmla="*/ 3375525 w 4199644"/>
                <a:gd name="connsiteY16" fmla="*/ 1450846 h 2275815"/>
                <a:gd name="connsiteX17" fmla="*/ 3385233 w 4199644"/>
                <a:gd name="connsiteY17" fmla="*/ 1430460 h 2275815"/>
                <a:gd name="connsiteX18" fmla="*/ 3373584 w 4199644"/>
                <a:gd name="connsiteY18" fmla="*/ 1411044 h 2275815"/>
                <a:gd name="connsiteX19" fmla="*/ 3364120 w 4199644"/>
                <a:gd name="connsiteY19" fmla="*/ 1398667 h 2275815"/>
                <a:gd name="connsiteX20" fmla="*/ 938872 w 4199644"/>
                <a:gd name="connsiteY20" fmla="*/ 1385804 h 2275815"/>
                <a:gd name="connsiteX21" fmla="*/ 1003914 w 4199644"/>
                <a:gd name="connsiteY21" fmla="*/ 1496473 h 2275815"/>
                <a:gd name="connsiteX22" fmla="*/ 1025272 w 4199644"/>
                <a:gd name="connsiteY22" fmla="*/ 1571223 h 2275815"/>
                <a:gd name="connsiteX23" fmla="*/ 1014593 w 4199644"/>
                <a:gd name="connsiteY23" fmla="*/ 1583843 h 2275815"/>
                <a:gd name="connsiteX24" fmla="*/ 985470 w 4199644"/>
                <a:gd name="connsiteY24" fmla="*/ 1559574 h 2275815"/>
                <a:gd name="connsiteX25" fmla="*/ 922369 w 4199644"/>
                <a:gd name="connsiteY25" fmla="*/ 1423664 h 2275815"/>
                <a:gd name="connsiteX26" fmla="*/ 922369 w 4199644"/>
                <a:gd name="connsiteY26" fmla="*/ 1405220 h 2275815"/>
                <a:gd name="connsiteX27" fmla="*/ 935960 w 4199644"/>
                <a:gd name="connsiteY27" fmla="*/ 1387745 h 2275815"/>
                <a:gd name="connsiteX28" fmla="*/ 938872 w 4199644"/>
                <a:gd name="connsiteY28" fmla="*/ 1385804 h 2275815"/>
                <a:gd name="connsiteX29" fmla="*/ 650188 w 4199644"/>
                <a:gd name="connsiteY29" fmla="*/ 1378160 h 2275815"/>
                <a:gd name="connsiteX30" fmla="*/ 707827 w 4199644"/>
                <a:gd name="connsiteY30" fmla="*/ 1387746 h 2275815"/>
                <a:gd name="connsiteX31" fmla="*/ 614633 w 4199644"/>
                <a:gd name="connsiteY31" fmla="*/ 1510064 h 2275815"/>
                <a:gd name="connsiteX32" fmla="*/ 522409 w 4199644"/>
                <a:gd name="connsiteY32" fmla="*/ 1630441 h 2275815"/>
                <a:gd name="connsiteX33" fmla="*/ 507847 w 4199644"/>
                <a:gd name="connsiteY33" fmla="*/ 1665388 h 2275815"/>
                <a:gd name="connsiteX34" fmla="*/ 552503 w 4199644"/>
                <a:gd name="connsiteY34" fmla="*/ 1717810 h 2275815"/>
                <a:gd name="connsiteX35" fmla="*/ 664143 w 4199644"/>
                <a:gd name="connsiteY35" fmla="*/ 1724606 h 2275815"/>
                <a:gd name="connsiteX36" fmla="*/ 861210 w 4199644"/>
                <a:gd name="connsiteY36" fmla="*/ 1735285 h 2275815"/>
                <a:gd name="connsiteX37" fmla="*/ 866064 w 4199644"/>
                <a:gd name="connsiteY37" fmla="*/ 1745964 h 2275815"/>
                <a:gd name="connsiteX38" fmla="*/ 693266 w 4199644"/>
                <a:gd name="connsiteY38" fmla="*/ 1877989 h 2275815"/>
                <a:gd name="connsiteX39" fmla="*/ 393296 w 4199644"/>
                <a:gd name="connsiteY39" fmla="*/ 1682863 h 2275815"/>
                <a:gd name="connsiteX40" fmla="*/ 584539 w 4199644"/>
                <a:gd name="connsiteY40" fmla="*/ 1383864 h 2275815"/>
                <a:gd name="connsiteX41" fmla="*/ 650188 w 4199644"/>
                <a:gd name="connsiteY41" fmla="*/ 1378160 h 2275815"/>
                <a:gd name="connsiteX42" fmla="*/ 1888294 w 4199644"/>
                <a:gd name="connsiteY42" fmla="*/ 1289697 h 2275815"/>
                <a:gd name="connsiteX43" fmla="*/ 1885382 w 4199644"/>
                <a:gd name="connsiteY43" fmla="*/ 1348914 h 2275815"/>
                <a:gd name="connsiteX44" fmla="*/ 1892177 w 4199644"/>
                <a:gd name="connsiteY44" fmla="*/ 1357652 h 2275815"/>
                <a:gd name="connsiteX45" fmla="*/ 1937804 w 4199644"/>
                <a:gd name="connsiteY45" fmla="*/ 1357652 h 2275815"/>
                <a:gd name="connsiteX46" fmla="*/ 1888294 w 4199644"/>
                <a:gd name="connsiteY46" fmla="*/ 1289697 h 2275815"/>
                <a:gd name="connsiteX47" fmla="*/ 2550364 w 4199644"/>
                <a:gd name="connsiteY47" fmla="*/ 1248925 h 2275815"/>
                <a:gd name="connsiteX48" fmla="*/ 2532890 w 4199644"/>
                <a:gd name="connsiteY48" fmla="*/ 1256690 h 2275815"/>
                <a:gd name="connsiteX49" fmla="*/ 2511533 w 4199644"/>
                <a:gd name="connsiteY49" fmla="*/ 1286785 h 2275815"/>
                <a:gd name="connsiteX50" fmla="*/ 2517358 w 4199644"/>
                <a:gd name="connsiteY50" fmla="*/ 1322703 h 2275815"/>
                <a:gd name="connsiteX51" fmla="*/ 2526095 w 4199644"/>
                <a:gd name="connsiteY51" fmla="*/ 1322703 h 2275815"/>
                <a:gd name="connsiteX52" fmla="*/ 2588224 w 4199644"/>
                <a:gd name="connsiteY52" fmla="*/ 1272224 h 2275815"/>
                <a:gd name="connsiteX53" fmla="*/ 2588224 w 4199644"/>
                <a:gd name="connsiteY53" fmla="*/ 1263486 h 2275815"/>
                <a:gd name="connsiteX54" fmla="*/ 2550364 w 4199644"/>
                <a:gd name="connsiteY54" fmla="*/ 1248925 h 2275815"/>
                <a:gd name="connsiteX55" fmla="*/ 618393 w 4199644"/>
                <a:gd name="connsiteY55" fmla="*/ 1238381 h 2275815"/>
                <a:gd name="connsiteX56" fmla="*/ 785489 w 4199644"/>
                <a:gd name="connsiteY56" fmla="*/ 1264456 h 2275815"/>
                <a:gd name="connsiteX57" fmla="*/ 796166 w 4199644"/>
                <a:gd name="connsiteY57" fmla="*/ 1269310 h 2275815"/>
                <a:gd name="connsiteX58" fmla="*/ 795197 w 4199644"/>
                <a:gd name="connsiteY58" fmla="*/ 1272222 h 2275815"/>
                <a:gd name="connsiteX59" fmla="*/ 774810 w 4199644"/>
                <a:gd name="connsiteY59" fmla="*/ 1296492 h 2275815"/>
                <a:gd name="connsiteX60" fmla="*/ 745687 w 4199644"/>
                <a:gd name="connsiteY60" fmla="*/ 1288725 h 2275815"/>
                <a:gd name="connsiteX61" fmla="*/ 291362 w 4199644"/>
                <a:gd name="connsiteY61" fmla="*/ 1558602 h 2275815"/>
                <a:gd name="connsiteX62" fmla="*/ 565122 w 4199644"/>
                <a:gd name="connsiteY62" fmla="*/ 1978949 h 2275815"/>
                <a:gd name="connsiteX63" fmla="*/ 973819 w 4199644"/>
                <a:gd name="connsiteY63" fmla="*/ 1756641 h 2275815"/>
                <a:gd name="connsiteX64" fmla="*/ 993235 w 4199644"/>
                <a:gd name="connsiteY64" fmla="*/ 1741108 h 2275815"/>
                <a:gd name="connsiteX65" fmla="*/ 1009738 w 4199644"/>
                <a:gd name="connsiteY65" fmla="*/ 1765377 h 2275815"/>
                <a:gd name="connsiteX66" fmla="*/ 706856 w 4199644"/>
                <a:gd name="connsiteY66" fmla="*/ 2016809 h 2275815"/>
                <a:gd name="connsiteX67" fmla="*/ 255443 w 4199644"/>
                <a:gd name="connsiteY67" fmla="*/ 1707131 h 2275815"/>
                <a:gd name="connsiteX68" fmla="*/ 561238 w 4199644"/>
                <a:gd name="connsiteY68" fmla="*/ 1246011 h 2275815"/>
                <a:gd name="connsiteX69" fmla="*/ 618393 w 4199644"/>
                <a:gd name="connsiteY69" fmla="*/ 1238381 h 2275815"/>
                <a:gd name="connsiteX70" fmla="*/ 1043838 w 4199644"/>
                <a:gd name="connsiteY70" fmla="*/ 1233150 h 2275815"/>
                <a:gd name="connsiteX71" fmla="*/ 1066044 w 4199644"/>
                <a:gd name="connsiteY71" fmla="*/ 1244071 h 2275815"/>
                <a:gd name="connsiteX72" fmla="*/ 1210691 w 4199644"/>
                <a:gd name="connsiteY72" fmla="*/ 1357652 h 2275815"/>
                <a:gd name="connsiteX73" fmla="*/ 1222340 w 4199644"/>
                <a:gd name="connsiteY73" fmla="*/ 1373184 h 2275815"/>
                <a:gd name="connsiteX74" fmla="*/ 1277674 w 4199644"/>
                <a:gd name="connsiteY74" fmla="*/ 1582873 h 2275815"/>
                <a:gd name="connsiteX75" fmla="*/ 1267966 w 4199644"/>
                <a:gd name="connsiteY75" fmla="*/ 1594523 h 2275815"/>
                <a:gd name="connsiteX76" fmla="*/ 1066044 w 4199644"/>
                <a:gd name="connsiteY76" fmla="*/ 1585785 h 2275815"/>
                <a:gd name="connsiteX77" fmla="*/ 1052453 w 4199644"/>
                <a:gd name="connsiteY77" fmla="*/ 1573165 h 2275815"/>
                <a:gd name="connsiteX78" fmla="*/ 940814 w 4199644"/>
                <a:gd name="connsiteY78" fmla="*/ 1347945 h 2275815"/>
                <a:gd name="connsiteX79" fmla="*/ 939844 w 4199644"/>
                <a:gd name="connsiteY79" fmla="*/ 1334353 h 2275815"/>
                <a:gd name="connsiteX80" fmla="*/ 988382 w 4199644"/>
                <a:gd name="connsiteY80" fmla="*/ 1264458 h 2275815"/>
                <a:gd name="connsiteX81" fmla="*/ 1019447 w 4199644"/>
                <a:gd name="connsiteY81" fmla="*/ 1238247 h 2275815"/>
                <a:gd name="connsiteX82" fmla="*/ 1043838 w 4199644"/>
                <a:gd name="connsiteY82" fmla="*/ 1233150 h 2275815"/>
                <a:gd name="connsiteX83" fmla="*/ 850531 w 4199644"/>
                <a:gd name="connsiteY83" fmla="*/ 1199415 h 2275815"/>
                <a:gd name="connsiteX84" fmla="*/ 810729 w 4199644"/>
                <a:gd name="connsiteY84" fmla="*/ 1251837 h 2275815"/>
                <a:gd name="connsiteX85" fmla="*/ 803935 w 4199644"/>
                <a:gd name="connsiteY85" fmla="*/ 1253778 h 2275815"/>
                <a:gd name="connsiteX86" fmla="*/ 711710 w 4199644"/>
                <a:gd name="connsiteY86" fmla="*/ 1226598 h 2275815"/>
                <a:gd name="connsiteX87" fmla="*/ 710739 w 4199644"/>
                <a:gd name="connsiteY87" fmla="*/ 1223685 h 2275815"/>
                <a:gd name="connsiteX88" fmla="*/ 850531 w 4199644"/>
                <a:gd name="connsiteY88" fmla="*/ 1199415 h 2275815"/>
                <a:gd name="connsiteX89" fmla="*/ 1048449 w 4199644"/>
                <a:gd name="connsiteY89" fmla="*/ 1198566 h 2275815"/>
                <a:gd name="connsiteX90" fmla="*/ 1038863 w 4199644"/>
                <a:gd name="connsiteY90" fmla="*/ 1200386 h 2275815"/>
                <a:gd name="connsiteX91" fmla="*/ 991294 w 4199644"/>
                <a:gd name="connsiteY91" fmla="*/ 1219801 h 2275815"/>
                <a:gd name="connsiteX92" fmla="*/ 976733 w 4199644"/>
                <a:gd name="connsiteY92" fmla="*/ 1231450 h 2275815"/>
                <a:gd name="connsiteX93" fmla="*/ 900041 w 4199644"/>
                <a:gd name="connsiteY93" fmla="*/ 1342119 h 2275815"/>
                <a:gd name="connsiteX94" fmla="*/ 901983 w 4199644"/>
                <a:gd name="connsiteY94" fmla="*/ 1371242 h 2275815"/>
                <a:gd name="connsiteX95" fmla="*/ 901983 w 4199644"/>
                <a:gd name="connsiteY95" fmla="*/ 1386775 h 2275815"/>
                <a:gd name="connsiteX96" fmla="*/ 812671 w 4199644"/>
                <a:gd name="connsiteY96" fmla="*/ 1500356 h 2275815"/>
                <a:gd name="connsiteX97" fmla="*/ 735980 w 4199644"/>
                <a:gd name="connsiteY97" fmla="*/ 1597434 h 2275815"/>
                <a:gd name="connsiteX98" fmla="*/ 771899 w 4199644"/>
                <a:gd name="connsiteY98" fmla="*/ 1599376 h 2275815"/>
                <a:gd name="connsiteX99" fmla="*/ 900041 w 4199644"/>
                <a:gd name="connsiteY99" fmla="*/ 1605200 h 2275815"/>
                <a:gd name="connsiteX100" fmla="*/ 1140795 w 4199644"/>
                <a:gd name="connsiteY100" fmla="*/ 1615878 h 2275815"/>
                <a:gd name="connsiteX101" fmla="*/ 1325242 w 4199644"/>
                <a:gd name="connsiteY101" fmla="*/ 1624616 h 2275815"/>
                <a:gd name="connsiteX102" fmla="*/ 1448530 w 4199644"/>
                <a:gd name="connsiteY102" fmla="*/ 1630440 h 2275815"/>
                <a:gd name="connsiteX103" fmla="*/ 1459209 w 4199644"/>
                <a:gd name="connsiteY103" fmla="*/ 1619761 h 2275815"/>
                <a:gd name="connsiteX104" fmla="*/ 1462121 w 4199644"/>
                <a:gd name="connsiteY104" fmla="*/ 1533363 h 2275815"/>
                <a:gd name="connsiteX105" fmla="*/ 1451444 w 4199644"/>
                <a:gd name="connsiteY105" fmla="*/ 1511035 h 2275815"/>
                <a:gd name="connsiteX106" fmla="*/ 1262142 w 4199644"/>
                <a:gd name="connsiteY106" fmla="*/ 1363477 h 2275815"/>
                <a:gd name="connsiteX107" fmla="*/ 1057307 w 4199644"/>
                <a:gd name="connsiteY107" fmla="*/ 1203298 h 2275815"/>
                <a:gd name="connsiteX108" fmla="*/ 1048449 w 4199644"/>
                <a:gd name="connsiteY108" fmla="*/ 1198566 h 2275815"/>
                <a:gd name="connsiteX109" fmla="*/ 3545412 w 4199644"/>
                <a:gd name="connsiteY109" fmla="*/ 1151817 h 2275815"/>
                <a:gd name="connsiteX110" fmla="*/ 3361934 w 4199644"/>
                <a:gd name="connsiteY110" fmla="*/ 1193591 h 2275815"/>
                <a:gd name="connsiteX111" fmla="*/ 3357081 w 4199644"/>
                <a:gd name="connsiteY111" fmla="*/ 1205239 h 2275815"/>
                <a:gd name="connsiteX112" fmla="*/ 3462896 w 4199644"/>
                <a:gd name="connsiteY112" fmla="*/ 1384833 h 2275815"/>
                <a:gd name="connsiteX113" fmla="*/ 3476487 w 4199644"/>
                <a:gd name="connsiteY113" fmla="*/ 1389688 h 2275815"/>
                <a:gd name="connsiteX114" fmla="*/ 3601717 w 4199644"/>
                <a:gd name="connsiteY114" fmla="*/ 1379009 h 2275815"/>
                <a:gd name="connsiteX115" fmla="*/ 3814317 w 4199644"/>
                <a:gd name="connsiteY115" fmla="*/ 1680922 h 2275815"/>
                <a:gd name="connsiteX116" fmla="*/ 3427947 w 4199644"/>
                <a:gd name="connsiteY116" fmla="*/ 1857603 h 2275815"/>
                <a:gd name="connsiteX117" fmla="*/ 3300775 w 4199644"/>
                <a:gd name="connsiteY117" fmla="*/ 1623645 h 2275815"/>
                <a:gd name="connsiteX118" fmla="*/ 3300775 w 4199644"/>
                <a:gd name="connsiteY118" fmla="*/ 1600346 h 2275815"/>
                <a:gd name="connsiteX119" fmla="*/ 3277477 w 4199644"/>
                <a:gd name="connsiteY119" fmla="*/ 1604229 h 2275815"/>
                <a:gd name="connsiteX120" fmla="*/ 3218260 w 4199644"/>
                <a:gd name="connsiteY120" fmla="*/ 1605201 h 2275815"/>
                <a:gd name="connsiteX121" fmla="*/ 3197874 w 4199644"/>
                <a:gd name="connsiteY121" fmla="*/ 1566370 h 2275815"/>
                <a:gd name="connsiteX122" fmla="*/ 3192048 w 4199644"/>
                <a:gd name="connsiteY122" fmla="*/ 1553750 h 2275815"/>
                <a:gd name="connsiteX123" fmla="*/ 3179428 w 4199644"/>
                <a:gd name="connsiteY123" fmla="*/ 1547924 h 2275815"/>
                <a:gd name="connsiteX124" fmla="*/ 3173604 w 4199644"/>
                <a:gd name="connsiteY124" fmla="*/ 1534334 h 2275815"/>
                <a:gd name="connsiteX125" fmla="*/ 3186223 w 4199644"/>
                <a:gd name="connsiteY125" fmla="*/ 1525596 h 2275815"/>
                <a:gd name="connsiteX126" fmla="*/ 3202727 w 4199644"/>
                <a:gd name="connsiteY126" fmla="*/ 1525596 h 2275815"/>
                <a:gd name="connsiteX127" fmla="*/ 3211465 w 4199644"/>
                <a:gd name="connsiteY127" fmla="*/ 1519772 h 2275815"/>
                <a:gd name="connsiteX128" fmla="*/ 3253208 w 4199644"/>
                <a:gd name="connsiteY128" fmla="*/ 1431431 h 2275815"/>
                <a:gd name="connsiteX129" fmla="*/ 3255149 w 4199644"/>
                <a:gd name="connsiteY129" fmla="*/ 1425607 h 2275815"/>
                <a:gd name="connsiteX130" fmla="*/ 3231850 w 4199644"/>
                <a:gd name="connsiteY130" fmla="*/ 1417840 h 2275815"/>
                <a:gd name="connsiteX131" fmla="*/ 3226026 w 4199644"/>
                <a:gd name="connsiteY131" fmla="*/ 1409103 h 2275815"/>
                <a:gd name="connsiteX132" fmla="*/ 3243500 w 4199644"/>
                <a:gd name="connsiteY132" fmla="*/ 1400367 h 2275815"/>
                <a:gd name="connsiteX133" fmla="*/ 3254179 w 4199644"/>
                <a:gd name="connsiteY133" fmla="*/ 1405220 h 2275815"/>
                <a:gd name="connsiteX134" fmla="*/ 3260973 w 4199644"/>
                <a:gd name="connsiteY134" fmla="*/ 1401337 h 2275815"/>
                <a:gd name="connsiteX135" fmla="*/ 3282331 w 4199644"/>
                <a:gd name="connsiteY135" fmla="*/ 1374156 h 2275815"/>
                <a:gd name="connsiteX136" fmla="*/ 3300775 w 4199644"/>
                <a:gd name="connsiteY136" fmla="*/ 1360565 h 2275815"/>
                <a:gd name="connsiteX137" fmla="*/ 3292039 w 4199644"/>
                <a:gd name="connsiteY137" fmla="*/ 1339207 h 2275815"/>
                <a:gd name="connsiteX138" fmla="*/ 3289127 w 4199644"/>
                <a:gd name="connsiteY138" fmla="*/ 1331441 h 2275815"/>
                <a:gd name="connsiteX139" fmla="*/ 3289127 w 4199644"/>
                <a:gd name="connsiteY139" fmla="*/ 1295523 h 2275815"/>
                <a:gd name="connsiteX140" fmla="*/ 3287184 w 4199644"/>
                <a:gd name="connsiteY140" fmla="*/ 1263486 h 2275815"/>
                <a:gd name="connsiteX141" fmla="*/ 3281360 w 4199644"/>
                <a:gd name="connsiteY141" fmla="*/ 1254749 h 2275815"/>
                <a:gd name="connsiteX142" fmla="*/ 3262916 w 4199644"/>
                <a:gd name="connsiteY142" fmla="*/ 1253778 h 2275815"/>
                <a:gd name="connsiteX143" fmla="*/ 3088175 w 4199644"/>
                <a:gd name="connsiteY143" fmla="*/ 1734313 h 2275815"/>
                <a:gd name="connsiteX144" fmla="*/ 3661906 w 4199644"/>
                <a:gd name="connsiteY144" fmla="*/ 2107092 h 2275815"/>
                <a:gd name="connsiteX145" fmla="*/ 4038567 w 4199644"/>
                <a:gd name="connsiteY145" fmla="*/ 1568311 h 2275815"/>
                <a:gd name="connsiteX146" fmla="*/ 3922074 w 4199644"/>
                <a:gd name="connsiteY146" fmla="*/ 1315908 h 2275815"/>
                <a:gd name="connsiteX147" fmla="*/ 3609484 w 4199644"/>
                <a:gd name="connsiteY147" fmla="*/ 1154760 h 2275815"/>
                <a:gd name="connsiteX148" fmla="*/ 3545412 w 4199644"/>
                <a:gd name="connsiteY148" fmla="*/ 1151817 h 2275815"/>
                <a:gd name="connsiteX149" fmla="*/ 3538525 w 4199644"/>
                <a:gd name="connsiteY149" fmla="*/ 1111408 h 2275815"/>
                <a:gd name="connsiteX150" fmla="*/ 3340578 w 4199644"/>
                <a:gd name="connsiteY150" fmla="*/ 1158643 h 2275815"/>
                <a:gd name="connsiteX151" fmla="*/ 3336694 w 4199644"/>
                <a:gd name="connsiteY151" fmla="*/ 1170292 h 2275815"/>
                <a:gd name="connsiteX152" fmla="*/ 3351257 w 4199644"/>
                <a:gd name="connsiteY152" fmla="*/ 1173204 h 2275815"/>
                <a:gd name="connsiteX153" fmla="*/ 3663847 w 4199644"/>
                <a:gd name="connsiteY153" fmla="*/ 1138256 h 2275815"/>
                <a:gd name="connsiteX154" fmla="*/ 4058953 w 4199644"/>
                <a:gd name="connsiteY154" fmla="*/ 1729460 h 2275815"/>
                <a:gd name="connsiteX155" fmla="*/ 3556090 w 4199644"/>
                <a:gd name="connsiteY155" fmla="*/ 2142040 h 2275815"/>
                <a:gd name="connsiteX156" fmla="*/ 3458042 w 4199644"/>
                <a:gd name="connsiteY156" fmla="*/ 2131362 h 2275815"/>
                <a:gd name="connsiteX157" fmla="*/ 3058082 w 4199644"/>
                <a:gd name="connsiteY157" fmla="*/ 1561515 h 2275815"/>
                <a:gd name="connsiteX158" fmla="*/ 3253208 w 4199644"/>
                <a:gd name="connsiteY158" fmla="*/ 1230480 h 2275815"/>
                <a:gd name="connsiteX159" fmla="*/ 3255149 w 4199644"/>
                <a:gd name="connsiteY159" fmla="*/ 1213977 h 2275815"/>
                <a:gd name="connsiteX160" fmla="*/ 3242529 w 4199644"/>
                <a:gd name="connsiteY160" fmla="*/ 1215918 h 2275815"/>
                <a:gd name="connsiteX161" fmla="*/ 3048374 w 4199644"/>
                <a:gd name="connsiteY161" fmla="*/ 1744992 h 2275815"/>
                <a:gd name="connsiteX162" fmla="*/ 3526967 w 4199644"/>
                <a:gd name="connsiteY162" fmla="*/ 2156602 h 2275815"/>
                <a:gd name="connsiteX163" fmla="*/ 3865768 w 4199644"/>
                <a:gd name="connsiteY163" fmla="*/ 2059525 h 2275815"/>
                <a:gd name="connsiteX164" fmla="*/ 4069633 w 4199644"/>
                <a:gd name="connsiteY164" fmla="*/ 1508123 h 2275815"/>
                <a:gd name="connsiteX165" fmla="*/ 3607541 w 4199644"/>
                <a:gd name="connsiteY165" fmla="*/ 1113015 h 2275815"/>
                <a:gd name="connsiteX166" fmla="*/ 3538525 w 4199644"/>
                <a:gd name="connsiteY166" fmla="*/ 1111408 h 2275815"/>
                <a:gd name="connsiteX167" fmla="*/ 1709671 w 4199644"/>
                <a:gd name="connsiteY167" fmla="*/ 1043119 h 2275815"/>
                <a:gd name="connsiteX168" fmla="*/ 1711612 w 4199644"/>
                <a:gd name="connsiteY168" fmla="*/ 1081950 h 2275815"/>
                <a:gd name="connsiteX169" fmla="*/ 1716465 w 4199644"/>
                <a:gd name="connsiteY169" fmla="*/ 1150876 h 2275815"/>
                <a:gd name="connsiteX170" fmla="*/ 1719379 w 4199644"/>
                <a:gd name="connsiteY170" fmla="*/ 1205239 h 2275815"/>
                <a:gd name="connsiteX171" fmla="*/ 1719379 w 4199644"/>
                <a:gd name="connsiteY171" fmla="*/ 1215918 h 2275815"/>
                <a:gd name="connsiteX172" fmla="*/ 1717436 w 4199644"/>
                <a:gd name="connsiteY172" fmla="*/ 1322703 h 2275815"/>
                <a:gd name="connsiteX173" fmla="*/ 1726173 w 4199644"/>
                <a:gd name="connsiteY173" fmla="*/ 1332411 h 2275815"/>
                <a:gd name="connsiteX174" fmla="*/ 1778595 w 4199644"/>
                <a:gd name="connsiteY174" fmla="*/ 1336294 h 2275815"/>
                <a:gd name="connsiteX175" fmla="*/ 1788303 w 4199644"/>
                <a:gd name="connsiteY175" fmla="*/ 1329499 h 2275815"/>
                <a:gd name="connsiteX176" fmla="*/ 1794129 w 4199644"/>
                <a:gd name="connsiteY176" fmla="*/ 1210094 h 2275815"/>
                <a:gd name="connsiteX177" fmla="*/ 1790245 w 4199644"/>
                <a:gd name="connsiteY177" fmla="*/ 1198443 h 2275815"/>
                <a:gd name="connsiteX178" fmla="*/ 1755297 w 4199644"/>
                <a:gd name="connsiteY178" fmla="*/ 1145052 h 2275815"/>
                <a:gd name="connsiteX179" fmla="*/ 1709671 w 4199644"/>
                <a:gd name="connsiteY179" fmla="*/ 1043119 h 2275815"/>
                <a:gd name="connsiteX180" fmla="*/ 562211 w 4199644"/>
                <a:gd name="connsiteY180" fmla="*/ 993610 h 2275815"/>
                <a:gd name="connsiteX181" fmla="*/ 576772 w 4199644"/>
                <a:gd name="connsiteY181" fmla="*/ 1000405 h 2275815"/>
                <a:gd name="connsiteX182" fmla="*/ 615603 w 4199644"/>
                <a:gd name="connsiteY182" fmla="*/ 1080979 h 2275815"/>
                <a:gd name="connsiteX183" fmla="*/ 615603 w 4199644"/>
                <a:gd name="connsiteY183" fmla="*/ 1094571 h 2275815"/>
                <a:gd name="connsiteX184" fmla="*/ 645698 w 4199644"/>
                <a:gd name="connsiteY184" fmla="*/ 1192619 h 2275815"/>
                <a:gd name="connsiteX185" fmla="*/ 662201 w 4199644"/>
                <a:gd name="connsiteY185" fmla="*/ 1211063 h 2275815"/>
                <a:gd name="connsiteX186" fmla="*/ 563181 w 4199644"/>
                <a:gd name="connsiteY186" fmla="*/ 1217859 h 2275815"/>
                <a:gd name="connsiteX187" fmla="*/ 256415 w 4199644"/>
                <a:gd name="connsiteY187" fmla="*/ 1465407 h 2275815"/>
                <a:gd name="connsiteX188" fmla="*/ 548620 w 4199644"/>
                <a:gd name="connsiteY188" fmla="*/ 2039138 h 2275815"/>
                <a:gd name="connsiteX189" fmla="*/ 1041776 w 4199644"/>
                <a:gd name="connsiteY189" fmla="*/ 1755671 h 2275815"/>
                <a:gd name="connsiteX190" fmla="*/ 1056337 w 4199644"/>
                <a:gd name="connsiteY190" fmla="*/ 1745963 h 2275815"/>
                <a:gd name="connsiteX191" fmla="*/ 1255347 w 4199644"/>
                <a:gd name="connsiteY191" fmla="*/ 1757612 h 2275815"/>
                <a:gd name="connsiteX192" fmla="*/ 1268937 w 4199644"/>
                <a:gd name="connsiteY192" fmla="*/ 1763436 h 2275815"/>
                <a:gd name="connsiteX193" fmla="*/ 1256317 w 4199644"/>
                <a:gd name="connsiteY193" fmla="*/ 1778968 h 2275815"/>
                <a:gd name="connsiteX194" fmla="*/ 1237873 w 4199644"/>
                <a:gd name="connsiteY194" fmla="*/ 1795472 h 2275815"/>
                <a:gd name="connsiteX195" fmla="*/ 1224282 w 4199644"/>
                <a:gd name="connsiteY195" fmla="*/ 1890608 h 2275815"/>
                <a:gd name="connsiteX196" fmla="*/ 1220398 w 4199644"/>
                <a:gd name="connsiteY196" fmla="*/ 1908082 h 2275815"/>
                <a:gd name="connsiteX197" fmla="*/ 837912 w 4199644"/>
                <a:gd name="connsiteY197" fmla="*/ 2241059 h 2275815"/>
                <a:gd name="connsiteX198" fmla="*/ 15662 w 4199644"/>
                <a:gd name="connsiteY198" fmla="*/ 1770232 h 2275815"/>
                <a:gd name="connsiteX199" fmla="*/ 498139 w 4199644"/>
                <a:gd name="connsiteY199" fmla="*/ 1005259 h 2275815"/>
                <a:gd name="connsiteX200" fmla="*/ 562211 w 4199644"/>
                <a:gd name="connsiteY200" fmla="*/ 993610 h 2275815"/>
                <a:gd name="connsiteX201" fmla="*/ 2887225 w 4199644"/>
                <a:gd name="connsiteY201" fmla="*/ 913036 h 2275815"/>
                <a:gd name="connsiteX202" fmla="*/ 2813445 w 4199644"/>
                <a:gd name="connsiteY202" fmla="*/ 929539 h 2275815"/>
                <a:gd name="connsiteX203" fmla="*/ 2799855 w 4199644"/>
                <a:gd name="connsiteY203" fmla="*/ 945071 h 2275815"/>
                <a:gd name="connsiteX204" fmla="*/ 2728987 w 4199644"/>
                <a:gd name="connsiteY204" fmla="*/ 1269311 h 2275815"/>
                <a:gd name="connsiteX205" fmla="*/ 2728987 w 4199644"/>
                <a:gd name="connsiteY205" fmla="*/ 1353769 h 2275815"/>
                <a:gd name="connsiteX206" fmla="*/ 2730929 w 4199644"/>
                <a:gd name="connsiteY206" fmla="*/ 1351827 h 2275815"/>
                <a:gd name="connsiteX207" fmla="*/ 2895961 w 4199644"/>
                <a:gd name="connsiteY207" fmla="*/ 920801 h 2275815"/>
                <a:gd name="connsiteX208" fmla="*/ 2887225 w 4199644"/>
                <a:gd name="connsiteY208" fmla="*/ 913036 h 2275815"/>
                <a:gd name="connsiteX209" fmla="*/ 2912464 w 4199644"/>
                <a:gd name="connsiteY209" fmla="*/ 868379 h 2275815"/>
                <a:gd name="connsiteX210" fmla="*/ 2910523 w 4199644"/>
                <a:gd name="connsiteY210" fmla="*/ 888766 h 2275815"/>
                <a:gd name="connsiteX211" fmla="*/ 2912464 w 4199644"/>
                <a:gd name="connsiteY211" fmla="*/ 868379 h 2275815"/>
                <a:gd name="connsiteX212" fmla="*/ 2867809 w 4199644"/>
                <a:gd name="connsiteY212" fmla="*/ 867409 h 2275815"/>
                <a:gd name="connsiteX213" fmla="*/ 2862954 w 4199644"/>
                <a:gd name="connsiteY213" fmla="*/ 869350 h 2275815"/>
                <a:gd name="connsiteX214" fmla="*/ 2829948 w 4199644"/>
                <a:gd name="connsiteY214" fmla="*/ 902357 h 2275815"/>
                <a:gd name="connsiteX215" fmla="*/ 2896932 w 4199644"/>
                <a:gd name="connsiteY215" fmla="*/ 889737 h 2275815"/>
                <a:gd name="connsiteX216" fmla="*/ 2867809 w 4199644"/>
                <a:gd name="connsiteY216" fmla="*/ 867409 h 2275815"/>
                <a:gd name="connsiteX217" fmla="*/ 661715 w 4199644"/>
                <a:gd name="connsiteY217" fmla="*/ 863161 h 2275815"/>
                <a:gd name="connsiteX218" fmla="*/ 739862 w 4199644"/>
                <a:gd name="connsiteY218" fmla="*/ 866438 h 2275815"/>
                <a:gd name="connsiteX219" fmla="*/ 982557 w 4199644"/>
                <a:gd name="connsiteY219" fmla="*/ 935363 h 2275815"/>
                <a:gd name="connsiteX220" fmla="*/ 1038863 w 4199644"/>
                <a:gd name="connsiteY220" fmla="*/ 965458 h 2275815"/>
                <a:gd name="connsiteX221" fmla="*/ 1052454 w 4199644"/>
                <a:gd name="connsiteY221" fmla="*/ 968370 h 2275815"/>
                <a:gd name="connsiteX222" fmla="*/ 1095168 w 4199644"/>
                <a:gd name="connsiteY222" fmla="*/ 966427 h 2275815"/>
                <a:gd name="connsiteX223" fmla="*/ 1115554 w 4199644"/>
                <a:gd name="connsiteY223" fmla="*/ 974194 h 2275815"/>
                <a:gd name="connsiteX224" fmla="*/ 1130116 w 4199644"/>
                <a:gd name="connsiteY224" fmla="*/ 989726 h 2275815"/>
                <a:gd name="connsiteX225" fmla="*/ 1211661 w 4199644"/>
                <a:gd name="connsiteY225" fmla="*/ 1031469 h 2275815"/>
                <a:gd name="connsiteX226" fmla="*/ 1441736 w 4199644"/>
                <a:gd name="connsiteY226" fmla="*/ 1043119 h 2275815"/>
                <a:gd name="connsiteX227" fmla="*/ 1808689 w 4199644"/>
                <a:gd name="connsiteY227" fmla="*/ 1028557 h 2275815"/>
                <a:gd name="connsiteX228" fmla="*/ 1925184 w 4199644"/>
                <a:gd name="connsiteY228" fmla="*/ 1022733 h 2275815"/>
                <a:gd name="connsiteX229" fmla="*/ 1936833 w 4199644"/>
                <a:gd name="connsiteY229" fmla="*/ 1031469 h 2275815"/>
                <a:gd name="connsiteX230" fmla="*/ 2071771 w 4199644"/>
                <a:gd name="connsiteY230" fmla="*/ 1342119 h 2275815"/>
                <a:gd name="connsiteX231" fmla="*/ 2218359 w 4199644"/>
                <a:gd name="connsiteY231" fmla="*/ 1622674 h 2275815"/>
                <a:gd name="connsiteX232" fmla="*/ 2293108 w 4199644"/>
                <a:gd name="connsiteY232" fmla="*/ 1717810 h 2275815"/>
                <a:gd name="connsiteX233" fmla="*/ 2307669 w 4199644"/>
                <a:gd name="connsiteY233" fmla="*/ 1718781 h 2275815"/>
                <a:gd name="connsiteX234" fmla="*/ 2374654 w 4199644"/>
                <a:gd name="connsiteY234" fmla="*/ 1666359 h 2275815"/>
                <a:gd name="connsiteX235" fmla="*/ 2388245 w 4199644"/>
                <a:gd name="connsiteY235" fmla="*/ 1667330 h 2275815"/>
                <a:gd name="connsiteX236" fmla="*/ 2513474 w 4199644"/>
                <a:gd name="connsiteY236" fmla="*/ 1797414 h 2275815"/>
                <a:gd name="connsiteX237" fmla="*/ 2579487 w 4199644"/>
                <a:gd name="connsiteY237" fmla="*/ 1846924 h 2275815"/>
                <a:gd name="connsiteX238" fmla="*/ 2589195 w 4199644"/>
                <a:gd name="connsiteY238" fmla="*/ 1846924 h 2275815"/>
                <a:gd name="connsiteX239" fmla="*/ 2662004 w 4199644"/>
                <a:gd name="connsiteY239" fmla="*/ 1810034 h 2275815"/>
                <a:gd name="connsiteX240" fmla="*/ 2697923 w 4199644"/>
                <a:gd name="connsiteY240" fmla="*/ 1780911 h 2275815"/>
                <a:gd name="connsiteX241" fmla="*/ 2710543 w 4199644"/>
                <a:gd name="connsiteY241" fmla="*/ 1751788 h 2275815"/>
                <a:gd name="connsiteX242" fmla="*/ 2723163 w 4199644"/>
                <a:gd name="connsiteY242" fmla="*/ 1727518 h 2275815"/>
                <a:gd name="connsiteX243" fmla="*/ 2754228 w 4199644"/>
                <a:gd name="connsiteY243" fmla="*/ 1706161 h 2275815"/>
                <a:gd name="connsiteX244" fmla="*/ 2709571 w 4199644"/>
                <a:gd name="connsiteY244" fmla="*/ 1804210 h 2275815"/>
                <a:gd name="connsiteX245" fmla="*/ 2716367 w 4199644"/>
                <a:gd name="connsiteY245" fmla="*/ 1844982 h 2275815"/>
                <a:gd name="connsiteX246" fmla="*/ 2745491 w 4199644"/>
                <a:gd name="connsiteY246" fmla="*/ 1876047 h 2275815"/>
                <a:gd name="connsiteX247" fmla="*/ 2748404 w 4199644"/>
                <a:gd name="connsiteY247" fmla="*/ 1892551 h 2275815"/>
                <a:gd name="connsiteX248" fmla="*/ 2704719 w 4199644"/>
                <a:gd name="connsiteY248" fmla="*/ 1905171 h 2275815"/>
                <a:gd name="connsiteX249" fmla="*/ 2671712 w 4199644"/>
                <a:gd name="connsiteY249" fmla="*/ 1883813 h 2275815"/>
                <a:gd name="connsiteX250" fmla="*/ 2657151 w 4199644"/>
                <a:gd name="connsiteY250" fmla="*/ 1885755 h 2275815"/>
                <a:gd name="connsiteX251" fmla="*/ 2580459 w 4199644"/>
                <a:gd name="connsiteY251" fmla="*/ 1965360 h 2275815"/>
                <a:gd name="connsiteX252" fmla="*/ 2500854 w 4199644"/>
                <a:gd name="connsiteY252" fmla="*/ 2006132 h 2275815"/>
                <a:gd name="connsiteX253" fmla="*/ 2441637 w 4199644"/>
                <a:gd name="connsiteY253" fmla="*/ 2006132 h 2275815"/>
                <a:gd name="connsiteX254" fmla="*/ 2363975 w 4199644"/>
                <a:gd name="connsiteY254" fmla="*/ 2002248 h 2275815"/>
                <a:gd name="connsiteX255" fmla="*/ 2354267 w 4199644"/>
                <a:gd name="connsiteY255" fmla="*/ 1992540 h 2275815"/>
                <a:gd name="connsiteX256" fmla="*/ 2354267 w 4199644"/>
                <a:gd name="connsiteY256" fmla="*/ 1953709 h 2275815"/>
                <a:gd name="connsiteX257" fmla="*/ 2343588 w 4199644"/>
                <a:gd name="connsiteY257" fmla="*/ 1943031 h 2275815"/>
                <a:gd name="connsiteX258" fmla="*/ 2250394 w 4199644"/>
                <a:gd name="connsiteY258" fmla="*/ 1948856 h 2275815"/>
                <a:gd name="connsiteX259" fmla="*/ 2068859 w 4199644"/>
                <a:gd name="connsiteY259" fmla="*/ 1959534 h 2275815"/>
                <a:gd name="connsiteX260" fmla="*/ 2027115 w 4199644"/>
                <a:gd name="connsiteY260" fmla="*/ 1967301 h 2275815"/>
                <a:gd name="connsiteX261" fmla="*/ 1793157 w 4199644"/>
                <a:gd name="connsiteY261" fmla="*/ 1975067 h 2275815"/>
                <a:gd name="connsiteX262" fmla="*/ 1785391 w 4199644"/>
                <a:gd name="connsiteY262" fmla="*/ 1974096 h 2275815"/>
                <a:gd name="connsiteX263" fmla="*/ 1645599 w 4199644"/>
                <a:gd name="connsiteY263" fmla="*/ 1981862 h 2275815"/>
                <a:gd name="connsiteX264" fmla="*/ 1460180 w 4199644"/>
                <a:gd name="connsiteY264" fmla="*/ 2010985 h 2275815"/>
                <a:gd name="connsiteX265" fmla="*/ 1430086 w 4199644"/>
                <a:gd name="connsiteY265" fmla="*/ 2008073 h 2275815"/>
                <a:gd name="connsiteX266" fmla="*/ 1327184 w 4199644"/>
                <a:gd name="connsiteY266" fmla="*/ 1965360 h 2275815"/>
                <a:gd name="connsiteX267" fmla="*/ 1313593 w 4199644"/>
                <a:gd name="connsiteY267" fmla="*/ 1949826 h 2275815"/>
                <a:gd name="connsiteX268" fmla="*/ 1332037 w 4199644"/>
                <a:gd name="connsiteY268" fmla="*/ 1947885 h 2275815"/>
                <a:gd name="connsiteX269" fmla="*/ 1424262 w 4199644"/>
                <a:gd name="connsiteY269" fmla="*/ 1949826 h 2275815"/>
                <a:gd name="connsiteX270" fmla="*/ 1441736 w 4199644"/>
                <a:gd name="connsiteY270" fmla="*/ 1943031 h 2275815"/>
                <a:gd name="connsiteX271" fmla="*/ 1485420 w 4199644"/>
                <a:gd name="connsiteY271" fmla="*/ 1899346 h 2275815"/>
                <a:gd name="connsiteX272" fmla="*/ 1487363 w 4199644"/>
                <a:gd name="connsiteY272" fmla="*/ 1885755 h 2275815"/>
                <a:gd name="connsiteX273" fmla="*/ 1472800 w 4199644"/>
                <a:gd name="connsiteY273" fmla="*/ 1863428 h 2275815"/>
                <a:gd name="connsiteX274" fmla="*/ 1451444 w 4199644"/>
                <a:gd name="connsiteY274" fmla="*/ 1877019 h 2275815"/>
                <a:gd name="connsiteX275" fmla="*/ 1324271 w 4199644"/>
                <a:gd name="connsiteY275" fmla="*/ 1915850 h 2275815"/>
                <a:gd name="connsiteX276" fmla="*/ 1266995 w 4199644"/>
                <a:gd name="connsiteY276" fmla="*/ 1915850 h 2275815"/>
                <a:gd name="connsiteX277" fmla="*/ 1255347 w 4199644"/>
                <a:gd name="connsiteY277" fmla="*/ 1908083 h 2275815"/>
                <a:gd name="connsiteX278" fmla="*/ 1262142 w 4199644"/>
                <a:gd name="connsiteY278" fmla="*/ 1813918 h 2275815"/>
                <a:gd name="connsiteX279" fmla="*/ 1271850 w 4199644"/>
                <a:gd name="connsiteY279" fmla="*/ 1809063 h 2275815"/>
                <a:gd name="connsiteX280" fmla="*/ 1336892 w 4199644"/>
                <a:gd name="connsiteY280" fmla="*/ 1810034 h 2275815"/>
                <a:gd name="connsiteX281" fmla="*/ 1386401 w 4199644"/>
                <a:gd name="connsiteY281" fmla="*/ 1791590 h 2275815"/>
                <a:gd name="connsiteX282" fmla="*/ 1447561 w 4199644"/>
                <a:gd name="connsiteY282" fmla="*/ 1744992 h 2275815"/>
                <a:gd name="connsiteX283" fmla="*/ 1382518 w 4199644"/>
                <a:gd name="connsiteY283" fmla="*/ 1740138 h 2275815"/>
                <a:gd name="connsiteX284" fmla="*/ 1154385 w 4199644"/>
                <a:gd name="connsiteY284" fmla="*/ 1727518 h 2275815"/>
                <a:gd name="connsiteX285" fmla="*/ 926252 w 4199644"/>
                <a:gd name="connsiteY285" fmla="*/ 1713927 h 2275815"/>
                <a:gd name="connsiteX286" fmla="*/ 739862 w 4199644"/>
                <a:gd name="connsiteY286" fmla="*/ 1704219 h 2275815"/>
                <a:gd name="connsiteX287" fmla="*/ 564152 w 4199644"/>
                <a:gd name="connsiteY287" fmla="*/ 1694511 h 2275815"/>
                <a:gd name="connsiteX288" fmla="*/ 536970 w 4199644"/>
                <a:gd name="connsiteY288" fmla="*/ 1680921 h 2275815"/>
                <a:gd name="connsiteX289" fmla="*/ 543765 w 4199644"/>
                <a:gd name="connsiteY289" fmla="*/ 1649856 h 2275815"/>
                <a:gd name="connsiteX290" fmla="*/ 744717 w 4199644"/>
                <a:gd name="connsiteY290" fmla="*/ 1386775 h 2275815"/>
                <a:gd name="connsiteX291" fmla="*/ 910720 w 4199644"/>
                <a:gd name="connsiteY291" fmla="*/ 1169320 h 2275815"/>
                <a:gd name="connsiteX292" fmla="*/ 914603 w 4199644"/>
                <a:gd name="connsiteY292" fmla="*/ 1163496 h 2275815"/>
                <a:gd name="connsiteX293" fmla="*/ 832087 w 4199644"/>
                <a:gd name="connsiteY293" fmla="*/ 1177087 h 2275815"/>
                <a:gd name="connsiteX294" fmla="*/ 693266 w 4199644"/>
                <a:gd name="connsiteY294" fmla="*/ 1201356 h 2275815"/>
                <a:gd name="connsiteX295" fmla="*/ 682587 w 4199644"/>
                <a:gd name="connsiteY295" fmla="*/ 1196502 h 2275815"/>
                <a:gd name="connsiteX296" fmla="*/ 655405 w 4199644"/>
                <a:gd name="connsiteY296" fmla="*/ 1167379 h 2275815"/>
                <a:gd name="connsiteX297" fmla="*/ 641814 w 4199644"/>
                <a:gd name="connsiteY297" fmla="*/ 1102337 h 2275815"/>
                <a:gd name="connsiteX298" fmla="*/ 640844 w 4199644"/>
                <a:gd name="connsiteY298" fmla="*/ 1077096 h 2275815"/>
                <a:gd name="connsiteX299" fmla="*/ 514642 w 4199644"/>
                <a:gd name="connsiteY299" fmla="*/ 886824 h 2275815"/>
                <a:gd name="connsiteX300" fmla="*/ 505905 w 4199644"/>
                <a:gd name="connsiteY300" fmla="*/ 877117 h 2275815"/>
                <a:gd name="connsiteX301" fmla="*/ 583567 w 4199644"/>
                <a:gd name="connsiteY301" fmla="*/ 866438 h 2275815"/>
                <a:gd name="connsiteX302" fmla="*/ 661715 w 4199644"/>
                <a:gd name="connsiteY302" fmla="*/ 863161 h 2275815"/>
                <a:gd name="connsiteX303" fmla="*/ 2965494 w 4199644"/>
                <a:gd name="connsiteY303" fmla="*/ 833310 h 2275815"/>
                <a:gd name="connsiteX304" fmla="*/ 2948383 w 4199644"/>
                <a:gd name="connsiteY304" fmla="*/ 841198 h 2275815"/>
                <a:gd name="connsiteX305" fmla="*/ 2935763 w 4199644"/>
                <a:gd name="connsiteY305" fmla="*/ 852846 h 2275815"/>
                <a:gd name="connsiteX306" fmla="*/ 2931880 w 4199644"/>
                <a:gd name="connsiteY306" fmla="*/ 884882 h 2275815"/>
                <a:gd name="connsiteX307" fmla="*/ 2934792 w 4199644"/>
                <a:gd name="connsiteY307" fmla="*/ 892649 h 2275815"/>
                <a:gd name="connsiteX308" fmla="*/ 2963915 w 4199644"/>
                <a:gd name="connsiteY308" fmla="*/ 926627 h 2275815"/>
                <a:gd name="connsiteX309" fmla="*/ 2981390 w 4199644"/>
                <a:gd name="connsiteY309" fmla="*/ 940217 h 2275815"/>
                <a:gd name="connsiteX310" fmla="*/ 3019249 w 4199644"/>
                <a:gd name="connsiteY310" fmla="*/ 926627 h 2275815"/>
                <a:gd name="connsiteX311" fmla="*/ 3021192 w 4199644"/>
                <a:gd name="connsiteY311" fmla="*/ 917889 h 2275815"/>
                <a:gd name="connsiteX312" fmla="*/ 2977506 w 4199644"/>
                <a:gd name="connsiteY312" fmla="*/ 847993 h 2275815"/>
                <a:gd name="connsiteX313" fmla="*/ 2965494 w 4199644"/>
                <a:gd name="connsiteY313" fmla="*/ 833310 h 2275815"/>
                <a:gd name="connsiteX314" fmla="*/ 2391157 w 4199644"/>
                <a:gd name="connsiteY314" fmla="*/ 829548 h 2275815"/>
                <a:gd name="connsiteX315" fmla="*/ 2335823 w 4199644"/>
                <a:gd name="connsiteY315" fmla="*/ 847993 h 2275815"/>
                <a:gd name="connsiteX316" fmla="*/ 2329027 w 4199644"/>
                <a:gd name="connsiteY316" fmla="*/ 880029 h 2275815"/>
                <a:gd name="connsiteX317" fmla="*/ 2334851 w 4199644"/>
                <a:gd name="connsiteY317" fmla="*/ 881000 h 2275815"/>
                <a:gd name="connsiteX318" fmla="*/ 2439696 w 4199644"/>
                <a:gd name="connsiteY318" fmla="*/ 895561 h 2275815"/>
                <a:gd name="connsiteX319" fmla="*/ 2563955 w 4199644"/>
                <a:gd name="connsiteY319" fmla="*/ 947012 h 2275815"/>
                <a:gd name="connsiteX320" fmla="*/ 2668799 w 4199644"/>
                <a:gd name="connsiteY320" fmla="*/ 991669 h 2275815"/>
                <a:gd name="connsiteX321" fmla="*/ 2670741 w 4199644"/>
                <a:gd name="connsiteY321" fmla="*/ 922743 h 2275815"/>
                <a:gd name="connsiteX322" fmla="*/ 2663945 w 4199644"/>
                <a:gd name="connsiteY322" fmla="*/ 915948 h 2275815"/>
                <a:gd name="connsiteX323" fmla="*/ 2543569 w 4199644"/>
                <a:gd name="connsiteY323" fmla="*/ 861584 h 2275815"/>
                <a:gd name="connsiteX324" fmla="*/ 2391157 w 4199644"/>
                <a:gd name="connsiteY324" fmla="*/ 829548 h 2275815"/>
                <a:gd name="connsiteX325" fmla="*/ 2302816 w 4199644"/>
                <a:gd name="connsiteY325" fmla="*/ 796541 h 2275815"/>
                <a:gd name="connsiteX326" fmla="*/ 2254277 w 4199644"/>
                <a:gd name="connsiteY326" fmla="*/ 901386 h 2275815"/>
                <a:gd name="connsiteX327" fmla="*/ 2296020 w 4199644"/>
                <a:gd name="connsiteY327" fmla="*/ 881000 h 2275815"/>
                <a:gd name="connsiteX328" fmla="*/ 2300874 w 4199644"/>
                <a:gd name="connsiteY328" fmla="*/ 875175 h 2275815"/>
                <a:gd name="connsiteX329" fmla="*/ 2302816 w 4199644"/>
                <a:gd name="connsiteY329" fmla="*/ 796541 h 2275815"/>
                <a:gd name="connsiteX330" fmla="*/ 2548423 w 4199644"/>
                <a:gd name="connsiteY330" fmla="*/ 697523 h 2275815"/>
                <a:gd name="connsiteX331" fmla="*/ 2537744 w 4199644"/>
                <a:gd name="connsiteY331" fmla="*/ 701406 h 2275815"/>
                <a:gd name="connsiteX332" fmla="*/ 2500854 w 4199644"/>
                <a:gd name="connsiteY332" fmla="*/ 726646 h 2275815"/>
                <a:gd name="connsiteX333" fmla="*/ 2428046 w 4199644"/>
                <a:gd name="connsiteY333" fmla="*/ 745090 h 2275815"/>
                <a:gd name="connsiteX334" fmla="*/ 2340676 w 4199644"/>
                <a:gd name="connsiteY334" fmla="*/ 766448 h 2275815"/>
                <a:gd name="connsiteX335" fmla="*/ 2329997 w 4199644"/>
                <a:gd name="connsiteY335" fmla="*/ 777126 h 2275815"/>
                <a:gd name="connsiteX336" fmla="*/ 2329997 w 4199644"/>
                <a:gd name="connsiteY336" fmla="*/ 814987 h 2275815"/>
                <a:gd name="connsiteX337" fmla="*/ 2473672 w 4199644"/>
                <a:gd name="connsiteY337" fmla="*/ 805279 h 2275815"/>
                <a:gd name="connsiteX338" fmla="*/ 2628997 w 4199644"/>
                <a:gd name="connsiteY338" fmla="*/ 865467 h 2275815"/>
                <a:gd name="connsiteX339" fmla="*/ 2667828 w 4199644"/>
                <a:gd name="connsiteY339" fmla="*/ 883913 h 2275815"/>
                <a:gd name="connsiteX340" fmla="*/ 2624143 w 4199644"/>
                <a:gd name="connsiteY340" fmla="*/ 741207 h 2275815"/>
                <a:gd name="connsiteX341" fmla="*/ 2548423 w 4199644"/>
                <a:gd name="connsiteY341" fmla="*/ 697523 h 2275815"/>
                <a:gd name="connsiteX342" fmla="*/ 2721222 w 4199644"/>
                <a:gd name="connsiteY342" fmla="*/ 288825 h 2275815"/>
                <a:gd name="connsiteX343" fmla="*/ 2800825 w 4199644"/>
                <a:gd name="connsiteY343" fmla="*/ 394640 h 2275815"/>
                <a:gd name="connsiteX344" fmla="*/ 2810532 w 4199644"/>
                <a:gd name="connsiteY344" fmla="*/ 398522 h 2275815"/>
                <a:gd name="connsiteX345" fmla="*/ 2881400 w 4199644"/>
                <a:gd name="connsiteY345" fmla="*/ 397552 h 2275815"/>
                <a:gd name="connsiteX346" fmla="*/ 2721222 w 4199644"/>
                <a:gd name="connsiteY346" fmla="*/ 288825 h 2275815"/>
                <a:gd name="connsiteX347" fmla="*/ 2721585 w 4199644"/>
                <a:gd name="connsiteY347" fmla="*/ 108260 h 2275815"/>
                <a:gd name="connsiteX348" fmla="*/ 2711514 w 4199644"/>
                <a:gd name="connsiteY348" fmla="*/ 108260 h 2275815"/>
                <a:gd name="connsiteX349" fmla="*/ 2710543 w 4199644"/>
                <a:gd name="connsiteY349" fmla="*/ 132530 h 2275815"/>
                <a:gd name="connsiteX350" fmla="*/ 2717338 w 4199644"/>
                <a:gd name="connsiteY350" fmla="*/ 139325 h 2275815"/>
                <a:gd name="connsiteX351" fmla="*/ 2787235 w 4199644"/>
                <a:gd name="connsiteY351" fmla="*/ 149033 h 2275815"/>
                <a:gd name="connsiteX352" fmla="*/ 2733841 w 4199644"/>
                <a:gd name="connsiteY352" fmla="*/ 114084 h 2275815"/>
                <a:gd name="connsiteX353" fmla="*/ 2721585 w 4199644"/>
                <a:gd name="connsiteY353" fmla="*/ 108260 h 2275815"/>
                <a:gd name="connsiteX354" fmla="*/ 2402805 w 4199644"/>
                <a:gd name="connsiteY354" fmla="*/ 60813 h 2275815"/>
                <a:gd name="connsiteX355" fmla="*/ 2418337 w 4199644"/>
                <a:gd name="connsiteY355" fmla="*/ 61662 h 2275815"/>
                <a:gd name="connsiteX356" fmla="*/ 2422221 w 4199644"/>
                <a:gd name="connsiteY356" fmla="*/ 76225 h 2275815"/>
                <a:gd name="connsiteX357" fmla="*/ 2392127 w 4199644"/>
                <a:gd name="connsiteY357" fmla="*/ 114084 h 2275815"/>
                <a:gd name="connsiteX358" fmla="*/ 2379507 w 4199644"/>
                <a:gd name="connsiteY358" fmla="*/ 116997 h 2275815"/>
                <a:gd name="connsiteX359" fmla="*/ 2357179 w 4199644"/>
                <a:gd name="connsiteY359" fmla="*/ 90785 h 2275815"/>
                <a:gd name="connsiteX360" fmla="*/ 2359120 w 4199644"/>
                <a:gd name="connsiteY360" fmla="*/ 85932 h 2275815"/>
                <a:gd name="connsiteX361" fmla="*/ 2402805 w 4199644"/>
                <a:gd name="connsiteY361" fmla="*/ 60813 h 2275815"/>
                <a:gd name="connsiteX362" fmla="*/ 2594534 w 4199644"/>
                <a:gd name="connsiteY362" fmla="*/ 18 h 2275815"/>
                <a:gd name="connsiteX363" fmla="*/ 2639676 w 4199644"/>
                <a:gd name="connsiteY363" fmla="*/ 6328 h 2275815"/>
                <a:gd name="connsiteX364" fmla="*/ 2647442 w 4199644"/>
                <a:gd name="connsiteY364" fmla="*/ 16035 h 2275815"/>
                <a:gd name="connsiteX365" fmla="*/ 2648413 w 4199644"/>
                <a:gd name="connsiteY365" fmla="*/ 51954 h 2275815"/>
                <a:gd name="connsiteX366" fmla="*/ 2658121 w 4199644"/>
                <a:gd name="connsiteY366" fmla="*/ 62633 h 2275815"/>
                <a:gd name="connsiteX367" fmla="*/ 2663945 w 4199644"/>
                <a:gd name="connsiteY367" fmla="*/ 62633 h 2275815"/>
                <a:gd name="connsiteX368" fmla="*/ 2682389 w 4199644"/>
                <a:gd name="connsiteY368" fmla="*/ 79136 h 2275815"/>
                <a:gd name="connsiteX369" fmla="*/ 2696952 w 4199644"/>
                <a:gd name="connsiteY369" fmla="*/ 84961 h 2275815"/>
                <a:gd name="connsiteX370" fmla="*/ 2709571 w 4199644"/>
                <a:gd name="connsiteY370" fmla="*/ 84961 h 2275815"/>
                <a:gd name="connsiteX371" fmla="*/ 2798884 w 4199644"/>
                <a:gd name="connsiteY371" fmla="*/ 134471 h 2275815"/>
                <a:gd name="connsiteX372" fmla="*/ 2821211 w 4199644"/>
                <a:gd name="connsiteY372" fmla="*/ 147091 h 2275815"/>
                <a:gd name="connsiteX373" fmla="*/ 2826066 w 4199644"/>
                <a:gd name="connsiteY373" fmla="*/ 151945 h 2275815"/>
                <a:gd name="connsiteX374" fmla="*/ 2835773 w 4199644"/>
                <a:gd name="connsiteY374" fmla="*/ 171361 h 2275815"/>
                <a:gd name="connsiteX375" fmla="*/ 2960033 w 4199644"/>
                <a:gd name="connsiteY375" fmla="*/ 387844 h 2275815"/>
                <a:gd name="connsiteX376" fmla="*/ 2975565 w 4199644"/>
                <a:gd name="connsiteY376" fmla="*/ 394640 h 2275815"/>
                <a:gd name="connsiteX377" fmla="*/ 3069731 w 4199644"/>
                <a:gd name="connsiteY377" fmla="*/ 361633 h 2275815"/>
                <a:gd name="connsiteX378" fmla="*/ 3097883 w 4199644"/>
                <a:gd name="connsiteY378" fmla="*/ 369399 h 2275815"/>
                <a:gd name="connsiteX379" fmla="*/ 3126036 w 4199644"/>
                <a:gd name="connsiteY379" fmla="*/ 420850 h 2275815"/>
                <a:gd name="connsiteX380" fmla="*/ 3141568 w 4199644"/>
                <a:gd name="connsiteY380" fmla="*/ 581028 h 2275815"/>
                <a:gd name="connsiteX381" fmla="*/ 3131861 w 4199644"/>
                <a:gd name="connsiteY381" fmla="*/ 609182 h 2275815"/>
                <a:gd name="connsiteX382" fmla="*/ 3096913 w 4199644"/>
                <a:gd name="connsiteY382" fmla="*/ 635393 h 2275815"/>
                <a:gd name="connsiteX383" fmla="*/ 3036724 w 4199644"/>
                <a:gd name="connsiteY383" fmla="*/ 642188 h 2275815"/>
                <a:gd name="connsiteX384" fmla="*/ 3030900 w 4199644"/>
                <a:gd name="connsiteY384" fmla="*/ 652866 h 2275815"/>
                <a:gd name="connsiteX385" fmla="*/ 3116328 w 4199644"/>
                <a:gd name="connsiteY385" fmla="*/ 796541 h 2275815"/>
                <a:gd name="connsiteX386" fmla="*/ 3216318 w 4199644"/>
                <a:gd name="connsiteY386" fmla="*/ 966428 h 2275815"/>
                <a:gd name="connsiteX387" fmla="*/ 3229909 w 4199644"/>
                <a:gd name="connsiteY387" fmla="*/ 976135 h 2275815"/>
                <a:gd name="connsiteX388" fmla="*/ 3239617 w 4199644"/>
                <a:gd name="connsiteY388" fmla="*/ 982931 h 2275815"/>
                <a:gd name="connsiteX389" fmla="*/ 3271652 w 4199644"/>
                <a:gd name="connsiteY389" fmla="*/ 1039236 h 2275815"/>
                <a:gd name="connsiteX390" fmla="*/ 3274565 w 4199644"/>
                <a:gd name="connsiteY390" fmla="*/ 1061564 h 2275815"/>
                <a:gd name="connsiteX391" fmla="*/ 3347373 w 4199644"/>
                <a:gd name="connsiteY391" fmla="*/ 1030500 h 2275815"/>
                <a:gd name="connsiteX392" fmla="*/ 3638607 w 4199644"/>
                <a:gd name="connsiteY392" fmla="*/ 999434 h 2275815"/>
                <a:gd name="connsiteX393" fmla="*/ 4184184 w 4199644"/>
                <a:gd name="connsiteY393" fmla="*/ 1494532 h 2275815"/>
                <a:gd name="connsiteX394" fmla="*/ 3692970 w 4199644"/>
                <a:gd name="connsiteY394" fmla="*/ 2260475 h 2275815"/>
                <a:gd name="connsiteX395" fmla="*/ 3077497 w 4199644"/>
                <a:gd name="connsiteY395" fmla="*/ 2055642 h 2275815"/>
                <a:gd name="connsiteX396" fmla="*/ 2926055 w 4199644"/>
                <a:gd name="connsiteY396" fmla="*/ 1720722 h 2275815"/>
                <a:gd name="connsiteX397" fmla="*/ 2969741 w 4199644"/>
                <a:gd name="connsiteY397" fmla="*/ 1388717 h 2275815"/>
                <a:gd name="connsiteX398" fmla="*/ 2972653 w 4199644"/>
                <a:gd name="connsiteY398" fmla="*/ 1379009 h 2275815"/>
                <a:gd name="connsiteX399" fmla="*/ 3009542 w 4199644"/>
                <a:gd name="connsiteY399" fmla="*/ 1308142 h 2275815"/>
                <a:gd name="connsiteX400" fmla="*/ 3173604 w 4199644"/>
                <a:gd name="connsiteY400" fmla="*/ 1125636 h 2275815"/>
                <a:gd name="connsiteX401" fmla="*/ 3176516 w 4199644"/>
                <a:gd name="connsiteY401" fmla="*/ 1110103 h 2275815"/>
                <a:gd name="connsiteX402" fmla="*/ 3152247 w 4199644"/>
                <a:gd name="connsiteY402" fmla="*/ 1071272 h 2275815"/>
                <a:gd name="connsiteX403" fmla="*/ 3139627 w 4199644"/>
                <a:gd name="connsiteY403" fmla="*/ 1069331 h 2275815"/>
                <a:gd name="connsiteX404" fmla="*/ 3102737 w 4199644"/>
                <a:gd name="connsiteY404" fmla="*/ 1093600 h 2275815"/>
                <a:gd name="connsiteX405" fmla="*/ 3094971 w 4199644"/>
                <a:gd name="connsiteY405" fmla="*/ 1093600 h 2275815"/>
                <a:gd name="connsiteX406" fmla="*/ 3056139 w 4199644"/>
                <a:gd name="connsiteY406" fmla="*/ 1043120 h 2275815"/>
                <a:gd name="connsiteX407" fmla="*/ 3033812 w 4199644"/>
                <a:gd name="connsiteY407" fmla="*/ 1009142 h 2275815"/>
                <a:gd name="connsiteX408" fmla="*/ 3029929 w 4199644"/>
                <a:gd name="connsiteY408" fmla="*/ 971282 h 2275815"/>
                <a:gd name="connsiteX409" fmla="*/ 3022162 w 4199644"/>
                <a:gd name="connsiteY409" fmla="*/ 951867 h 2275815"/>
                <a:gd name="connsiteX410" fmla="*/ 3011484 w 4199644"/>
                <a:gd name="connsiteY410" fmla="*/ 953808 h 2275815"/>
                <a:gd name="connsiteX411" fmla="*/ 2981390 w 4199644"/>
                <a:gd name="connsiteY411" fmla="*/ 965458 h 2275815"/>
                <a:gd name="connsiteX412" fmla="*/ 2938675 w 4199644"/>
                <a:gd name="connsiteY412" fmla="*/ 944100 h 2275815"/>
                <a:gd name="connsiteX413" fmla="*/ 2923143 w 4199644"/>
                <a:gd name="connsiteY413" fmla="*/ 921772 h 2275815"/>
                <a:gd name="connsiteX414" fmla="*/ 2923143 w 4199644"/>
                <a:gd name="connsiteY414" fmla="*/ 924685 h 2275815"/>
                <a:gd name="connsiteX415" fmla="*/ 3001776 w 4199644"/>
                <a:gd name="connsiteY415" fmla="*/ 1193591 h 2275815"/>
                <a:gd name="connsiteX416" fmla="*/ 2991097 w 4199644"/>
                <a:gd name="connsiteY416" fmla="*/ 1216889 h 2275815"/>
                <a:gd name="connsiteX417" fmla="*/ 2916348 w 4199644"/>
                <a:gd name="connsiteY417" fmla="*/ 942159 h 2275815"/>
                <a:gd name="connsiteX418" fmla="*/ 2914407 w 4199644"/>
                <a:gd name="connsiteY418" fmla="*/ 943129 h 2275815"/>
                <a:gd name="connsiteX419" fmla="*/ 2744520 w 4199644"/>
                <a:gd name="connsiteY419" fmla="*/ 1372213 h 2275815"/>
                <a:gd name="connsiteX420" fmla="*/ 2741607 w 4199644"/>
                <a:gd name="connsiteY420" fmla="*/ 1390659 h 2275815"/>
                <a:gd name="connsiteX421" fmla="*/ 2754228 w 4199644"/>
                <a:gd name="connsiteY421" fmla="*/ 1450846 h 2275815"/>
                <a:gd name="connsiteX422" fmla="*/ 2748403 w 4199644"/>
                <a:gd name="connsiteY422" fmla="*/ 1463466 h 2275815"/>
                <a:gd name="connsiteX423" fmla="*/ 2661033 w 4199644"/>
                <a:gd name="connsiteY423" fmla="*/ 1493561 h 2275815"/>
                <a:gd name="connsiteX424" fmla="*/ 2587254 w 4199644"/>
                <a:gd name="connsiteY424" fmla="*/ 1480941 h 2275815"/>
                <a:gd name="connsiteX425" fmla="*/ 2496971 w 4199644"/>
                <a:gd name="connsiteY425" fmla="*/ 1411044 h 2275815"/>
                <a:gd name="connsiteX426" fmla="*/ 2476586 w 4199644"/>
                <a:gd name="connsiteY426" fmla="*/ 1409103 h 2275815"/>
                <a:gd name="connsiteX427" fmla="*/ 2462023 w 4199644"/>
                <a:gd name="connsiteY427" fmla="*/ 1407161 h 2275815"/>
                <a:gd name="connsiteX428" fmla="*/ 2320289 w 4199644"/>
                <a:gd name="connsiteY428" fmla="*/ 1182912 h 2275815"/>
                <a:gd name="connsiteX429" fmla="*/ 2240686 w 4199644"/>
                <a:gd name="connsiteY429" fmla="*/ 956720 h 2275815"/>
                <a:gd name="connsiteX430" fmla="*/ 2191176 w 4199644"/>
                <a:gd name="connsiteY430" fmla="*/ 827607 h 2275815"/>
                <a:gd name="connsiteX431" fmla="*/ 2137783 w 4199644"/>
                <a:gd name="connsiteY431" fmla="*/ 768389 h 2275815"/>
                <a:gd name="connsiteX432" fmla="*/ 2019349 w 4199644"/>
                <a:gd name="connsiteY432" fmla="*/ 714026 h 2275815"/>
                <a:gd name="connsiteX433" fmla="*/ 1872760 w 4199644"/>
                <a:gd name="connsiteY433" fmla="*/ 670340 h 2275815"/>
                <a:gd name="connsiteX434" fmla="*/ 1789274 w 4199644"/>
                <a:gd name="connsiteY434" fmla="*/ 659661 h 2275815"/>
                <a:gd name="connsiteX435" fmla="*/ 1789274 w 4199644"/>
                <a:gd name="connsiteY435" fmla="*/ 657720 h 2275815"/>
                <a:gd name="connsiteX436" fmla="*/ 1797041 w 4199644"/>
                <a:gd name="connsiteY436" fmla="*/ 649954 h 2275815"/>
                <a:gd name="connsiteX437" fmla="*/ 2188264 w 4199644"/>
                <a:gd name="connsiteY437" fmla="*/ 391727 h 2275815"/>
                <a:gd name="connsiteX438" fmla="*/ 2199913 w 4199644"/>
                <a:gd name="connsiteY438" fmla="*/ 367458 h 2275815"/>
                <a:gd name="connsiteX439" fmla="*/ 2206708 w 4199644"/>
                <a:gd name="connsiteY439" fmla="*/ 351926 h 2275815"/>
                <a:gd name="connsiteX440" fmla="*/ 2315436 w 4199644"/>
                <a:gd name="connsiteY440" fmla="*/ 316977 h 2275815"/>
                <a:gd name="connsiteX441" fmla="*/ 2336792 w 4199644"/>
                <a:gd name="connsiteY441" fmla="*/ 331539 h 2275815"/>
                <a:gd name="connsiteX442" fmla="*/ 2347471 w 4199644"/>
                <a:gd name="connsiteY442" fmla="*/ 337363 h 2275815"/>
                <a:gd name="connsiteX443" fmla="*/ 2481439 w 4199644"/>
                <a:gd name="connsiteY443" fmla="*/ 326684 h 2275815"/>
                <a:gd name="connsiteX444" fmla="*/ 2585312 w 4199644"/>
                <a:gd name="connsiteY444" fmla="*/ 415025 h 2275815"/>
                <a:gd name="connsiteX445" fmla="*/ 2581428 w 4199644"/>
                <a:gd name="connsiteY445" fmla="*/ 541227 h 2275815"/>
                <a:gd name="connsiteX446" fmla="*/ 2603757 w 4199644"/>
                <a:gd name="connsiteY446" fmla="*/ 586854 h 2275815"/>
                <a:gd name="connsiteX447" fmla="*/ 2617349 w 4199644"/>
                <a:gd name="connsiteY447" fmla="*/ 590736 h 2275815"/>
                <a:gd name="connsiteX448" fmla="*/ 2679477 w 4199644"/>
                <a:gd name="connsiteY448" fmla="*/ 569379 h 2275815"/>
                <a:gd name="connsiteX449" fmla="*/ 2684332 w 4199644"/>
                <a:gd name="connsiteY449" fmla="*/ 559672 h 2275815"/>
                <a:gd name="connsiteX450" fmla="*/ 2666857 w 4199644"/>
                <a:gd name="connsiteY450" fmla="*/ 522782 h 2275815"/>
                <a:gd name="connsiteX451" fmla="*/ 2651325 w 4199644"/>
                <a:gd name="connsiteY451" fmla="*/ 504337 h 2275815"/>
                <a:gd name="connsiteX452" fmla="*/ 2655208 w 4199644"/>
                <a:gd name="connsiteY452" fmla="*/ 455799 h 2275815"/>
                <a:gd name="connsiteX453" fmla="*/ 2682389 w 4199644"/>
                <a:gd name="connsiteY453" fmla="*/ 433471 h 2275815"/>
                <a:gd name="connsiteX454" fmla="*/ 2686273 w 4199644"/>
                <a:gd name="connsiteY454" fmla="*/ 415025 h 2275815"/>
                <a:gd name="connsiteX455" fmla="*/ 2554248 w 4199644"/>
                <a:gd name="connsiteY455" fmla="*/ 197572 h 2275815"/>
                <a:gd name="connsiteX456" fmla="*/ 2549393 w 4199644"/>
                <a:gd name="connsiteY456" fmla="*/ 183981 h 2275815"/>
                <a:gd name="connsiteX457" fmla="*/ 2546481 w 4199644"/>
                <a:gd name="connsiteY457" fmla="*/ 174273 h 2275815"/>
                <a:gd name="connsiteX458" fmla="*/ 2536773 w 4199644"/>
                <a:gd name="connsiteY458" fmla="*/ 144178 h 2275815"/>
                <a:gd name="connsiteX459" fmla="*/ 2568809 w 4199644"/>
                <a:gd name="connsiteY459" fmla="*/ 114084 h 2275815"/>
                <a:gd name="connsiteX460" fmla="*/ 2605699 w 4199644"/>
                <a:gd name="connsiteY460" fmla="*/ 138354 h 2275815"/>
                <a:gd name="connsiteX461" fmla="*/ 2589195 w 4199644"/>
                <a:gd name="connsiteY461" fmla="*/ 180097 h 2275815"/>
                <a:gd name="connsiteX462" fmla="*/ 2582400 w 4199644"/>
                <a:gd name="connsiteY462" fmla="*/ 191747 h 2275815"/>
                <a:gd name="connsiteX463" fmla="*/ 2611523 w 4199644"/>
                <a:gd name="connsiteY463" fmla="*/ 210192 h 2275815"/>
                <a:gd name="connsiteX464" fmla="*/ 2645501 w 4199644"/>
                <a:gd name="connsiteY464" fmla="*/ 194659 h 2275815"/>
                <a:gd name="connsiteX465" fmla="*/ 2656180 w 4199644"/>
                <a:gd name="connsiteY465" fmla="*/ 197572 h 2275815"/>
                <a:gd name="connsiteX466" fmla="*/ 2685303 w 4199644"/>
                <a:gd name="connsiteY466" fmla="*/ 237374 h 2275815"/>
                <a:gd name="connsiteX467" fmla="*/ 2729958 w 4199644"/>
                <a:gd name="connsiteY467" fmla="*/ 270380 h 2275815"/>
                <a:gd name="connsiteX468" fmla="*/ 2745490 w 4199644"/>
                <a:gd name="connsiteY468" fmla="*/ 276205 h 2275815"/>
                <a:gd name="connsiteX469" fmla="*/ 2902757 w 4199644"/>
                <a:gd name="connsiteY469" fmla="*/ 396581 h 2275815"/>
                <a:gd name="connsiteX470" fmla="*/ 2941587 w 4199644"/>
                <a:gd name="connsiteY470" fmla="*/ 407260 h 2275815"/>
                <a:gd name="connsiteX471" fmla="*/ 2947412 w 4199644"/>
                <a:gd name="connsiteY471" fmla="*/ 395610 h 2275815"/>
                <a:gd name="connsiteX472" fmla="*/ 2919260 w 4199644"/>
                <a:gd name="connsiteY472" fmla="*/ 329597 h 2275815"/>
                <a:gd name="connsiteX473" fmla="*/ 2826066 w 4199644"/>
                <a:gd name="connsiteY473" fmla="*/ 183009 h 2275815"/>
                <a:gd name="connsiteX474" fmla="*/ 2804708 w 4199644"/>
                <a:gd name="connsiteY474" fmla="*/ 171361 h 2275815"/>
                <a:gd name="connsiteX475" fmla="*/ 2687244 w 4199644"/>
                <a:gd name="connsiteY475" fmla="*/ 173302 h 2275815"/>
                <a:gd name="connsiteX476" fmla="*/ 2674624 w 4199644"/>
                <a:gd name="connsiteY476" fmla="*/ 159711 h 2275815"/>
                <a:gd name="connsiteX477" fmla="*/ 2667828 w 4199644"/>
                <a:gd name="connsiteY477" fmla="*/ 143207 h 2275815"/>
                <a:gd name="connsiteX478" fmla="*/ 2666857 w 4199644"/>
                <a:gd name="connsiteY478" fmla="*/ 134471 h 2275815"/>
                <a:gd name="connsiteX479" fmla="*/ 2661033 w 4199644"/>
                <a:gd name="connsiteY479" fmla="*/ 109231 h 2275815"/>
                <a:gd name="connsiteX480" fmla="*/ 2632881 w 4199644"/>
                <a:gd name="connsiteY480" fmla="*/ 62633 h 2275815"/>
                <a:gd name="connsiteX481" fmla="*/ 2618318 w 4199644"/>
                <a:gd name="connsiteY481" fmla="*/ 51954 h 2275815"/>
                <a:gd name="connsiteX482" fmla="*/ 2551335 w 4199644"/>
                <a:gd name="connsiteY482" fmla="*/ 37393 h 2275815"/>
                <a:gd name="connsiteX483" fmla="*/ 2543569 w 4199644"/>
                <a:gd name="connsiteY483" fmla="*/ 28657 h 2275815"/>
                <a:gd name="connsiteX484" fmla="*/ 2549393 w 4199644"/>
                <a:gd name="connsiteY484" fmla="*/ 8270 h 2275815"/>
                <a:gd name="connsiteX485" fmla="*/ 2594534 w 4199644"/>
                <a:gd name="connsiteY485" fmla="*/ 18 h 2275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4199644" h="2275815">
                  <a:moveTo>
                    <a:pt x="848589" y="1500356"/>
                  </a:moveTo>
                  <a:cubicBezTo>
                    <a:pt x="861210" y="1512976"/>
                    <a:pt x="879654" y="1553750"/>
                    <a:pt x="882566" y="1577047"/>
                  </a:cubicBezTo>
                  <a:cubicBezTo>
                    <a:pt x="852472" y="1576077"/>
                    <a:pt x="823349" y="1574135"/>
                    <a:pt x="791313" y="1573165"/>
                  </a:cubicBezTo>
                  <a:cubicBezTo>
                    <a:pt x="811700" y="1547924"/>
                    <a:pt x="830144" y="1523655"/>
                    <a:pt x="848589" y="1500356"/>
                  </a:cubicBezTo>
                  <a:close/>
                  <a:moveTo>
                    <a:pt x="1625212" y="1484824"/>
                  </a:moveTo>
                  <a:cubicBezTo>
                    <a:pt x="1620359" y="1483853"/>
                    <a:pt x="1619388" y="1484824"/>
                    <a:pt x="1619388" y="1489677"/>
                  </a:cubicBezTo>
                  <a:cubicBezTo>
                    <a:pt x="1618417" y="1509093"/>
                    <a:pt x="1617447" y="1528508"/>
                    <a:pt x="1616475" y="1549866"/>
                  </a:cubicBezTo>
                  <a:cubicBezTo>
                    <a:pt x="1620359" y="1546954"/>
                    <a:pt x="1623271" y="1545012"/>
                    <a:pt x="1625212" y="1543071"/>
                  </a:cubicBezTo>
                  <a:cubicBezTo>
                    <a:pt x="1642687" y="1524625"/>
                    <a:pt x="1663073" y="1513947"/>
                    <a:pt x="1689284" y="1518800"/>
                  </a:cubicBezTo>
                  <a:cubicBezTo>
                    <a:pt x="1695109" y="1519772"/>
                    <a:pt x="1698021" y="1516859"/>
                    <a:pt x="1697050" y="1511035"/>
                  </a:cubicBezTo>
                  <a:cubicBezTo>
                    <a:pt x="1696080" y="1506181"/>
                    <a:pt x="1701904" y="1497444"/>
                    <a:pt x="1690254" y="1495502"/>
                  </a:cubicBezTo>
                  <a:cubicBezTo>
                    <a:pt x="1668898" y="1491618"/>
                    <a:pt x="1646570" y="1488706"/>
                    <a:pt x="1625212" y="1484824"/>
                  </a:cubicBezTo>
                  <a:close/>
                  <a:moveTo>
                    <a:pt x="3364120" y="1398667"/>
                  </a:moveTo>
                  <a:cubicBezTo>
                    <a:pt x="3361207" y="1397939"/>
                    <a:pt x="3357567" y="1400366"/>
                    <a:pt x="3350285" y="1405220"/>
                  </a:cubicBezTo>
                  <a:cubicBezTo>
                    <a:pt x="3346402" y="1408132"/>
                    <a:pt x="3345432" y="1410074"/>
                    <a:pt x="3348344" y="1414928"/>
                  </a:cubicBezTo>
                  <a:cubicBezTo>
                    <a:pt x="3356110" y="1425607"/>
                    <a:pt x="3362905" y="1436286"/>
                    <a:pt x="3370672" y="1446963"/>
                  </a:cubicBezTo>
                  <a:cubicBezTo>
                    <a:pt x="3371642" y="1447934"/>
                    <a:pt x="3372613" y="1450846"/>
                    <a:pt x="3375525" y="1450846"/>
                  </a:cubicBezTo>
                  <a:cubicBezTo>
                    <a:pt x="3381350" y="1449875"/>
                    <a:pt x="3388147" y="1436286"/>
                    <a:pt x="3385233" y="1430460"/>
                  </a:cubicBezTo>
                  <a:cubicBezTo>
                    <a:pt x="3381350" y="1424635"/>
                    <a:pt x="3377468" y="1417840"/>
                    <a:pt x="3373584" y="1411044"/>
                  </a:cubicBezTo>
                  <a:cubicBezTo>
                    <a:pt x="3369216" y="1403278"/>
                    <a:pt x="3367032" y="1399395"/>
                    <a:pt x="3364120" y="1398667"/>
                  </a:cubicBezTo>
                  <a:close/>
                  <a:moveTo>
                    <a:pt x="938872" y="1385804"/>
                  </a:moveTo>
                  <a:cubicBezTo>
                    <a:pt x="967024" y="1418811"/>
                    <a:pt x="988382" y="1455701"/>
                    <a:pt x="1003914" y="1496473"/>
                  </a:cubicBezTo>
                  <a:cubicBezTo>
                    <a:pt x="1013622" y="1520743"/>
                    <a:pt x="1019446" y="1545983"/>
                    <a:pt x="1025272" y="1571223"/>
                  </a:cubicBezTo>
                  <a:cubicBezTo>
                    <a:pt x="1027213" y="1579961"/>
                    <a:pt x="1027213" y="1584814"/>
                    <a:pt x="1014593" y="1583843"/>
                  </a:cubicBezTo>
                  <a:cubicBezTo>
                    <a:pt x="991294" y="1581902"/>
                    <a:pt x="991294" y="1582873"/>
                    <a:pt x="985470" y="1559574"/>
                  </a:cubicBezTo>
                  <a:cubicBezTo>
                    <a:pt x="973820" y="1510064"/>
                    <a:pt x="953434" y="1464437"/>
                    <a:pt x="922369" y="1423664"/>
                  </a:cubicBezTo>
                  <a:cubicBezTo>
                    <a:pt x="916544" y="1415899"/>
                    <a:pt x="916544" y="1412015"/>
                    <a:pt x="922369" y="1405220"/>
                  </a:cubicBezTo>
                  <a:cubicBezTo>
                    <a:pt x="927223" y="1400367"/>
                    <a:pt x="931105" y="1393571"/>
                    <a:pt x="935960" y="1387745"/>
                  </a:cubicBezTo>
                  <a:cubicBezTo>
                    <a:pt x="936931" y="1387745"/>
                    <a:pt x="937901" y="1386775"/>
                    <a:pt x="938872" y="1385804"/>
                  </a:cubicBezTo>
                  <a:close/>
                  <a:moveTo>
                    <a:pt x="650188" y="1378160"/>
                  </a:moveTo>
                  <a:cubicBezTo>
                    <a:pt x="671666" y="1378767"/>
                    <a:pt x="691810" y="1381922"/>
                    <a:pt x="707827" y="1387746"/>
                  </a:cubicBezTo>
                  <a:cubicBezTo>
                    <a:pt x="675792" y="1429490"/>
                    <a:pt x="645697" y="1469291"/>
                    <a:pt x="614633" y="1510064"/>
                  </a:cubicBezTo>
                  <a:cubicBezTo>
                    <a:pt x="583568" y="1549867"/>
                    <a:pt x="553473" y="1589669"/>
                    <a:pt x="522409" y="1630441"/>
                  </a:cubicBezTo>
                  <a:cubicBezTo>
                    <a:pt x="514642" y="1641120"/>
                    <a:pt x="508818" y="1651797"/>
                    <a:pt x="507847" y="1665388"/>
                  </a:cubicBezTo>
                  <a:cubicBezTo>
                    <a:pt x="505906" y="1693542"/>
                    <a:pt x="523380" y="1714898"/>
                    <a:pt x="552503" y="1717810"/>
                  </a:cubicBezTo>
                  <a:cubicBezTo>
                    <a:pt x="589392" y="1720723"/>
                    <a:pt x="627253" y="1722665"/>
                    <a:pt x="664143" y="1724606"/>
                  </a:cubicBezTo>
                  <a:cubicBezTo>
                    <a:pt x="730155" y="1728489"/>
                    <a:pt x="796168" y="1732373"/>
                    <a:pt x="861210" y="1735285"/>
                  </a:cubicBezTo>
                  <a:cubicBezTo>
                    <a:pt x="871889" y="1736256"/>
                    <a:pt x="868977" y="1740138"/>
                    <a:pt x="866064" y="1745964"/>
                  </a:cubicBezTo>
                  <a:cubicBezTo>
                    <a:pt x="828203" y="1815859"/>
                    <a:pt x="770928" y="1862457"/>
                    <a:pt x="693266" y="1877989"/>
                  </a:cubicBezTo>
                  <a:cubicBezTo>
                    <a:pt x="554444" y="1906142"/>
                    <a:pt x="424360" y="1821683"/>
                    <a:pt x="393296" y="1682863"/>
                  </a:cubicBezTo>
                  <a:cubicBezTo>
                    <a:pt x="363201" y="1549867"/>
                    <a:pt x="451542" y="1412016"/>
                    <a:pt x="584539" y="1383864"/>
                  </a:cubicBezTo>
                  <a:cubicBezTo>
                    <a:pt x="605896" y="1379495"/>
                    <a:pt x="628709" y="1377553"/>
                    <a:pt x="650188" y="1378160"/>
                  </a:cubicBezTo>
                  <a:close/>
                  <a:moveTo>
                    <a:pt x="1888294" y="1289697"/>
                  </a:moveTo>
                  <a:cubicBezTo>
                    <a:pt x="1886351" y="1311054"/>
                    <a:pt x="1886351" y="1329499"/>
                    <a:pt x="1885382" y="1348914"/>
                  </a:cubicBezTo>
                  <a:cubicBezTo>
                    <a:pt x="1885382" y="1353769"/>
                    <a:pt x="1886351" y="1357652"/>
                    <a:pt x="1892177" y="1357652"/>
                  </a:cubicBezTo>
                  <a:cubicBezTo>
                    <a:pt x="1906738" y="1357652"/>
                    <a:pt x="1922270" y="1357652"/>
                    <a:pt x="1937804" y="1357652"/>
                  </a:cubicBezTo>
                  <a:cubicBezTo>
                    <a:pt x="1922270" y="1335323"/>
                    <a:pt x="1905767" y="1312995"/>
                    <a:pt x="1888294" y="1289697"/>
                  </a:cubicBezTo>
                  <a:close/>
                  <a:moveTo>
                    <a:pt x="2550364" y="1248925"/>
                  </a:moveTo>
                  <a:cubicBezTo>
                    <a:pt x="2538715" y="1247954"/>
                    <a:pt x="2538715" y="1247954"/>
                    <a:pt x="2532890" y="1256690"/>
                  </a:cubicBezTo>
                  <a:cubicBezTo>
                    <a:pt x="2526095" y="1266399"/>
                    <a:pt x="2518329" y="1277077"/>
                    <a:pt x="2511533" y="1286785"/>
                  </a:cubicBezTo>
                  <a:cubicBezTo>
                    <a:pt x="2496001" y="1308142"/>
                    <a:pt x="2496001" y="1307171"/>
                    <a:pt x="2517358" y="1322703"/>
                  </a:cubicBezTo>
                  <a:cubicBezTo>
                    <a:pt x="2520270" y="1324646"/>
                    <a:pt x="2522212" y="1325616"/>
                    <a:pt x="2526095" y="1322703"/>
                  </a:cubicBezTo>
                  <a:cubicBezTo>
                    <a:pt x="2546481" y="1305230"/>
                    <a:pt x="2566867" y="1288727"/>
                    <a:pt x="2588224" y="1272224"/>
                  </a:cubicBezTo>
                  <a:cubicBezTo>
                    <a:pt x="2594050" y="1268340"/>
                    <a:pt x="2592107" y="1265428"/>
                    <a:pt x="2588224" y="1263486"/>
                  </a:cubicBezTo>
                  <a:cubicBezTo>
                    <a:pt x="2576575" y="1254749"/>
                    <a:pt x="2563955" y="1248925"/>
                    <a:pt x="2550364" y="1248925"/>
                  </a:cubicBezTo>
                  <a:close/>
                  <a:moveTo>
                    <a:pt x="618393" y="1238381"/>
                  </a:moveTo>
                  <a:cubicBezTo>
                    <a:pt x="675184" y="1234787"/>
                    <a:pt x="730882" y="1243341"/>
                    <a:pt x="785489" y="1264456"/>
                  </a:cubicBezTo>
                  <a:cubicBezTo>
                    <a:pt x="789372" y="1266397"/>
                    <a:pt x="792284" y="1268340"/>
                    <a:pt x="796166" y="1269310"/>
                  </a:cubicBezTo>
                  <a:cubicBezTo>
                    <a:pt x="795197" y="1270281"/>
                    <a:pt x="795197" y="1271252"/>
                    <a:pt x="795197" y="1272222"/>
                  </a:cubicBezTo>
                  <a:cubicBezTo>
                    <a:pt x="788401" y="1280960"/>
                    <a:pt x="783546" y="1292609"/>
                    <a:pt x="774810" y="1296492"/>
                  </a:cubicBezTo>
                  <a:cubicBezTo>
                    <a:pt x="766073" y="1300375"/>
                    <a:pt x="755394" y="1291637"/>
                    <a:pt x="745687" y="1288725"/>
                  </a:cubicBezTo>
                  <a:cubicBezTo>
                    <a:pt x="545706" y="1226595"/>
                    <a:pt x="332134" y="1352797"/>
                    <a:pt x="291362" y="1558602"/>
                  </a:cubicBezTo>
                  <a:cubicBezTo>
                    <a:pt x="252531" y="1751786"/>
                    <a:pt x="372907" y="1936234"/>
                    <a:pt x="565122" y="1978949"/>
                  </a:cubicBezTo>
                  <a:cubicBezTo>
                    <a:pt x="735979" y="2016809"/>
                    <a:pt x="912661" y="1920702"/>
                    <a:pt x="973819" y="1756641"/>
                  </a:cubicBezTo>
                  <a:cubicBezTo>
                    <a:pt x="977703" y="1746933"/>
                    <a:pt x="979644" y="1740137"/>
                    <a:pt x="993235" y="1741108"/>
                  </a:cubicBezTo>
                  <a:cubicBezTo>
                    <a:pt x="1017505" y="1743049"/>
                    <a:pt x="1018475" y="1742078"/>
                    <a:pt x="1009738" y="1765377"/>
                  </a:cubicBezTo>
                  <a:cubicBezTo>
                    <a:pt x="954404" y="1904199"/>
                    <a:pt x="854414" y="1990598"/>
                    <a:pt x="706856" y="2016809"/>
                  </a:cubicBezTo>
                  <a:cubicBezTo>
                    <a:pt x="496196" y="2053699"/>
                    <a:pt x="298158" y="1916819"/>
                    <a:pt x="255443" y="1707131"/>
                  </a:cubicBezTo>
                  <a:cubicBezTo>
                    <a:pt x="212729" y="1497442"/>
                    <a:pt x="351551" y="1288725"/>
                    <a:pt x="561238" y="1246011"/>
                  </a:cubicBezTo>
                  <a:cubicBezTo>
                    <a:pt x="580411" y="1242128"/>
                    <a:pt x="599463" y="1239580"/>
                    <a:pt x="618393" y="1238381"/>
                  </a:cubicBezTo>
                  <a:close/>
                  <a:moveTo>
                    <a:pt x="1043838" y="1233150"/>
                  </a:moveTo>
                  <a:cubicBezTo>
                    <a:pt x="1051240" y="1234121"/>
                    <a:pt x="1058278" y="1237762"/>
                    <a:pt x="1066044" y="1244071"/>
                  </a:cubicBezTo>
                  <a:cubicBezTo>
                    <a:pt x="1113612" y="1282902"/>
                    <a:pt x="1162152" y="1319792"/>
                    <a:pt x="1210691" y="1357652"/>
                  </a:cubicBezTo>
                  <a:cubicBezTo>
                    <a:pt x="1216515" y="1361536"/>
                    <a:pt x="1219427" y="1366389"/>
                    <a:pt x="1222340" y="1373184"/>
                  </a:cubicBezTo>
                  <a:cubicBezTo>
                    <a:pt x="1252434" y="1440169"/>
                    <a:pt x="1270878" y="1510064"/>
                    <a:pt x="1277674" y="1582873"/>
                  </a:cubicBezTo>
                  <a:cubicBezTo>
                    <a:pt x="1277674" y="1591609"/>
                    <a:pt x="1278645" y="1597435"/>
                    <a:pt x="1267966" y="1594523"/>
                  </a:cubicBezTo>
                  <a:cubicBezTo>
                    <a:pt x="1200983" y="1591609"/>
                    <a:pt x="1133999" y="1588697"/>
                    <a:pt x="1066044" y="1585785"/>
                  </a:cubicBezTo>
                  <a:cubicBezTo>
                    <a:pt x="1056337" y="1585785"/>
                    <a:pt x="1053425" y="1581902"/>
                    <a:pt x="1052453" y="1573165"/>
                  </a:cubicBezTo>
                  <a:cubicBezTo>
                    <a:pt x="1038862" y="1486765"/>
                    <a:pt x="1001002" y="1411046"/>
                    <a:pt x="940814" y="1347945"/>
                  </a:cubicBezTo>
                  <a:cubicBezTo>
                    <a:pt x="935960" y="1343091"/>
                    <a:pt x="935960" y="1340178"/>
                    <a:pt x="939844" y="1334353"/>
                  </a:cubicBezTo>
                  <a:cubicBezTo>
                    <a:pt x="956347" y="1311055"/>
                    <a:pt x="972850" y="1288727"/>
                    <a:pt x="988382" y="1264458"/>
                  </a:cubicBezTo>
                  <a:cubicBezTo>
                    <a:pt x="996148" y="1251837"/>
                    <a:pt x="1006827" y="1245043"/>
                    <a:pt x="1019447" y="1238247"/>
                  </a:cubicBezTo>
                  <a:cubicBezTo>
                    <a:pt x="1028670" y="1233878"/>
                    <a:pt x="1036436" y="1232179"/>
                    <a:pt x="1043838" y="1233150"/>
                  </a:cubicBezTo>
                  <a:close/>
                  <a:moveTo>
                    <a:pt x="850531" y="1199415"/>
                  </a:moveTo>
                  <a:cubicBezTo>
                    <a:pt x="835970" y="1217860"/>
                    <a:pt x="823350" y="1235334"/>
                    <a:pt x="810729" y="1251837"/>
                  </a:cubicBezTo>
                  <a:cubicBezTo>
                    <a:pt x="808788" y="1254750"/>
                    <a:pt x="806847" y="1254750"/>
                    <a:pt x="803935" y="1253778"/>
                  </a:cubicBezTo>
                  <a:cubicBezTo>
                    <a:pt x="774810" y="1241158"/>
                    <a:pt x="743746" y="1231451"/>
                    <a:pt x="711710" y="1226598"/>
                  </a:cubicBezTo>
                  <a:cubicBezTo>
                    <a:pt x="711710" y="1226598"/>
                    <a:pt x="711710" y="1225626"/>
                    <a:pt x="710739" y="1223685"/>
                  </a:cubicBezTo>
                  <a:cubicBezTo>
                    <a:pt x="757337" y="1215919"/>
                    <a:pt x="802964" y="1208152"/>
                    <a:pt x="850531" y="1199415"/>
                  </a:cubicBezTo>
                  <a:close/>
                  <a:moveTo>
                    <a:pt x="1048449" y="1198566"/>
                  </a:moveTo>
                  <a:cubicBezTo>
                    <a:pt x="1045416" y="1198202"/>
                    <a:pt x="1042261" y="1198930"/>
                    <a:pt x="1038863" y="1200386"/>
                  </a:cubicBezTo>
                  <a:cubicBezTo>
                    <a:pt x="1023331" y="1207181"/>
                    <a:pt x="1006827" y="1213977"/>
                    <a:pt x="991294" y="1219801"/>
                  </a:cubicBezTo>
                  <a:cubicBezTo>
                    <a:pt x="985470" y="1221742"/>
                    <a:pt x="980616" y="1225626"/>
                    <a:pt x="976733" y="1231450"/>
                  </a:cubicBezTo>
                  <a:cubicBezTo>
                    <a:pt x="951493" y="1268340"/>
                    <a:pt x="925282" y="1305230"/>
                    <a:pt x="900041" y="1342119"/>
                  </a:cubicBezTo>
                  <a:cubicBezTo>
                    <a:pt x="889363" y="1357652"/>
                    <a:pt x="889363" y="1357652"/>
                    <a:pt x="901983" y="1371242"/>
                  </a:cubicBezTo>
                  <a:cubicBezTo>
                    <a:pt x="906836" y="1377068"/>
                    <a:pt x="906836" y="1380950"/>
                    <a:pt x="901983" y="1386775"/>
                  </a:cubicBezTo>
                  <a:cubicBezTo>
                    <a:pt x="871889" y="1424635"/>
                    <a:pt x="842766" y="1462495"/>
                    <a:pt x="812671" y="1500356"/>
                  </a:cubicBezTo>
                  <a:cubicBezTo>
                    <a:pt x="787431" y="1532392"/>
                    <a:pt x="762191" y="1563457"/>
                    <a:pt x="735980" y="1597434"/>
                  </a:cubicBezTo>
                  <a:cubicBezTo>
                    <a:pt x="749570" y="1598405"/>
                    <a:pt x="760249" y="1598405"/>
                    <a:pt x="771899" y="1599376"/>
                  </a:cubicBezTo>
                  <a:cubicBezTo>
                    <a:pt x="814613" y="1601317"/>
                    <a:pt x="857326" y="1603258"/>
                    <a:pt x="900041" y="1605200"/>
                  </a:cubicBezTo>
                  <a:cubicBezTo>
                    <a:pt x="980616" y="1609084"/>
                    <a:pt x="1060219" y="1611996"/>
                    <a:pt x="1140795" y="1615878"/>
                  </a:cubicBezTo>
                  <a:cubicBezTo>
                    <a:pt x="1201953" y="1618791"/>
                    <a:pt x="1264083" y="1621704"/>
                    <a:pt x="1325242" y="1624616"/>
                  </a:cubicBezTo>
                  <a:cubicBezTo>
                    <a:pt x="1366015" y="1626557"/>
                    <a:pt x="1407758" y="1628499"/>
                    <a:pt x="1448530" y="1630440"/>
                  </a:cubicBezTo>
                  <a:cubicBezTo>
                    <a:pt x="1457268" y="1631411"/>
                    <a:pt x="1459209" y="1628499"/>
                    <a:pt x="1459209" y="1619761"/>
                  </a:cubicBezTo>
                  <a:cubicBezTo>
                    <a:pt x="1459209" y="1590638"/>
                    <a:pt x="1460180" y="1562486"/>
                    <a:pt x="1462121" y="1533363"/>
                  </a:cubicBezTo>
                  <a:cubicBezTo>
                    <a:pt x="1463093" y="1522684"/>
                    <a:pt x="1459209" y="1516859"/>
                    <a:pt x="1451444" y="1511035"/>
                  </a:cubicBezTo>
                  <a:cubicBezTo>
                    <a:pt x="1388343" y="1461525"/>
                    <a:pt x="1325242" y="1412986"/>
                    <a:pt x="1262142" y="1363477"/>
                  </a:cubicBezTo>
                  <a:cubicBezTo>
                    <a:pt x="1193217" y="1310083"/>
                    <a:pt x="1125261" y="1256690"/>
                    <a:pt x="1057307" y="1203298"/>
                  </a:cubicBezTo>
                  <a:cubicBezTo>
                    <a:pt x="1054395" y="1200386"/>
                    <a:pt x="1051483" y="1198930"/>
                    <a:pt x="1048449" y="1198566"/>
                  </a:cubicBezTo>
                  <a:close/>
                  <a:moveTo>
                    <a:pt x="3545412" y="1151817"/>
                  </a:moveTo>
                  <a:cubicBezTo>
                    <a:pt x="3482068" y="1153182"/>
                    <a:pt x="3420909" y="1167380"/>
                    <a:pt x="3361934" y="1193591"/>
                  </a:cubicBezTo>
                  <a:cubicBezTo>
                    <a:pt x="3355140" y="1196503"/>
                    <a:pt x="3353198" y="1198444"/>
                    <a:pt x="3357081" y="1205239"/>
                  </a:cubicBezTo>
                  <a:cubicBezTo>
                    <a:pt x="3393000" y="1265428"/>
                    <a:pt x="3427947" y="1324646"/>
                    <a:pt x="3462896" y="1384833"/>
                  </a:cubicBezTo>
                  <a:cubicBezTo>
                    <a:pt x="3466778" y="1391629"/>
                    <a:pt x="3469691" y="1391629"/>
                    <a:pt x="3476487" y="1389688"/>
                  </a:cubicBezTo>
                  <a:cubicBezTo>
                    <a:pt x="3517259" y="1375126"/>
                    <a:pt x="3559003" y="1372213"/>
                    <a:pt x="3601717" y="1379009"/>
                  </a:cubicBezTo>
                  <a:cubicBezTo>
                    <a:pt x="3745392" y="1402308"/>
                    <a:pt x="3839557" y="1536275"/>
                    <a:pt x="3814317" y="1680922"/>
                  </a:cubicBezTo>
                  <a:cubicBezTo>
                    <a:pt x="3784223" y="1857603"/>
                    <a:pt x="3580360" y="1950797"/>
                    <a:pt x="3427947" y="1857603"/>
                  </a:cubicBezTo>
                  <a:cubicBezTo>
                    <a:pt x="3340578" y="1805181"/>
                    <a:pt x="3298835" y="1725577"/>
                    <a:pt x="3300775" y="1623645"/>
                  </a:cubicBezTo>
                  <a:cubicBezTo>
                    <a:pt x="3300775" y="1615879"/>
                    <a:pt x="3304659" y="1603258"/>
                    <a:pt x="3300775" y="1600346"/>
                  </a:cubicBezTo>
                  <a:cubicBezTo>
                    <a:pt x="3294951" y="1595493"/>
                    <a:pt x="3285243" y="1602288"/>
                    <a:pt x="3277477" y="1604229"/>
                  </a:cubicBezTo>
                  <a:cubicBezTo>
                    <a:pt x="3258061" y="1609084"/>
                    <a:pt x="3239617" y="1613937"/>
                    <a:pt x="3218260" y="1605201"/>
                  </a:cubicBezTo>
                  <a:cubicBezTo>
                    <a:pt x="3191078" y="1593550"/>
                    <a:pt x="3190107" y="1594522"/>
                    <a:pt x="3197874" y="1566370"/>
                  </a:cubicBezTo>
                  <a:cubicBezTo>
                    <a:pt x="3200786" y="1559574"/>
                    <a:pt x="3200786" y="1555691"/>
                    <a:pt x="3192048" y="1553750"/>
                  </a:cubicBezTo>
                  <a:cubicBezTo>
                    <a:pt x="3187195" y="1552778"/>
                    <a:pt x="3183311" y="1550836"/>
                    <a:pt x="3179428" y="1547924"/>
                  </a:cubicBezTo>
                  <a:cubicBezTo>
                    <a:pt x="3174575" y="1545012"/>
                    <a:pt x="3171663" y="1540159"/>
                    <a:pt x="3173604" y="1534334"/>
                  </a:cubicBezTo>
                  <a:cubicBezTo>
                    <a:pt x="3175546" y="1528508"/>
                    <a:pt x="3180399" y="1525596"/>
                    <a:pt x="3186223" y="1525596"/>
                  </a:cubicBezTo>
                  <a:cubicBezTo>
                    <a:pt x="3192048" y="1524626"/>
                    <a:pt x="3197874" y="1524626"/>
                    <a:pt x="3202727" y="1525596"/>
                  </a:cubicBezTo>
                  <a:cubicBezTo>
                    <a:pt x="3208551" y="1526567"/>
                    <a:pt x="3210494" y="1524626"/>
                    <a:pt x="3211465" y="1519772"/>
                  </a:cubicBezTo>
                  <a:cubicBezTo>
                    <a:pt x="3217289" y="1486765"/>
                    <a:pt x="3231850" y="1457642"/>
                    <a:pt x="3253208" y="1431431"/>
                  </a:cubicBezTo>
                  <a:cubicBezTo>
                    <a:pt x="3254179" y="1429490"/>
                    <a:pt x="3256120" y="1428519"/>
                    <a:pt x="3255149" y="1425607"/>
                  </a:cubicBezTo>
                  <a:cubicBezTo>
                    <a:pt x="3248353" y="1422694"/>
                    <a:pt x="3239617" y="1419782"/>
                    <a:pt x="3231850" y="1417840"/>
                  </a:cubicBezTo>
                  <a:cubicBezTo>
                    <a:pt x="3226026" y="1416869"/>
                    <a:pt x="3225056" y="1413957"/>
                    <a:pt x="3226026" y="1409103"/>
                  </a:cubicBezTo>
                  <a:cubicBezTo>
                    <a:pt x="3228938" y="1393571"/>
                    <a:pt x="3228938" y="1393571"/>
                    <a:pt x="3243500" y="1400367"/>
                  </a:cubicBezTo>
                  <a:cubicBezTo>
                    <a:pt x="3247383" y="1402308"/>
                    <a:pt x="3250296" y="1403279"/>
                    <a:pt x="3254179" y="1405220"/>
                  </a:cubicBezTo>
                  <a:cubicBezTo>
                    <a:pt x="3258061" y="1407161"/>
                    <a:pt x="3260003" y="1406191"/>
                    <a:pt x="3260973" y="1401337"/>
                  </a:cubicBezTo>
                  <a:cubicBezTo>
                    <a:pt x="3262916" y="1387745"/>
                    <a:pt x="3271652" y="1380950"/>
                    <a:pt x="3282331" y="1374156"/>
                  </a:cubicBezTo>
                  <a:cubicBezTo>
                    <a:pt x="3289127" y="1370272"/>
                    <a:pt x="3297863" y="1366389"/>
                    <a:pt x="3300775" y="1360565"/>
                  </a:cubicBezTo>
                  <a:cubicBezTo>
                    <a:pt x="3303688" y="1353769"/>
                    <a:pt x="3294951" y="1346973"/>
                    <a:pt x="3292039" y="1339207"/>
                  </a:cubicBezTo>
                  <a:cubicBezTo>
                    <a:pt x="3291068" y="1336295"/>
                    <a:pt x="3290097" y="1334354"/>
                    <a:pt x="3289127" y="1331441"/>
                  </a:cubicBezTo>
                  <a:cubicBezTo>
                    <a:pt x="3285243" y="1318821"/>
                    <a:pt x="3281360" y="1306200"/>
                    <a:pt x="3289127" y="1295523"/>
                  </a:cubicBezTo>
                  <a:cubicBezTo>
                    <a:pt x="3297863" y="1282901"/>
                    <a:pt x="3294951" y="1273194"/>
                    <a:pt x="3287184" y="1263486"/>
                  </a:cubicBezTo>
                  <a:cubicBezTo>
                    <a:pt x="3284272" y="1260574"/>
                    <a:pt x="3282331" y="1257661"/>
                    <a:pt x="3281360" y="1254749"/>
                  </a:cubicBezTo>
                  <a:cubicBezTo>
                    <a:pt x="3276507" y="1244070"/>
                    <a:pt x="3271652" y="1245041"/>
                    <a:pt x="3262916" y="1253778"/>
                  </a:cubicBezTo>
                  <a:cubicBezTo>
                    <a:pt x="3111474" y="1379980"/>
                    <a:pt x="3050315" y="1540159"/>
                    <a:pt x="3088175" y="1734313"/>
                  </a:cubicBezTo>
                  <a:cubicBezTo>
                    <a:pt x="3137685" y="1994483"/>
                    <a:pt x="3402707" y="2164369"/>
                    <a:pt x="3661906" y="2107092"/>
                  </a:cubicBezTo>
                  <a:cubicBezTo>
                    <a:pt x="3910425" y="2052729"/>
                    <a:pt x="4072545" y="1819742"/>
                    <a:pt x="4038567" y="1568311"/>
                  </a:cubicBezTo>
                  <a:cubicBezTo>
                    <a:pt x="4024977" y="1472203"/>
                    <a:pt x="3986145" y="1387745"/>
                    <a:pt x="3922074" y="1315908"/>
                  </a:cubicBezTo>
                  <a:cubicBezTo>
                    <a:pt x="3838587" y="1221743"/>
                    <a:pt x="3734713" y="1168351"/>
                    <a:pt x="3609484" y="1154760"/>
                  </a:cubicBezTo>
                  <a:cubicBezTo>
                    <a:pt x="3587884" y="1152333"/>
                    <a:pt x="3566527" y="1151362"/>
                    <a:pt x="3545412" y="1151817"/>
                  </a:cubicBezTo>
                  <a:close/>
                  <a:moveTo>
                    <a:pt x="3538525" y="1111408"/>
                  </a:moveTo>
                  <a:cubicBezTo>
                    <a:pt x="3470359" y="1114047"/>
                    <a:pt x="3404649" y="1129519"/>
                    <a:pt x="3340578" y="1158643"/>
                  </a:cubicBezTo>
                  <a:cubicBezTo>
                    <a:pt x="3334753" y="1161555"/>
                    <a:pt x="3332811" y="1163496"/>
                    <a:pt x="3336694" y="1170292"/>
                  </a:cubicBezTo>
                  <a:cubicBezTo>
                    <a:pt x="3340578" y="1178058"/>
                    <a:pt x="3345432" y="1176116"/>
                    <a:pt x="3351257" y="1173204"/>
                  </a:cubicBezTo>
                  <a:cubicBezTo>
                    <a:pt x="3452217" y="1127577"/>
                    <a:pt x="3556090" y="1115929"/>
                    <a:pt x="3663847" y="1138256"/>
                  </a:cubicBezTo>
                  <a:cubicBezTo>
                    <a:pt x="3932753" y="1192619"/>
                    <a:pt x="4111375" y="1459583"/>
                    <a:pt x="4058953" y="1729460"/>
                  </a:cubicBezTo>
                  <a:cubicBezTo>
                    <a:pt x="4012356" y="1969242"/>
                    <a:pt x="3803639" y="2142040"/>
                    <a:pt x="3556090" y="2142040"/>
                  </a:cubicBezTo>
                  <a:cubicBezTo>
                    <a:pt x="3525996" y="2141070"/>
                    <a:pt x="3492019" y="2138158"/>
                    <a:pt x="3458042" y="2131362"/>
                  </a:cubicBezTo>
                  <a:cubicBezTo>
                    <a:pt x="3195931" y="2076998"/>
                    <a:pt x="3018280" y="1825567"/>
                    <a:pt x="3058082" y="1561515"/>
                  </a:cubicBezTo>
                  <a:cubicBezTo>
                    <a:pt x="3078467" y="1424635"/>
                    <a:pt x="3144480" y="1314938"/>
                    <a:pt x="3253208" y="1230480"/>
                  </a:cubicBezTo>
                  <a:cubicBezTo>
                    <a:pt x="3260973" y="1224655"/>
                    <a:pt x="3259032" y="1219802"/>
                    <a:pt x="3255149" y="1213977"/>
                  </a:cubicBezTo>
                  <a:cubicBezTo>
                    <a:pt x="3249325" y="1205239"/>
                    <a:pt x="3245441" y="1213006"/>
                    <a:pt x="3242529" y="1215918"/>
                  </a:cubicBezTo>
                  <a:cubicBezTo>
                    <a:pt x="3072643" y="1353769"/>
                    <a:pt x="3004689" y="1530451"/>
                    <a:pt x="3048374" y="1744992"/>
                  </a:cubicBezTo>
                  <a:cubicBezTo>
                    <a:pt x="3096913" y="1976037"/>
                    <a:pt x="3291068" y="2141070"/>
                    <a:pt x="3526967" y="2156602"/>
                  </a:cubicBezTo>
                  <a:cubicBezTo>
                    <a:pt x="3651227" y="2164369"/>
                    <a:pt x="3763838" y="2131362"/>
                    <a:pt x="3865768" y="2059525"/>
                  </a:cubicBezTo>
                  <a:cubicBezTo>
                    <a:pt x="4040509" y="1936236"/>
                    <a:pt x="4122055" y="1711015"/>
                    <a:pt x="4069633" y="1508123"/>
                  </a:cubicBezTo>
                  <a:cubicBezTo>
                    <a:pt x="4015269" y="1292609"/>
                    <a:pt x="3828880" y="1132432"/>
                    <a:pt x="3607541" y="1113015"/>
                  </a:cubicBezTo>
                  <a:cubicBezTo>
                    <a:pt x="3584242" y="1111074"/>
                    <a:pt x="3561247" y="1110528"/>
                    <a:pt x="3538525" y="1111408"/>
                  </a:cubicBezTo>
                  <a:close/>
                  <a:moveTo>
                    <a:pt x="1709671" y="1043119"/>
                  </a:moveTo>
                  <a:cubicBezTo>
                    <a:pt x="1708700" y="1056711"/>
                    <a:pt x="1705788" y="1069331"/>
                    <a:pt x="1711612" y="1081950"/>
                  </a:cubicBezTo>
                  <a:cubicBezTo>
                    <a:pt x="1722291" y="1104278"/>
                    <a:pt x="1721320" y="1127577"/>
                    <a:pt x="1716465" y="1150876"/>
                  </a:cubicBezTo>
                  <a:cubicBezTo>
                    <a:pt x="1713553" y="1168350"/>
                    <a:pt x="1702875" y="1187766"/>
                    <a:pt x="1719379" y="1205239"/>
                  </a:cubicBezTo>
                  <a:cubicBezTo>
                    <a:pt x="1720349" y="1207181"/>
                    <a:pt x="1719379" y="1212035"/>
                    <a:pt x="1719379" y="1215918"/>
                  </a:cubicBezTo>
                  <a:cubicBezTo>
                    <a:pt x="1719379" y="1250866"/>
                    <a:pt x="1718407" y="1286784"/>
                    <a:pt x="1717436" y="1322703"/>
                  </a:cubicBezTo>
                  <a:cubicBezTo>
                    <a:pt x="1717436" y="1329499"/>
                    <a:pt x="1718407" y="1332411"/>
                    <a:pt x="1726173" y="1332411"/>
                  </a:cubicBezTo>
                  <a:cubicBezTo>
                    <a:pt x="1743647" y="1333382"/>
                    <a:pt x="1761122" y="1334353"/>
                    <a:pt x="1778595" y="1336294"/>
                  </a:cubicBezTo>
                  <a:cubicBezTo>
                    <a:pt x="1784421" y="1337265"/>
                    <a:pt x="1788303" y="1337265"/>
                    <a:pt x="1788303" y="1329499"/>
                  </a:cubicBezTo>
                  <a:cubicBezTo>
                    <a:pt x="1790245" y="1289697"/>
                    <a:pt x="1792186" y="1250866"/>
                    <a:pt x="1794129" y="1210094"/>
                  </a:cubicBezTo>
                  <a:cubicBezTo>
                    <a:pt x="1794129" y="1205239"/>
                    <a:pt x="1793157" y="1202327"/>
                    <a:pt x="1790245" y="1198443"/>
                  </a:cubicBezTo>
                  <a:cubicBezTo>
                    <a:pt x="1775683" y="1182911"/>
                    <a:pt x="1765005" y="1163496"/>
                    <a:pt x="1755297" y="1145052"/>
                  </a:cubicBezTo>
                  <a:cubicBezTo>
                    <a:pt x="1737823" y="1112045"/>
                    <a:pt x="1724232" y="1077096"/>
                    <a:pt x="1709671" y="1043119"/>
                  </a:cubicBezTo>
                  <a:close/>
                  <a:moveTo>
                    <a:pt x="562211" y="993610"/>
                  </a:moveTo>
                  <a:cubicBezTo>
                    <a:pt x="569007" y="992639"/>
                    <a:pt x="572889" y="994581"/>
                    <a:pt x="576772" y="1000405"/>
                  </a:cubicBezTo>
                  <a:cubicBezTo>
                    <a:pt x="592305" y="1025645"/>
                    <a:pt x="604926" y="1052827"/>
                    <a:pt x="615603" y="1080979"/>
                  </a:cubicBezTo>
                  <a:cubicBezTo>
                    <a:pt x="617546" y="1085834"/>
                    <a:pt x="616575" y="1089716"/>
                    <a:pt x="615603" y="1094571"/>
                  </a:cubicBezTo>
                  <a:cubicBezTo>
                    <a:pt x="603955" y="1133402"/>
                    <a:pt x="614634" y="1166408"/>
                    <a:pt x="645698" y="1192619"/>
                  </a:cubicBezTo>
                  <a:cubicBezTo>
                    <a:pt x="651522" y="1197472"/>
                    <a:pt x="656377" y="1203298"/>
                    <a:pt x="662201" y="1211063"/>
                  </a:cubicBezTo>
                  <a:cubicBezTo>
                    <a:pt x="627253" y="1210094"/>
                    <a:pt x="595218" y="1211063"/>
                    <a:pt x="563181" y="1217859"/>
                  </a:cubicBezTo>
                  <a:cubicBezTo>
                    <a:pt x="419506" y="1248925"/>
                    <a:pt x="314661" y="1330470"/>
                    <a:pt x="256415" y="1465407"/>
                  </a:cubicBezTo>
                  <a:cubicBezTo>
                    <a:pt x="152542" y="1707131"/>
                    <a:pt x="293305" y="1979920"/>
                    <a:pt x="548620" y="2039138"/>
                  </a:cubicBezTo>
                  <a:cubicBezTo>
                    <a:pt x="760250" y="2087676"/>
                    <a:pt x="974791" y="1964388"/>
                    <a:pt x="1041776" y="1755671"/>
                  </a:cubicBezTo>
                  <a:cubicBezTo>
                    <a:pt x="1044688" y="1746933"/>
                    <a:pt x="1047600" y="1744992"/>
                    <a:pt x="1056337" y="1745963"/>
                  </a:cubicBezTo>
                  <a:cubicBezTo>
                    <a:pt x="1122350" y="1749845"/>
                    <a:pt x="1188363" y="1753728"/>
                    <a:pt x="1255347" y="1757612"/>
                  </a:cubicBezTo>
                  <a:cubicBezTo>
                    <a:pt x="1260200" y="1757612"/>
                    <a:pt x="1268937" y="1753728"/>
                    <a:pt x="1268937" y="1763436"/>
                  </a:cubicBezTo>
                  <a:cubicBezTo>
                    <a:pt x="1268937" y="1771203"/>
                    <a:pt x="1267967" y="1777998"/>
                    <a:pt x="1256317" y="1778968"/>
                  </a:cubicBezTo>
                  <a:cubicBezTo>
                    <a:pt x="1247581" y="1779939"/>
                    <a:pt x="1241756" y="1786735"/>
                    <a:pt x="1237873" y="1795472"/>
                  </a:cubicBezTo>
                  <a:cubicBezTo>
                    <a:pt x="1226223" y="1826537"/>
                    <a:pt x="1218457" y="1857601"/>
                    <a:pt x="1224282" y="1890608"/>
                  </a:cubicBezTo>
                  <a:cubicBezTo>
                    <a:pt x="1225253" y="1897404"/>
                    <a:pt x="1223311" y="1902258"/>
                    <a:pt x="1220398" y="1908082"/>
                  </a:cubicBezTo>
                  <a:cubicBezTo>
                    <a:pt x="1138853" y="2072144"/>
                    <a:pt x="1011681" y="2184754"/>
                    <a:pt x="837912" y="2241059"/>
                  </a:cubicBezTo>
                  <a:cubicBezTo>
                    <a:pt x="478723" y="2356581"/>
                    <a:pt x="97208" y="2138156"/>
                    <a:pt x="15662" y="1770232"/>
                  </a:cubicBezTo>
                  <a:cubicBezTo>
                    <a:pt x="-62971" y="1414927"/>
                    <a:pt x="163221" y="1081951"/>
                    <a:pt x="498139" y="1005259"/>
                  </a:cubicBezTo>
                  <a:cubicBezTo>
                    <a:pt x="519497" y="1000405"/>
                    <a:pt x="540854" y="996522"/>
                    <a:pt x="562211" y="993610"/>
                  </a:cubicBezTo>
                  <a:close/>
                  <a:moveTo>
                    <a:pt x="2887225" y="913036"/>
                  </a:moveTo>
                  <a:cubicBezTo>
                    <a:pt x="2861013" y="914006"/>
                    <a:pt x="2837715" y="922743"/>
                    <a:pt x="2813445" y="929539"/>
                  </a:cubicBezTo>
                  <a:cubicBezTo>
                    <a:pt x="2805679" y="931480"/>
                    <a:pt x="2801796" y="936335"/>
                    <a:pt x="2799855" y="945071"/>
                  </a:cubicBezTo>
                  <a:cubicBezTo>
                    <a:pt x="2776556" y="1053799"/>
                    <a:pt x="2753257" y="1161555"/>
                    <a:pt x="2728987" y="1269311"/>
                  </a:cubicBezTo>
                  <a:cubicBezTo>
                    <a:pt x="2723163" y="1297464"/>
                    <a:pt x="2714426" y="1325616"/>
                    <a:pt x="2728987" y="1353769"/>
                  </a:cubicBezTo>
                  <a:cubicBezTo>
                    <a:pt x="2729958" y="1352798"/>
                    <a:pt x="2730929" y="1352798"/>
                    <a:pt x="2730929" y="1351827"/>
                  </a:cubicBezTo>
                  <a:cubicBezTo>
                    <a:pt x="2814416" y="1219802"/>
                    <a:pt x="2870721" y="1076126"/>
                    <a:pt x="2895961" y="920801"/>
                  </a:cubicBezTo>
                  <a:cubicBezTo>
                    <a:pt x="2896932" y="913036"/>
                    <a:pt x="2894020" y="913036"/>
                    <a:pt x="2887225" y="913036"/>
                  </a:cubicBezTo>
                  <a:close/>
                  <a:moveTo>
                    <a:pt x="2912464" y="868379"/>
                  </a:moveTo>
                  <a:cubicBezTo>
                    <a:pt x="2898873" y="874205"/>
                    <a:pt x="2898873" y="874205"/>
                    <a:pt x="2910523" y="888766"/>
                  </a:cubicBezTo>
                  <a:cubicBezTo>
                    <a:pt x="2911493" y="881000"/>
                    <a:pt x="2911493" y="875175"/>
                    <a:pt x="2912464" y="868379"/>
                  </a:cubicBezTo>
                  <a:close/>
                  <a:moveTo>
                    <a:pt x="2867809" y="867409"/>
                  </a:moveTo>
                  <a:cubicBezTo>
                    <a:pt x="2866838" y="866438"/>
                    <a:pt x="2863926" y="868379"/>
                    <a:pt x="2862954" y="869350"/>
                  </a:cubicBezTo>
                  <a:cubicBezTo>
                    <a:pt x="2852275" y="880029"/>
                    <a:pt x="2840627" y="891678"/>
                    <a:pt x="2829948" y="902357"/>
                  </a:cubicBezTo>
                  <a:cubicBezTo>
                    <a:pt x="2852275" y="896532"/>
                    <a:pt x="2874605" y="891678"/>
                    <a:pt x="2896932" y="889737"/>
                  </a:cubicBezTo>
                  <a:cubicBezTo>
                    <a:pt x="2894991" y="871293"/>
                    <a:pt x="2877517" y="874205"/>
                    <a:pt x="2867809" y="867409"/>
                  </a:cubicBezTo>
                  <a:close/>
                  <a:moveTo>
                    <a:pt x="661715" y="863161"/>
                  </a:moveTo>
                  <a:cubicBezTo>
                    <a:pt x="687683" y="863039"/>
                    <a:pt x="713651" y="864011"/>
                    <a:pt x="739862" y="866438"/>
                  </a:cubicBezTo>
                  <a:cubicBezTo>
                    <a:pt x="824321" y="874204"/>
                    <a:pt x="905867" y="896532"/>
                    <a:pt x="982557" y="935363"/>
                  </a:cubicBezTo>
                  <a:cubicBezTo>
                    <a:pt x="1001973" y="945071"/>
                    <a:pt x="1020417" y="954779"/>
                    <a:pt x="1038863" y="965458"/>
                  </a:cubicBezTo>
                  <a:cubicBezTo>
                    <a:pt x="1043716" y="968370"/>
                    <a:pt x="1047599" y="968370"/>
                    <a:pt x="1052454" y="968370"/>
                  </a:cubicBezTo>
                  <a:cubicBezTo>
                    <a:pt x="1066045" y="967399"/>
                    <a:pt x="1080606" y="967399"/>
                    <a:pt x="1095168" y="966427"/>
                  </a:cubicBezTo>
                  <a:cubicBezTo>
                    <a:pt x="1103905" y="965458"/>
                    <a:pt x="1109729" y="967399"/>
                    <a:pt x="1115554" y="974194"/>
                  </a:cubicBezTo>
                  <a:cubicBezTo>
                    <a:pt x="1120408" y="980018"/>
                    <a:pt x="1126233" y="983902"/>
                    <a:pt x="1130116" y="989726"/>
                  </a:cubicBezTo>
                  <a:cubicBezTo>
                    <a:pt x="1150503" y="1016908"/>
                    <a:pt x="1179626" y="1025645"/>
                    <a:pt x="1211661" y="1031469"/>
                  </a:cubicBezTo>
                  <a:cubicBezTo>
                    <a:pt x="1288352" y="1044091"/>
                    <a:pt x="1365044" y="1043119"/>
                    <a:pt x="1441736" y="1043119"/>
                  </a:cubicBezTo>
                  <a:cubicBezTo>
                    <a:pt x="1564053" y="1042148"/>
                    <a:pt x="1686372" y="1035353"/>
                    <a:pt x="1808689" y="1028557"/>
                  </a:cubicBezTo>
                  <a:cubicBezTo>
                    <a:pt x="1847521" y="1026616"/>
                    <a:pt x="1886351" y="1025645"/>
                    <a:pt x="1925184" y="1022733"/>
                  </a:cubicBezTo>
                  <a:cubicBezTo>
                    <a:pt x="1932949" y="1021762"/>
                    <a:pt x="1934891" y="1025645"/>
                    <a:pt x="1936833" y="1031469"/>
                  </a:cubicBezTo>
                  <a:cubicBezTo>
                    <a:pt x="1981488" y="1135344"/>
                    <a:pt x="2025173" y="1239217"/>
                    <a:pt x="2071771" y="1342119"/>
                  </a:cubicBezTo>
                  <a:cubicBezTo>
                    <a:pt x="2116427" y="1438226"/>
                    <a:pt x="2161082" y="1533363"/>
                    <a:pt x="2218359" y="1622674"/>
                  </a:cubicBezTo>
                  <a:cubicBezTo>
                    <a:pt x="2240686" y="1656651"/>
                    <a:pt x="2263985" y="1689658"/>
                    <a:pt x="2293108" y="1717810"/>
                  </a:cubicBezTo>
                  <a:cubicBezTo>
                    <a:pt x="2298933" y="1722665"/>
                    <a:pt x="2301845" y="1723636"/>
                    <a:pt x="2307669" y="1718781"/>
                  </a:cubicBezTo>
                  <a:cubicBezTo>
                    <a:pt x="2329998" y="1701307"/>
                    <a:pt x="2352326" y="1683834"/>
                    <a:pt x="2374654" y="1666359"/>
                  </a:cubicBezTo>
                  <a:cubicBezTo>
                    <a:pt x="2379507" y="1662476"/>
                    <a:pt x="2383390" y="1661505"/>
                    <a:pt x="2388245" y="1667330"/>
                  </a:cubicBezTo>
                  <a:cubicBezTo>
                    <a:pt x="2429988" y="1711014"/>
                    <a:pt x="2471731" y="1754700"/>
                    <a:pt x="2513474" y="1797414"/>
                  </a:cubicBezTo>
                  <a:cubicBezTo>
                    <a:pt x="2532890" y="1816830"/>
                    <a:pt x="2558131" y="1830421"/>
                    <a:pt x="2579487" y="1846924"/>
                  </a:cubicBezTo>
                  <a:cubicBezTo>
                    <a:pt x="2582400" y="1848865"/>
                    <a:pt x="2586283" y="1847894"/>
                    <a:pt x="2589195" y="1846924"/>
                  </a:cubicBezTo>
                  <a:cubicBezTo>
                    <a:pt x="2616377" y="1840129"/>
                    <a:pt x="2639676" y="1826538"/>
                    <a:pt x="2662004" y="1810034"/>
                  </a:cubicBezTo>
                  <a:cubicBezTo>
                    <a:pt x="2674624" y="1801298"/>
                    <a:pt x="2685303" y="1789648"/>
                    <a:pt x="2697923" y="1780911"/>
                  </a:cubicBezTo>
                  <a:cubicBezTo>
                    <a:pt x="2707631" y="1774115"/>
                    <a:pt x="2713455" y="1764408"/>
                    <a:pt x="2710543" y="1751788"/>
                  </a:cubicBezTo>
                  <a:cubicBezTo>
                    <a:pt x="2708602" y="1741109"/>
                    <a:pt x="2713455" y="1733343"/>
                    <a:pt x="2723163" y="1727518"/>
                  </a:cubicBezTo>
                  <a:cubicBezTo>
                    <a:pt x="2732871" y="1721693"/>
                    <a:pt x="2741609" y="1714898"/>
                    <a:pt x="2754228" y="1706161"/>
                  </a:cubicBezTo>
                  <a:cubicBezTo>
                    <a:pt x="2738695" y="1741109"/>
                    <a:pt x="2724134" y="1773144"/>
                    <a:pt x="2709571" y="1804210"/>
                  </a:cubicBezTo>
                  <a:cubicBezTo>
                    <a:pt x="2698894" y="1827509"/>
                    <a:pt x="2697923" y="1827509"/>
                    <a:pt x="2716367" y="1844982"/>
                  </a:cubicBezTo>
                  <a:cubicBezTo>
                    <a:pt x="2725105" y="1853720"/>
                    <a:pt x="2733842" y="1861485"/>
                    <a:pt x="2745491" y="1876047"/>
                  </a:cubicBezTo>
                  <a:cubicBezTo>
                    <a:pt x="2751316" y="1880901"/>
                    <a:pt x="2751316" y="1885755"/>
                    <a:pt x="2748404" y="1892551"/>
                  </a:cubicBezTo>
                  <a:cubicBezTo>
                    <a:pt x="2739666" y="1910024"/>
                    <a:pt x="2721222" y="1915850"/>
                    <a:pt x="2704719" y="1905171"/>
                  </a:cubicBezTo>
                  <a:cubicBezTo>
                    <a:pt x="2694039" y="1898375"/>
                    <a:pt x="2682391" y="1891580"/>
                    <a:pt x="2671712" y="1883813"/>
                  </a:cubicBezTo>
                  <a:cubicBezTo>
                    <a:pt x="2664916" y="1879931"/>
                    <a:pt x="2662004" y="1880901"/>
                    <a:pt x="2657151" y="1885755"/>
                  </a:cubicBezTo>
                  <a:cubicBezTo>
                    <a:pt x="2631910" y="1911966"/>
                    <a:pt x="2605699" y="1939147"/>
                    <a:pt x="2580459" y="1965360"/>
                  </a:cubicBezTo>
                  <a:cubicBezTo>
                    <a:pt x="2558131" y="1987687"/>
                    <a:pt x="2533861" y="2005160"/>
                    <a:pt x="2500854" y="2006132"/>
                  </a:cubicBezTo>
                  <a:cubicBezTo>
                    <a:pt x="2481439" y="2007103"/>
                    <a:pt x="2461052" y="2007103"/>
                    <a:pt x="2441637" y="2006132"/>
                  </a:cubicBezTo>
                  <a:cubicBezTo>
                    <a:pt x="2415426" y="2005160"/>
                    <a:pt x="2390186" y="2003219"/>
                    <a:pt x="2363975" y="2002248"/>
                  </a:cubicBezTo>
                  <a:cubicBezTo>
                    <a:pt x="2356209" y="2002248"/>
                    <a:pt x="2354267" y="2000307"/>
                    <a:pt x="2354267" y="1992540"/>
                  </a:cubicBezTo>
                  <a:cubicBezTo>
                    <a:pt x="2354267" y="1978949"/>
                    <a:pt x="2353296" y="1966329"/>
                    <a:pt x="2354267" y="1953709"/>
                  </a:cubicBezTo>
                  <a:cubicBezTo>
                    <a:pt x="2354267" y="1944973"/>
                    <a:pt x="2352326" y="1942061"/>
                    <a:pt x="2343588" y="1943031"/>
                  </a:cubicBezTo>
                  <a:cubicBezTo>
                    <a:pt x="2312524" y="1944973"/>
                    <a:pt x="2281458" y="1946914"/>
                    <a:pt x="2250394" y="1948856"/>
                  </a:cubicBezTo>
                  <a:cubicBezTo>
                    <a:pt x="2190205" y="1952738"/>
                    <a:pt x="2129047" y="1956622"/>
                    <a:pt x="2068859" y="1959534"/>
                  </a:cubicBezTo>
                  <a:cubicBezTo>
                    <a:pt x="2054297" y="1960505"/>
                    <a:pt x="2040706" y="1962446"/>
                    <a:pt x="2027115" y="1967301"/>
                  </a:cubicBezTo>
                  <a:cubicBezTo>
                    <a:pt x="1949453" y="1991569"/>
                    <a:pt x="1871791" y="1996424"/>
                    <a:pt x="1793157" y="1975067"/>
                  </a:cubicBezTo>
                  <a:cubicBezTo>
                    <a:pt x="1791216" y="1975067"/>
                    <a:pt x="1788303" y="1974096"/>
                    <a:pt x="1785391" y="1974096"/>
                  </a:cubicBezTo>
                  <a:cubicBezTo>
                    <a:pt x="1738794" y="1974096"/>
                    <a:pt x="1692197" y="1977008"/>
                    <a:pt x="1645599" y="1981862"/>
                  </a:cubicBezTo>
                  <a:cubicBezTo>
                    <a:pt x="1583469" y="1988657"/>
                    <a:pt x="1521339" y="1998365"/>
                    <a:pt x="1460180" y="2010985"/>
                  </a:cubicBezTo>
                  <a:cubicBezTo>
                    <a:pt x="1449501" y="2012927"/>
                    <a:pt x="1439794" y="2010985"/>
                    <a:pt x="1430086" y="2008073"/>
                  </a:cubicBezTo>
                  <a:cubicBezTo>
                    <a:pt x="1393196" y="1998365"/>
                    <a:pt x="1359220" y="1984775"/>
                    <a:pt x="1327184" y="1965360"/>
                  </a:cubicBezTo>
                  <a:cubicBezTo>
                    <a:pt x="1321358" y="1961476"/>
                    <a:pt x="1311651" y="1956622"/>
                    <a:pt x="1313593" y="1949826"/>
                  </a:cubicBezTo>
                  <a:cubicBezTo>
                    <a:pt x="1315534" y="1944002"/>
                    <a:pt x="1325242" y="1947885"/>
                    <a:pt x="1332037" y="1947885"/>
                  </a:cubicBezTo>
                  <a:cubicBezTo>
                    <a:pt x="1363103" y="1948856"/>
                    <a:pt x="1393196" y="1948856"/>
                    <a:pt x="1424262" y="1949826"/>
                  </a:cubicBezTo>
                  <a:cubicBezTo>
                    <a:pt x="1431057" y="1949826"/>
                    <a:pt x="1436882" y="1947885"/>
                    <a:pt x="1441736" y="1943031"/>
                  </a:cubicBezTo>
                  <a:cubicBezTo>
                    <a:pt x="1456297" y="1928470"/>
                    <a:pt x="1470859" y="1913907"/>
                    <a:pt x="1485420" y="1899346"/>
                  </a:cubicBezTo>
                  <a:cubicBezTo>
                    <a:pt x="1489304" y="1894492"/>
                    <a:pt x="1492216" y="1891580"/>
                    <a:pt x="1487363" y="1885755"/>
                  </a:cubicBezTo>
                  <a:cubicBezTo>
                    <a:pt x="1481537" y="1878960"/>
                    <a:pt x="1477654" y="1871193"/>
                    <a:pt x="1472800" y="1863428"/>
                  </a:cubicBezTo>
                  <a:cubicBezTo>
                    <a:pt x="1466005" y="1867311"/>
                    <a:pt x="1458238" y="1872164"/>
                    <a:pt x="1451444" y="1877019"/>
                  </a:cubicBezTo>
                  <a:cubicBezTo>
                    <a:pt x="1413583" y="1905171"/>
                    <a:pt x="1371839" y="1917791"/>
                    <a:pt x="1324271" y="1915850"/>
                  </a:cubicBezTo>
                  <a:cubicBezTo>
                    <a:pt x="1304855" y="1914878"/>
                    <a:pt x="1286411" y="1915850"/>
                    <a:pt x="1266995" y="1915850"/>
                  </a:cubicBezTo>
                  <a:cubicBezTo>
                    <a:pt x="1260200" y="1915850"/>
                    <a:pt x="1257288" y="1914878"/>
                    <a:pt x="1255347" y="1908083"/>
                  </a:cubicBezTo>
                  <a:cubicBezTo>
                    <a:pt x="1246609" y="1876047"/>
                    <a:pt x="1250492" y="1844982"/>
                    <a:pt x="1262142" y="1813918"/>
                  </a:cubicBezTo>
                  <a:cubicBezTo>
                    <a:pt x="1264083" y="1808093"/>
                    <a:pt x="1267967" y="1809063"/>
                    <a:pt x="1271850" y="1809063"/>
                  </a:cubicBezTo>
                  <a:cubicBezTo>
                    <a:pt x="1293206" y="1809063"/>
                    <a:pt x="1314563" y="1812946"/>
                    <a:pt x="1336892" y="1810034"/>
                  </a:cubicBezTo>
                  <a:cubicBezTo>
                    <a:pt x="1355336" y="1808093"/>
                    <a:pt x="1371839" y="1802268"/>
                    <a:pt x="1386401" y="1791590"/>
                  </a:cubicBezTo>
                  <a:cubicBezTo>
                    <a:pt x="1406787" y="1776056"/>
                    <a:pt x="1426203" y="1761496"/>
                    <a:pt x="1447561" y="1744992"/>
                  </a:cubicBezTo>
                  <a:cubicBezTo>
                    <a:pt x="1425233" y="1741109"/>
                    <a:pt x="1403875" y="1741109"/>
                    <a:pt x="1382518" y="1740138"/>
                  </a:cubicBezTo>
                  <a:cubicBezTo>
                    <a:pt x="1305826" y="1735284"/>
                    <a:pt x="1230105" y="1731401"/>
                    <a:pt x="1154385" y="1727518"/>
                  </a:cubicBezTo>
                  <a:cubicBezTo>
                    <a:pt x="1077694" y="1722665"/>
                    <a:pt x="1001973" y="1717810"/>
                    <a:pt x="926252" y="1713927"/>
                  </a:cubicBezTo>
                  <a:cubicBezTo>
                    <a:pt x="864122" y="1711014"/>
                    <a:pt x="801992" y="1707132"/>
                    <a:pt x="739862" y="1704219"/>
                  </a:cubicBezTo>
                  <a:cubicBezTo>
                    <a:pt x="681616" y="1701307"/>
                    <a:pt x="622398" y="1698394"/>
                    <a:pt x="564152" y="1694511"/>
                  </a:cubicBezTo>
                  <a:cubicBezTo>
                    <a:pt x="553473" y="1693541"/>
                    <a:pt x="541824" y="1691599"/>
                    <a:pt x="536970" y="1680921"/>
                  </a:cubicBezTo>
                  <a:cubicBezTo>
                    <a:pt x="531145" y="1669271"/>
                    <a:pt x="536970" y="1659564"/>
                    <a:pt x="543765" y="1649856"/>
                  </a:cubicBezTo>
                  <a:cubicBezTo>
                    <a:pt x="610749" y="1561515"/>
                    <a:pt x="677733" y="1474145"/>
                    <a:pt x="744717" y="1386775"/>
                  </a:cubicBezTo>
                  <a:cubicBezTo>
                    <a:pt x="800051" y="1313967"/>
                    <a:pt x="855385" y="1242129"/>
                    <a:pt x="910720" y="1169320"/>
                  </a:cubicBezTo>
                  <a:cubicBezTo>
                    <a:pt x="911691" y="1167379"/>
                    <a:pt x="911691" y="1166408"/>
                    <a:pt x="914603" y="1163496"/>
                  </a:cubicBezTo>
                  <a:cubicBezTo>
                    <a:pt x="885480" y="1168350"/>
                    <a:pt x="858298" y="1172232"/>
                    <a:pt x="832087" y="1177087"/>
                  </a:cubicBezTo>
                  <a:cubicBezTo>
                    <a:pt x="785489" y="1184852"/>
                    <a:pt x="739862" y="1193590"/>
                    <a:pt x="693266" y="1201356"/>
                  </a:cubicBezTo>
                  <a:cubicBezTo>
                    <a:pt x="688411" y="1202327"/>
                    <a:pt x="685499" y="1200386"/>
                    <a:pt x="682587" y="1196502"/>
                  </a:cubicBezTo>
                  <a:cubicBezTo>
                    <a:pt x="673850" y="1185824"/>
                    <a:pt x="665113" y="1177087"/>
                    <a:pt x="655405" y="1167379"/>
                  </a:cubicBezTo>
                  <a:cubicBezTo>
                    <a:pt x="636960" y="1148935"/>
                    <a:pt x="633077" y="1126606"/>
                    <a:pt x="641814" y="1102337"/>
                  </a:cubicBezTo>
                  <a:cubicBezTo>
                    <a:pt x="644727" y="1093599"/>
                    <a:pt x="643756" y="1085834"/>
                    <a:pt x="640844" y="1077096"/>
                  </a:cubicBezTo>
                  <a:cubicBezTo>
                    <a:pt x="613662" y="1004288"/>
                    <a:pt x="569006" y="942159"/>
                    <a:pt x="514642" y="886824"/>
                  </a:cubicBezTo>
                  <a:cubicBezTo>
                    <a:pt x="511730" y="883912"/>
                    <a:pt x="509789" y="881000"/>
                    <a:pt x="505905" y="877117"/>
                  </a:cubicBezTo>
                  <a:cubicBezTo>
                    <a:pt x="532116" y="871291"/>
                    <a:pt x="558327" y="868379"/>
                    <a:pt x="583567" y="866438"/>
                  </a:cubicBezTo>
                  <a:cubicBezTo>
                    <a:pt x="609778" y="864496"/>
                    <a:pt x="635747" y="863282"/>
                    <a:pt x="661715" y="863161"/>
                  </a:cubicBezTo>
                  <a:close/>
                  <a:moveTo>
                    <a:pt x="2965494" y="833310"/>
                  </a:moveTo>
                  <a:cubicBezTo>
                    <a:pt x="2961732" y="832460"/>
                    <a:pt x="2957121" y="835373"/>
                    <a:pt x="2948383" y="841198"/>
                  </a:cubicBezTo>
                  <a:cubicBezTo>
                    <a:pt x="2943530" y="844110"/>
                    <a:pt x="2936734" y="845081"/>
                    <a:pt x="2935763" y="852846"/>
                  </a:cubicBezTo>
                  <a:cubicBezTo>
                    <a:pt x="2934792" y="863526"/>
                    <a:pt x="2932851" y="874205"/>
                    <a:pt x="2931880" y="884882"/>
                  </a:cubicBezTo>
                  <a:cubicBezTo>
                    <a:pt x="2931880" y="887795"/>
                    <a:pt x="2930909" y="891678"/>
                    <a:pt x="2934792" y="892649"/>
                  </a:cubicBezTo>
                  <a:cubicBezTo>
                    <a:pt x="2951295" y="897502"/>
                    <a:pt x="2958091" y="912065"/>
                    <a:pt x="2963915" y="926627"/>
                  </a:cubicBezTo>
                  <a:cubicBezTo>
                    <a:pt x="2966829" y="935363"/>
                    <a:pt x="2971682" y="940217"/>
                    <a:pt x="2981390" y="940217"/>
                  </a:cubicBezTo>
                  <a:cubicBezTo>
                    <a:pt x="2994981" y="938276"/>
                    <a:pt x="3006630" y="932451"/>
                    <a:pt x="3019249" y="926627"/>
                  </a:cubicBezTo>
                  <a:cubicBezTo>
                    <a:pt x="3025075" y="924685"/>
                    <a:pt x="3025075" y="921772"/>
                    <a:pt x="3021192" y="917889"/>
                  </a:cubicBezTo>
                  <a:cubicBezTo>
                    <a:pt x="3006630" y="894590"/>
                    <a:pt x="2992069" y="871293"/>
                    <a:pt x="2977506" y="847993"/>
                  </a:cubicBezTo>
                  <a:cubicBezTo>
                    <a:pt x="2972168" y="838771"/>
                    <a:pt x="2969256" y="834159"/>
                    <a:pt x="2965494" y="833310"/>
                  </a:cubicBezTo>
                  <a:close/>
                  <a:moveTo>
                    <a:pt x="2391157" y="829548"/>
                  </a:moveTo>
                  <a:cubicBezTo>
                    <a:pt x="2370770" y="830519"/>
                    <a:pt x="2352326" y="836343"/>
                    <a:pt x="2335823" y="847993"/>
                  </a:cubicBezTo>
                  <a:cubicBezTo>
                    <a:pt x="2330968" y="851875"/>
                    <a:pt x="2326115" y="874205"/>
                    <a:pt x="2329027" y="880029"/>
                  </a:cubicBezTo>
                  <a:cubicBezTo>
                    <a:pt x="2329997" y="882941"/>
                    <a:pt x="2332910" y="881000"/>
                    <a:pt x="2334851" y="881000"/>
                  </a:cubicBezTo>
                  <a:cubicBezTo>
                    <a:pt x="2370770" y="877117"/>
                    <a:pt x="2405718" y="882941"/>
                    <a:pt x="2439696" y="895561"/>
                  </a:cubicBezTo>
                  <a:cubicBezTo>
                    <a:pt x="2482410" y="910124"/>
                    <a:pt x="2522212" y="929539"/>
                    <a:pt x="2563955" y="947012"/>
                  </a:cubicBezTo>
                  <a:cubicBezTo>
                    <a:pt x="2598903" y="961574"/>
                    <a:pt x="2632881" y="976135"/>
                    <a:pt x="2668799" y="991669"/>
                  </a:cubicBezTo>
                  <a:cubicBezTo>
                    <a:pt x="2671712" y="968370"/>
                    <a:pt x="2670741" y="945071"/>
                    <a:pt x="2670741" y="922743"/>
                  </a:cubicBezTo>
                  <a:cubicBezTo>
                    <a:pt x="2670741" y="917889"/>
                    <a:pt x="2666857" y="916919"/>
                    <a:pt x="2663945" y="915948"/>
                  </a:cubicBezTo>
                  <a:cubicBezTo>
                    <a:pt x="2624143" y="896532"/>
                    <a:pt x="2584342" y="877117"/>
                    <a:pt x="2543569" y="861584"/>
                  </a:cubicBezTo>
                  <a:cubicBezTo>
                    <a:pt x="2494059" y="842168"/>
                    <a:pt x="2444549" y="825666"/>
                    <a:pt x="2391157" y="829548"/>
                  </a:cubicBezTo>
                  <a:close/>
                  <a:moveTo>
                    <a:pt x="2302816" y="796541"/>
                  </a:moveTo>
                  <a:cubicBezTo>
                    <a:pt x="2267868" y="823723"/>
                    <a:pt x="2258159" y="860613"/>
                    <a:pt x="2254277" y="901386"/>
                  </a:cubicBezTo>
                  <a:cubicBezTo>
                    <a:pt x="2267868" y="892649"/>
                    <a:pt x="2281458" y="885854"/>
                    <a:pt x="2296020" y="881000"/>
                  </a:cubicBezTo>
                  <a:cubicBezTo>
                    <a:pt x="2299904" y="880029"/>
                    <a:pt x="2300874" y="878087"/>
                    <a:pt x="2300874" y="875175"/>
                  </a:cubicBezTo>
                  <a:cubicBezTo>
                    <a:pt x="2300874" y="849934"/>
                    <a:pt x="2303786" y="824694"/>
                    <a:pt x="2302816" y="796541"/>
                  </a:cubicBezTo>
                  <a:close/>
                  <a:moveTo>
                    <a:pt x="2548423" y="697523"/>
                  </a:moveTo>
                  <a:cubicBezTo>
                    <a:pt x="2543569" y="696551"/>
                    <a:pt x="2540656" y="697523"/>
                    <a:pt x="2537744" y="701406"/>
                  </a:cubicBezTo>
                  <a:cubicBezTo>
                    <a:pt x="2528037" y="714026"/>
                    <a:pt x="2515417" y="720821"/>
                    <a:pt x="2500854" y="726646"/>
                  </a:cubicBezTo>
                  <a:cubicBezTo>
                    <a:pt x="2477555" y="736354"/>
                    <a:pt x="2452316" y="740237"/>
                    <a:pt x="2428046" y="745090"/>
                  </a:cubicBezTo>
                  <a:cubicBezTo>
                    <a:pt x="2398922" y="750914"/>
                    <a:pt x="2368829" y="755769"/>
                    <a:pt x="2340676" y="766448"/>
                  </a:cubicBezTo>
                  <a:cubicBezTo>
                    <a:pt x="2335823" y="767418"/>
                    <a:pt x="2330968" y="769360"/>
                    <a:pt x="2329997" y="777126"/>
                  </a:cubicBezTo>
                  <a:cubicBezTo>
                    <a:pt x="2329997" y="789747"/>
                    <a:pt x="2329997" y="801396"/>
                    <a:pt x="2329997" y="814987"/>
                  </a:cubicBezTo>
                  <a:cubicBezTo>
                    <a:pt x="2376595" y="788776"/>
                    <a:pt x="2425133" y="793629"/>
                    <a:pt x="2473672" y="805279"/>
                  </a:cubicBezTo>
                  <a:cubicBezTo>
                    <a:pt x="2528037" y="818870"/>
                    <a:pt x="2578516" y="841198"/>
                    <a:pt x="2628997" y="865467"/>
                  </a:cubicBezTo>
                  <a:cubicBezTo>
                    <a:pt x="2641617" y="871293"/>
                    <a:pt x="2653266" y="877117"/>
                    <a:pt x="2667828" y="883913"/>
                  </a:cubicBezTo>
                  <a:cubicBezTo>
                    <a:pt x="2663945" y="831490"/>
                    <a:pt x="2655208" y="782951"/>
                    <a:pt x="2624143" y="741207"/>
                  </a:cubicBezTo>
                  <a:cubicBezTo>
                    <a:pt x="2604727" y="715967"/>
                    <a:pt x="2579487" y="701406"/>
                    <a:pt x="2548423" y="697523"/>
                  </a:cubicBezTo>
                  <a:close/>
                  <a:moveTo>
                    <a:pt x="2721222" y="288825"/>
                  </a:moveTo>
                  <a:cubicBezTo>
                    <a:pt x="2748403" y="323772"/>
                    <a:pt x="2774614" y="359691"/>
                    <a:pt x="2800825" y="394640"/>
                  </a:cubicBezTo>
                  <a:cubicBezTo>
                    <a:pt x="2803737" y="397552"/>
                    <a:pt x="2805679" y="400464"/>
                    <a:pt x="2810532" y="398522"/>
                  </a:cubicBezTo>
                  <a:cubicBezTo>
                    <a:pt x="2832860" y="390757"/>
                    <a:pt x="2856159" y="389785"/>
                    <a:pt x="2881400" y="397552"/>
                  </a:cubicBezTo>
                  <a:cubicBezTo>
                    <a:pt x="2840627" y="347071"/>
                    <a:pt x="2759081" y="291737"/>
                    <a:pt x="2721222" y="288825"/>
                  </a:cubicBezTo>
                  <a:close/>
                  <a:moveTo>
                    <a:pt x="2721585" y="108260"/>
                  </a:moveTo>
                  <a:cubicBezTo>
                    <a:pt x="2717581" y="106561"/>
                    <a:pt x="2713940" y="105833"/>
                    <a:pt x="2711514" y="108260"/>
                  </a:cubicBezTo>
                  <a:cubicBezTo>
                    <a:pt x="2706659" y="113114"/>
                    <a:pt x="2710543" y="123792"/>
                    <a:pt x="2710543" y="132530"/>
                  </a:cubicBezTo>
                  <a:cubicBezTo>
                    <a:pt x="2710543" y="137383"/>
                    <a:pt x="2713455" y="138354"/>
                    <a:pt x="2717338" y="139325"/>
                  </a:cubicBezTo>
                  <a:cubicBezTo>
                    <a:pt x="2739666" y="142237"/>
                    <a:pt x="2761994" y="146121"/>
                    <a:pt x="2787235" y="149033"/>
                  </a:cubicBezTo>
                  <a:cubicBezTo>
                    <a:pt x="2769760" y="133500"/>
                    <a:pt x="2753257" y="121851"/>
                    <a:pt x="2733841" y="114084"/>
                  </a:cubicBezTo>
                  <a:cubicBezTo>
                    <a:pt x="2729958" y="112628"/>
                    <a:pt x="2725590" y="109959"/>
                    <a:pt x="2721585" y="108260"/>
                  </a:cubicBezTo>
                  <a:close/>
                  <a:moveTo>
                    <a:pt x="2402805" y="60813"/>
                  </a:moveTo>
                  <a:cubicBezTo>
                    <a:pt x="2408569" y="60024"/>
                    <a:pt x="2413969" y="60206"/>
                    <a:pt x="2418337" y="61662"/>
                  </a:cubicBezTo>
                  <a:cubicBezTo>
                    <a:pt x="2429988" y="65546"/>
                    <a:pt x="2430957" y="66517"/>
                    <a:pt x="2422221" y="76225"/>
                  </a:cubicBezTo>
                  <a:cubicBezTo>
                    <a:pt x="2411542" y="87873"/>
                    <a:pt x="2400864" y="100493"/>
                    <a:pt x="2392127" y="114084"/>
                  </a:cubicBezTo>
                  <a:cubicBezTo>
                    <a:pt x="2388243" y="120880"/>
                    <a:pt x="2384361" y="120880"/>
                    <a:pt x="2379507" y="116997"/>
                  </a:cubicBezTo>
                  <a:cubicBezTo>
                    <a:pt x="2367858" y="111172"/>
                    <a:pt x="2358150" y="105348"/>
                    <a:pt x="2357179" y="90785"/>
                  </a:cubicBezTo>
                  <a:cubicBezTo>
                    <a:pt x="2357179" y="89816"/>
                    <a:pt x="2358150" y="87873"/>
                    <a:pt x="2359120" y="85932"/>
                  </a:cubicBezTo>
                  <a:cubicBezTo>
                    <a:pt x="2364945" y="74283"/>
                    <a:pt x="2385514" y="63180"/>
                    <a:pt x="2402805" y="60813"/>
                  </a:cubicBezTo>
                  <a:close/>
                  <a:moveTo>
                    <a:pt x="2594534" y="18"/>
                  </a:moveTo>
                  <a:cubicBezTo>
                    <a:pt x="2609582" y="-225"/>
                    <a:pt x="2624629" y="1959"/>
                    <a:pt x="2639676" y="6328"/>
                  </a:cubicBezTo>
                  <a:cubicBezTo>
                    <a:pt x="2645501" y="7299"/>
                    <a:pt x="2647442" y="11182"/>
                    <a:pt x="2647442" y="16035"/>
                  </a:cubicBezTo>
                  <a:cubicBezTo>
                    <a:pt x="2647442" y="27685"/>
                    <a:pt x="2648413" y="40305"/>
                    <a:pt x="2648413" y="51954"/>
                  </a:cubicBezTo>
                  <a:cubicBezTo>
                    <a:pt x="2648413" y="59721"/>
                    <a:pt x="2650354" y="63604"/>
                    <a:pt x="2658121" y="62633"/>
                  </a:cubicBezTo>
                  <a:cubicBezTo>
                    <a:pt x="2660062" y="62633"/>
                    <a:pt x="2662004" y="62633"/>
                    <a:pt x="2663945" y="62633"/>
                  </a:cubicBezTo>
                  <a:cubicBezTo>
                    <a:pt x="2677536" y="60692"/>
                    <a:pt x="2681419" y="67488"/>
                    <a:pt x="2682389" y="79136"/>
                  </a:cubicBezTo>
                  <a:cubicBezTo>
                    <a:pt x="2683360" y="91756"/>
                    <a:pt x="2686273" y="91756"/>
                    <a:pt x="2696952" y="84961"/>
                  </a:cubicBezTo>
                  <a:cubicBezTo>
                    <a:pt x="2700835" y="83020"/>
                    <a:pt x="2705689" y="83991"/>
                    <a:pt x="2709571" y="84961"/>
                  </a:cubicBezTo>
                  <a:cubicBezTo>
                    <a:pt x="2744520" y="92727"/>
                    <a:pt x="2772673" y="111172"/>
                    <a:pt x="2798884" y="134471"/>
                  </a:cubicBezTo>
                  <a:cubicBezTo>
                    <a:pt x="2805679" y="140295"/>
                    <a:pt x="2810532" y="148062"/>
                    <a:pt x="2821211" y="147091"/>
                  </a:cubicBezTo>
                  <a:cubicBezTo>
                    <a:pt x="2825095" y="146121"/>
                    <a:pt x="2827036" y="149033"/>
                    <a:pt x="2826066" y="151945"/>
                  </a:cubicBezTo>
                  <a:cubicBezTo>
                    <a:pt x="2825095" y="160682"/>
                    <a:pt x="2830919" y="165536"/>
                    <a:pt x="2835773" y="171361"/>
                  </a:cubicBezTo>
                  <a:cubicBezTo>
                    <a:pt x="2891108" y="235432"/>
                    <a:pt x="2930909" y="309211"/>
                    <a:pt x="2960033" y="387844"/>
                  </a:cubicBezTo>
                  <a:cubicBezTo>
                    <a:pt x="2963915" y="396581"/>
                    <a:pt x="2966829" y="397552"/>
                    <a:pt x="2975565" y="394640"/>
                  </a:cubicBezTo>
                  <a:cubicBezTo>
                    <a:pt x="3006630" y="382990"/>
                    <a:pt x="3038665" y="373282"/>
                    <a:pt x="3069731" y="361633"/>
                  </a:cubicBezTo>
                  <a:cubicBezTo>
                    <a:pt x="3081379" y="356779"/>
                    <a:pt x="3090117" y="360662"/>
                    <a:pt x="3097883" y="369399"/>
                  </a:cubicBezTo>
                  <a:cubicBezTo>
                    <a:pt x="3111474" y="383961"/>
                    <a:pt x="3120210" y="402405"/>
                    <a:pt x="3126036" y="420850"/>
                  </a:cubicBezTo>
                  <a:cubicBezTo>
                    <a:pt x="3143509" y="473272"/>
                    <a:pt x="3151276" y="525694"/>
                    <a:pt x="3141568" y="581028"/>
                  </a:cubicBezTo>
                  <a:cubicBezTo>
                    <a:pt x="3139627" y="590736"/>
                    <a:pt x="3136715" y="600444"/>
                    <a:pt x="3131861" y="609182"/>
                  </a:cubicBezTo>
                  <a:cubicBezTo>
                    <a:pt x="3125065" y="623743"/>
                    <a:pt x="3115357" y="634422"/>
                    <a:pt x="3096913" y="635393"/>
                  </a:cubicBezTo>
                  <a:cubicBezTo>
                    <a:pt x="3076526" y="636363"/>
                    <a:pt x="3057111" y="640246"/>
                    <a:pt x="3036724" y="642188"/>
                  </a:cubicBezTo>
                  <a:cubicBezTo>
                    <a:pt x="3027016" y="643158"/>
                    <a:pt x="3026045" y="645100"/>
                    <a:pt x="3030900" y="652866"/>
                  </a:cubicBezTo>
                  <a:cubicBezTo>
                    <a:pt x="3060023" y="700435"/>
                    <a:pt x="3088175" y="748973"/>
                    <a:pt x="3116328" y="796541"/>
                  </a:cubicBezTo>
                  <a:cubicBezTo>
                    <a:pt x="3149335" y="852846"/>
                    <a:pt x="3183311" y="909152"/>
                    <a:pt x="3216318" y="966428"/>
                  </a:cubicBezTo>
                  <a:cubicBezTo>
                    <a:pt x="3219230" y="972253"/>
                    <a:pt x="3222142" y="977107"/>
                    <a:pt x="3229909" y="976135"/>
                  </a:cubicBezTo>
                  <a:cubicBezTo>
                    <a:pt x="3234764" y="975166"/>
                    <a:pt x="3237676" y="979049"/>
                    <a:pt x="3239617" y="982931"/>
                  </a:cubicBezTo>
                  <a:cubicBezTo>
                    <a:pt x="3250296" y="1001377"/>
                    <a:pt x="3260973" y="1020792"/>
                    <a:pt x="3271652" y="1039236"/>
                  </a:cubicBezTo>
                  <a:cubicBezTo>
                    <a:pt x="3276507" y="1046032"/>
                    <a:pt x="3271652" y="1053799"/>
                    <a:pt x="3274565" y="1061564"/>
                  </a:cubicBezTo>
                  <a:cubicBezTo>
                    <a:pt x="3298835" y="1049915"/>
                    <a:pt x="3322133" y="1039236"/>
                    <a:pt x="3347373" y="1030500"/>
                  </a:cubicBezTo>
                  <a:cubicBezTo>
                    <a:pt x="3442510" y="997493"/>
                    <a:pt x="3539587" y="986814"/>
                    <a:pt x="3638607" y="999434"/>
                  </a:cubicBezTo>
                  <a:cubicBezTo>
                    <a:pt x="3906542" y="1032441"/>
                    <a:pt x="4125938" y="1229509"/>
                    <a:pt x="4184184" y="1494532"/>
                  </a:cubicBezTo>
                  <a:cubicBezTo>
                    <a:pt x="4262817" y="1851778"/>
                    <a:pt x="4032743" y="2187667"/>
                    <a:pt x="3692970" y="2260475"/>
                  </a:cubicBezTo>
                  <a:cubicBezTo>
                    <a:pt x="3451246" y="2309985"/>
                    <a:pt x="3243500" y="2239119"/>
                    <a:pt x="3077497" y="2055642"/>
                  </a:cubicBezTo>
                  <a:cubicBezTo>
                    <a:pt x="2992069" y="1960505"/>
                    <a:pt x="2942559" y="1847896"/>
                    <a:pt x="2926055" y="1720722"/>
                  </a:cubicBezTo>
                  <a:cubicBezTo>
                    <a:pt x="2910523" y="1606170"/>
                    <a:pt x="2925084" y="1495502"/>
                    <a:pt x="2969741" y="1388717"/>
                  </a:cubicBezTo>
                  <a:cubicBezTo>
                    <a:pt x="2970711" y="1385804"/>
                    <a:pt x="2971682" y="1381921"/>
                    <a:pt x="2972653" y="1379009"/>
                  </a:cubicBezTo>
                  <a:cubicBezTo>
                    <a:pt x="2984302" y="1354739"/>
                    <a:pt x="2995952" y="1331441"/>
                    <a:pt x="3009542" y="1308142"/>
                  </a:cubicBezTo>
                  <a:cubicBezTo>
                    <a:pt x="3052256" y="1236305"/>
                    <a:pt x="3106621" y="1175146"/>
                    <a:pt x="3173604" y="1125636"/>
                  </a:cubicBezTo>
                  <a:cubicBezTo>
                    <a:pt x="3180399" y="1119811"/>
                    <a:pt x="3181370" y="1116898"/>
                    <a:pt x="3176516" y="1110103"/>
                  </a:cubicBezTo>
                  <a:cubicBezTo>
                    <a:pt x="3167779" y="1097483"/>
                    <a:pt x="3160013" y="1084863"/>
                    <a:pt x="3152247" y="1071272"/>
                  </a:cubicBezTo>
                  <a:cubicBezTo>
                    <a:pt x="3148364" y="1065447"/>
                    <a:pt x="3145451" y="1065447"/>
                    <a:pt x="3139627" y="1069331"/>
                  </a:cubicBezTo>
                  <a:cubicBezTo>
                    <a:pt x="3127977" y="1078067"/>
                    <a:pt x="3115357" y="1085834"/>
                    <a:pt x="3102737" y="1093600"/>
                  </a:cubicBezTo>
                  <a:cubicBezTo>
                    <a:pt x="3099825" y="1094571"/>
                    <a:pt x="3097883" y="1098454"/>
                    <a:pt x="3094971" y="1093600"/>
                  </a:cubicBezTo>
                  <a:cubicBezTo>
                    <a:pt x="3084293" y="1075155"/>
                    <a:pt x="3070702" y="1059623"/>
                    <a:pt x="3056139" y="1043120"/>
                  </a:cubicBezTo>
                  <a:cubicBezTo>
                    <a:pt x="3047403" y="1033412"/>
                    <a:pt x="3041577" y="1020792"/>
                    <a:pt x="3033812" y="1009142"/>
                  </a:cubicBezTo>
                  <a:cubicBezTo>
                    <a:pt x="3026045" y="997493"/>
                    <a:pt x="3018280" y="986814"/>
                    <a:pt x="3029929" y="971282"/>
                  </a:cubicBezTo>
                  <a:cubicBezTo>
                    <a:pt x="3035753" y="964487"/>
                    <a:pt x="3026045" y="957691"/>
                    <a:pt x="3022162" y="951867"/>
                  </a:cubicBezTo>
                  <a:cubicBezTo>
                    <a:pt x="3018280" y="946042"/>
                    <a:pt x="3014396" y="952838"/>
                    <a:pt x="3011484" y="953808"/>
                  </a:cubicBezTo>
                  <a:cubicBezTo>
                    <a:pt x="3001776" y="957691"/>
                    <a:pt x="2992069" y="962546"/>
                    <a:pt x="2981390" y="965458"/>
                  </a:cubicBezTo>
                  <a:cubicBezTo>
                    <a:pt x="2957120" y="972253"/>
                    <a:pt x="2948383" y="967399"/>
                    <a:pt x="2938675" y="944100"/>
                  </a:cubicBezTo>
                  <a:cubicBezTo>
                    <a:pt x="2934792" y="935363"/>
                    <a:pt x="2931880" y="926627"/>
                    <a:pt x="2923143" y="921772"/>
                  </a:cubicBezTo>
                  <a:cubicBezTo>
                    <a:pt x="2923143" y="923713"/>
                    <a:pt x="2923143" y="923713"/>
                    <a:pt x="2923143" y="924685"/>
                  </a:cubicBezTo>
                  <a:cubicBezTo>
                    <a:pt x="2963915" y="1010113"/>
                    <a:pt x="2985273" y="1101366"/>
                    <a:pt x="3001776" y="1193591"/>
                  </a:cubicBezTo>
                  <a:cubicBezTo>
                    <a:pt x="3003717" y="1204269"/>
                    <a:pt x="2999834" y="1211064"/>
                    <a:pt x="2991097" y="1216889"/>
                  </a:cubicBezTo>
                  <a:cubicBezTo>
                    <a:pt x="2976537" y="1121753"/>
                    <a:pt x="2955179" y="1029529"/>
                    <a:pt x="2916348" y="942159"/>
                  </a:cubicBezTo>
                  <a:cubicBezTo>
                    <a:pt x="2915377" y="943129"/>
                    <a:pt x="2914407" y="943129"/>
                    <a:pt x="2914407" y="943129"/>
                  </a:cubicBezTo>
                  <a:cubicBezTo>
                    <a:pt x="2887225" y="1098454"/>
                    <a:pt x="2829948" y="1240188"/>
                    <a:pt x="2744520" y="1372213"/>
                  </a:cubicBezTo>
                  <a:cubicBezTo>
                    <a:pt x="2739666" y="1378038"/>
                    <a:pt x="2740637" y="1383863"/>
                    <a:pt x="2741607" y="1390659"/>
                  </a:cubicBezTo>
                  <a:cubicBezTo>
                    <a:pt x="2745490" y="1411044"/>
                    <a:pt x="2749374" y="1430460"/>
                    <a:pt x="2754228" y="1450846"/>
                  </a:cubicBezTo>
                  <a:cubicBezTo>
                    <a:pt x="2756169" y="1457642"/>
                    <a:pt x="2754228" y="1460554"/>
                    <a:pt x="2748403" y="1463466"/>
                  </a:cubicBezTo>
                  <a:cubicBezTo>
                    <a:pt x="2720250" y="1475116"/>
                    <a:pt x="2691127" y="1485794"/>
                    <a:pt x="2661033" y="1493561"/>
                  </a:cubicBezTo>
                  <a:cubicBezTo>
                    <a:pt x="2634822" y="1500356"/>
                    <a:pt x="2610553" y="1498415"/>
                    <a:pt x="2587254" y="1480941"/>
                  </a:cubicBezTo>
                  <a:cubicBezTo>
                    <a:pt x="2556189" y="1457642"/>
                    <a:pt x="2525124" y="1436286"/>
                    <a:pt x="2496971" y="1411044"/>
                  </a:cubicBezTo>
                  <a:cubicBezTo>
                    <a:pt x="2490175" y="1405220"/>
                    <a:pt x="2482410" y="1402308"/>
                    <a:pt x="2476586" y="1409103"/>
                  </a:cubicBezTo>
                  <a:cubicBezTo>
                    <a:pt x="2469790" y="1417840"/>
                    <a:pt x="2465907" y="1412015"/>
                    <a:pt x="2462023" y="1407161"/>
                  </a:cubicBezTo>
                  <a:cubicBezTo>
                    <a:pt x="2400865" y="1341149"/>
                    <a:pt x="2356208" y="1264457"/>
                    <a:pt x="2320289" y="1182912"/>
                  </a:cubicBezTo>
                  <a:cubicBezTo>
                    <a:pt x="2288254" y="1109133"/>
                    <a:pt x="2264955" y="1033412"/>
                    <a:pt x="2240686" y="956720"/>
                  </a:cubicBezTo>
                  <a:cubicBezTo>
                    <a:pt x="2226124" y="913036"/>
                    <a:pt x="2212533" y="868379"/>
                    <a:pt x="2191176" y="827607"/>
                  </a:cubicBezTo>
                  <a:cubicBezTo>
                    <a:pt x="2178556" y="803337"/>
                    <a:pt x="2163024" y="781009"/>
                    <a:pt x="2137783" y="768389"/>
                  </a:cubicBezTo>
                  <a:cubicBezTo>
                    <a:pt x="2097982" y="749945"/>
                    <a:pt x="2059150" y="730529"/>
                    <a:pt x="2019349" y="714026"/>
                  </a:cubicBezTo>
                  <a:cubicBezTo>
                    <a:pt x="1971780" y="694610"/>
                    <a:pt x="1924213" y="677136"/>
                    <a:pt x="1872760" y="670340"/>
                  </a:cubicBezTo>
                  <a:cubicBezTo>
                    <a:pt x="1844608" y="666457"/>
                    <a:pt x="1817426" y="663545"/>
                    <a:pt x="1789274" y="659661"/>
                  </a:cubicBezTo>
                  <a:cubicBezTo>
                    <a:pt x="1789274" y="658692"/>
                    <a:pt x="1789274" y="657720"/>
                    <a:pt x="1789274" y="657720"/>
                  </a:cubicBezTo>
                  <a:cubicBezTo>
                    <a:pt x="1792186" y="654808"/>
                    <a:pt x="1794129" y="651896"/>
                    <a:pt x="1797041" y="649954"/>
                  </a:cubicBezTo>
                  <a:cubicBezTo>
                    <a:pt x="1911591" y="539285"/>
                    <a:pt x="2043618" y="456769"/>
                    <a:pt x="2188264" y="391727"/>
                  </a:cubicBezTo>
                  <a:cubicBezTo>
                    <a:pt x="2203796" y="384931"/>
                    <a:pt x="2204767" y="384931"/>
                    <a:pt x="2199913" y="367458"/>
                  </a:cubicBezTo>
                  <a:cubicBezTo>
                    <a:pt x="2197972" y="359691"/>
                    <a:pt x="2200884" y="355808"/>
                    <a:pt x="2206708" y="351926"/>
                  </a:cubicBezTo>
                  <a:cubicBezTo>
                    <a:pt x="2238744" y="327656"/>
                    <a:pt x="2275634" y="317948"/>
                    <a:pt x="2315436" y="316977"/>
                  </a:cubicBezTo>
                  <a:cubicBezTo>
                    <a:pt x="2327085" y="316977"/>
                    <a:pt x="2334851" y="317948"/>
                    <a:pt x="2336792" y="331539"/>
                  </a:cubicBezTo>
                  <a:cubicBezTo>
                    <a:pt x="2337764" y="337363"/>
                    <a:pt x="2341647" y="338335"/>
                    <a:pt x="2347471" y="337363"/>
                  </a:cubicBezTo>
                  <a:cubicBezTo>
                    <a:pt x="2391157" y="327656"/>
                    <a:pt x="2435812" y="324743"/>
                    <a:pt x="2481439" y="326684"/>
                  </a:cubicBezTo>
                  <a:cubicBezTo>
                    <a:pt x="2541628" y="328627"/>
                    <a:pt x="2574634" y="355808"/>
                    <a:pt x="2585312" y="415025"/>
                  </a:cubicBezTo>
                  <a:cubicBezTo>
                    <a:pt x="2594050" y="456769"/>
                    <a:pt x="2587254" y="499483"/>
                    <a:pt x="2581428" y="541227"/>
                  </a:cubicBezTo>
                  <a:cubicBezTo>
                    <a:pt x="2577546" y="571321"/>
                    <a:pt x="2576575" y="571321"/>
                    <a:pt x="2603757" y="586854"/>
                  </a:cubicBezTo>
                  <a:cubicBezTo>
                    <a:pt x="2607639" y="588795"/>
                    <a:pt x="2611523" y="592678"/>
                    <a:pt x="2617349" y="590736"/>
                  </a:cubicBezTo>
                  <a:cubicBezTo>
                    <a:pt x="2637734" y="582971"/>
                    <a:pt x="2658121" y="576175"/>
                    <a:pt x="2679477" y="569379"/>
                  </a:cubicBezTo>
                  <a:cubicBezTo>
                    <a:pt x="2684332" y="567438"/>
                    <a:pt x="2685303" y="564525"/>
                    <a:pt x="2684332" y="559672"/>
                  </a:cubicBezTo>
                  <a:cubicBezTo>
                    <a:pt x="2682389" y="545109"/>
                    <a:pt x="2678507" y="532490"/>
                    <a:pt x="2666857" y="522782"/>
                  </a:cubicBezTo>
                  <a:cubicBezTo>
                    <a:pt x="2660062" y="517929"/>
                    <a:pt x="2656180" y="511133"/>
                    <a:pt x="2651325" y="504337"/>
                  </a:cubicBezTo>
                  <a:cubicBezTo>
                    <a:pt x="2639676" y="486863"/>
                    <a:pt x="2641617" y="471331"/>
                    <a:pt x="2655208" y="455799"/>
                  </a:cubicBezTo>
                  <a:cubicBezTo>
                    <a:pt x="2662974" y="447061"/>
                    <a:pt x="2672682" y="440267"/>
                    <a:pt x="2682389" y="433471"/>
                  </a:cubicBezTo>
                  <a:cubicBezTo>
                    <a:pt x="2690156" y="428616"/>
                    <a:pt x="2692097" y="424733"/>
                    <a:pt x="2686273" y="415025"/>
                  </a:cubicBezTo>
                  <a:cubicBezTo>
                    <a:pt x="2641617" y="343188"/>
                    <a:pt x="2597932" y="270380"/>
                    <a:pt x="2554248" y="197572"/>
                  </a:cubicBezTo>
                  <a:cubicBezTo>
                    <a:pt x="2551335" y="193688"/>
                    <a:pt x="2546481" y="188834"/>
                    <a:pt x="2549393" y="183981"/>
                  </a:cubicBezTo>
                  <a:cubicBezTo>
                    <a:pt x="2552305" y="179126"/>
                    <a:pt x="2549393" y="177185"/>
                    <a:pt x="2546481" y="174273"/>
                  </a:cubicBezTo>
                  <a:cubicBezTo>
                    <a:pt x="2538715" y="165536"/>
                    <a:pt x="2534832" y="155829"/>
                    <a:pt x="2536773" y="144178"/>
                  </a:cubicBezTo>
                  <a:cubicBezTo>
                    <a:pt x="2539685" y="126705"/>
                    <a:pt x="2552305" y="115055"/>
                    <a:pt x="2568809" y="114084"/>
                  </a:cubicBezTo>
                  <a:cubicBezTo>
                    <a:pt x="2586283" y="113114"/>
                    <a:pt x="2600844" y="122822"/>
                    <a:pt x="2605699" y="138354"/>
                  </a:cubicBezTo>
                  <a:cubicBezTo>
                    <a:pt x="2611523" y="154857"/>
                    <a:pt x="2604727" y="171361"/>
                    <a:pt x="2589195" y="180097"/>
                  </a:cubicBezTo>
                  <a:cubicBezTo>
                    <a:pt x="2583371" y="183009"/>
                    <a:pt x="2582400" y="185922"/>
                    <a:pt x="2582400" y="191747"/>
                  </a:cubicBezTo>
                  <a:cubicBezTo>
                    <a:pt x="2583371" y="208251"/>
                    <a:pt x="2596962" y="216987"/>
                    <a:pt x="2611523" y="210192"/>
                  </a:cubicBezTo>
                  <a:cubicBezTo>
                    <a:pt x="2623173" y="205337"/>
                    <a:pt x="2634822" y="200484"/>
                    <a:pt x="2645501" y="194659"/>
                  </a:cubicBezTo>
                  <a:cubicBezTo>
                    <a:pt x="2650354" y="192717"/>
                    <a:pt x="2653266" y="193688"/>
                    <a:pt x="2656180" y="197572"/>
                  </a:cubicBezTo>
                  <a:cubicBezTo>
                    <a:pt x="2665887" y="211163"/>
                    <a:pt x="2676565" y="223783"/>
                    <a:pt x="2685303" y="237374"/>
                  </a:cubicBezTo>
                  <a:cubicBezTo>
                    <a:pt x="2695980" y="254847"/>
                    <a:pt x="2708602" y="267467"/>
                    <a:pt x="2729958" y="270380"/>
                  </a:cubicBezTo>
                  <a:cubicBezTo>
                    <a:pt x="2735783" y="271350"/>
                    <a:pt x="2740637" y="274262"/>
                    <a:pt x="2745490" y="276205"/>
                  </a:cubicBezTo>
                  <a:cubicBezTo>
                    <a:pt x="2809563" y="301445"/>
                    <a:pt x="2859071" y="344159"/>
                    <a:pt x="2902757" y="396581"/>
                  </a:cubicBezTo>
                  <a:cubicBezTo>
                    <a:pt x="2918289" y="415025"/>
                    <a:pt x="2919260" y="415025"/>
                    <a:pt x="2941587" y="407260"/>
                  </a:cubicBezTo>
                  <a:cubicBezTo>
                    <a:pt x="2949354" y="404348"/>
                    <a:pt x="2950324" y="402405"/>
                    <a:pt x="2947412" y="395610"/>
                  </a:cubicBezTo>
                  <a:cubicBezTo>
                    <a:pt x="2938675" y="373282"/>
                    <a:pt x="2929939" y="350955"/>
                    <a:pt x="2919260" y="329597"/>
                  </a:cubicBezTo>
                  <a:cubicBezTo>
                    <a:pt x="2894020" y="277175"/>
                    <a:pt x="2864897" y="226695"/>
                    <a:pt x="2826066" y="183009"/>
                  </a:cubicBezTo>
                  <a:cubicBezTo>
                    <a:pt x="2822182" y="174273"/>
                    <a:pt x="2815387" y="171361"/>
                    <a:pt x="2804708" y="171361"/>
                  </a:cubicBezTo>
                  <a:cubicBezTo>
                    <a:pt x="2765877" y="172332"/>
                    <a:pt x="2726075" y="172332"/>
                    <a:pt x="2687244" y="173302"/>
                  </a:cubicBezTo>
                  <a:cubicBezTo>
                    <a:pt x="2677536" y="173302"/>
                    <a:pt x="2672682" y="171361"/>
                    <a:pt x="2674624" y="159711"/>
                  </a:cubicBezTo>
                  <a:cubicBezTo>
                    <a:pt x="2675595" y="153886"/>
                    <a:pt x="2679477" y="145150"/>
                    <a:pt x="2667828" y="143207"/>
                  </a:cubicBezTo>
                  <a:cubicBezTo>
                    <a:pt x="2664916" y="142237"/>
                    <a:pt x="2666857" y="137383"/>
                    <a:pt x="2666857" y="134471"/>
                  </a:cubicBezTo>
                  <a:cubicBezTo>
                    <a:pt x="2668799" y="124763"/>
                    <a:pt x="2665887" y="116998"/>
                    <a:pt x="2661033" y="109231"/>
                  </a:cubicBezTo>
                  <a:cubicBezTo>
                    <a:pt x="2651325" y="93699"/>
                    <a:pt x="2641617" y="78165"/>
                    <a:pt x="2632881" y="62633"/>
                  </a:cubicBezTo>
                  <a:cubicBezTo>
                    <a:pt x="2628997" y="55838"/>
                    <a:pt x="2625114" y="52925"/>
                    <a:pt x="2618318" y="51954"/>
                  </a:cubicBezTo>
                  <a:cubicBezTo>
                    <a:pt x="2595991" y="47101"/>
                    <a:pt x="2573663" y="42246"/>
                    <a:pt x="2551335" y="37393"/>
                  </a:cubicBezTo>
                  <a:cubicBezTo>
                    <a:pt x="2546481" y="36422"/>
                    <a:pt x="2542597" y="34481"/>
                    <a:pt x="2543569" y="28657"/>
                  </a:cubicBezTo>
                  <a:cubicBezTo>
                    <a:pt x="2544540" y="21861"/>
                    <a:pt x="2537744" y="12153"/>
                    <a:pt x="2549393" y="8270"/>
                  </a:cubicBezTo>
                  <a:cubicBezTo>
                    <a:pt x="2564440" y="2931"/>
                    <a:pt x="2579487" y="261"/>
                    <a:pt x="2594534" y="18"/>
                  </a:cubicBezTo>
                  <a:close/>
                </a:path>
              </a:pathLst>
            </a:custGeom>
            <a:solidFill>
              <a:schemeClr val="accent2"/>
            </a:solidFill>
            <a:ln w="73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613" name="Group 6">
            <a:extLst>
              <a:ext uri="{FF2B5EF4-FFF2-40B4-BE49-F238E27FC236}">
                <a16:creationId xmlns:a16="http://schemas.microsoft.com/office/drawing/2014/main" id="{F67433DB-F991-4EFB-B5D0-BF27EDF2FF27}"/>
              </a:ext>
            </a:extLst>
          </p:cNvPr>
          <p:cNvGrpSpPr/>
          <p:nvPr/>
        </p:nvGrpSpPr>
        <p:grpSpPr>
          <a:xfrm>
            <a:off x="8364932" y="1817791"/>
            <a:ext cx="3277736" cy="4321545"/>
            <a:chOff x="8161062" y="1751117"/>
            <a:chExt cx="3277736" cy="4321545"/>
          </a:xfrm>
        </p:grpSpPr>
        <p:grpSp>
          <p:nvGrpSpPr>
            <p:cNvPr id="614" name="Group 7">
              <a:extLst>
                <a:ext uri="{FF2B5EF4-FFF2-40B4-BE49-F238E27FC236}">
                  <a16:creationId xmlns:a16="http://schemas.microsoft.com/office/drawing/2014/main" id="{CC03C69D-A5A5-4BF8-ACA3-D21CA15901AA}"/>
                </a:ext>
              </a:extLst>
            </p:cNvPr>
            <p:cNvGrpSpPr/>
            <p:nvPr/>
          </p:nvGrpSpPr>
          <p:grpSpPr>
            <a:xfrm flipH="1">
              <a:off x="8161062" y="2503865"/>
              <a:ext cx="970926" cy="2844363"/>
              <a:chOff x="1712420" y="2600575"/>
              <a:chExt cx="866746" cy="2539163"/>
            </a:xfrm>
            <a:solidFill>
              <a:schemeClr val="accent4"/>
            </a:solidFill>
          </p:grpSpPr>
          <p:sp>
            <p:nvSpPr>
              <p:cNvPr id="627" name="Up Arrow 53">
                <a:extLst>
                  <a:ext uri="{FF2B5EF4-FFF2-40B4-BE49-F238E27FC236}">
                    <a16:creationId xmlns:a16="http://schemas.microsoft.com/office/drawing/2014/main" id="{0E5CB5B3-4C31-4F93-8419-C15548FF0FB5}"/>
                  </a:ext>
                </a:extLst>
              </p:cNvPr>
              <p:cNvSpPr/>
              <p:nvPr/>
            </p:nvSpPr>
            <p:spPr>
              <a:xfrm rot="19800000">
                <a:off x="2217156" y="2600575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628" name="Up Arrow 54">
                <a:extLst>
                  <a:ext uri="{FF2B5EF4-FFF2-40B4-BE49-F238E27FC236}">
                    <a16:creationId xmlns:a16="http://schemas.microsoft.com/office/drawing/2014/main" id="{D3D1B345-94BE-48E4-B9AD-098B605FA10F}"/>
                  </a:ext>
                </a:extLst>
              </p:cNvPr>
              <p:cNvSpPr/>
              <p:nvPr/>
            </p:nvSpPr>
            <p:spPr>
              <a:xfrm rot="16800000">
                <a:off x="1726935" y="3230208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629" name="Up Arrow 55">
                <a:extLst>
                  <a:ext uri="{FF2B5EF4-FFF2-40B4-BE49-F238E27FC236}">
                    <a16:creationId xmlns:a16="http://schemas.microsoft.com/office/drawing/2014/main" id="{B41509DD-7C7D-4434-A27E-28764F34BDA4}"/>
                  </a:ext>
                </a:extLst>
              </p:cNvPr>
              <p:cNvSpPr/>
              <p:nvPr/>
            </p:nvSpPr>
            <p:spPr>
              <a:xfrm rot="1800000" flipV="1">
                <a:off x="2217156" y="4748698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630" name="Up Arrow 56">
                <a:extLst>
                  <a:ext uri="{FF2B5EF4-FFF2-40B4-BE49-F238E27FC236}">
                    <a16:creationId xmlns:a16="http://schemas.microsoft.com/office/drawing/2014/main" id="{FD43F77D-8579-4DAF-B331-F246CCFD945B}"/>
                  </a:ext>
                </a:extLst>
              </p:cNvPr>
              <p:cNvSpPr/>
              <p:nvPr/>
            </p:nvSpPr>
            <p:spPr>
              <a:xfrm rot="4800000" flipV="1">
                <a:off x="1726935" y="4119065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</p:grpSp>
        <p:grpSp>
          <p:nvGrpSpPr>
            <p:cNvPr id="615" name="Group 8">
              <a:extLst>
                <a:ext uri="{FF2B5EF4-FFF2-40B4-BE49-F238E27FC236}">
                  <a16:creationId xmlns:a16="http://schemas.microsoft.com/office/drawing/2014/main" id="{B06D23E2-CC0C-4F42-813C-FD4F38B5BED0}"/>
                </a:ext>
              </a:extLst>
            </p:cNvPr>
            <p:cNvGrpSpPr/>
            <p:nvPr/>
          </p:nvGrpSpPr>
          <p:grpSpPr>
            <a:xfrm>
              <a:off x="8193026" y="1751117"/>
              <a:ext cx="2492398" cy="675930"/>
              <a:chOff x="2079598" y="4287457"/>
              <a:chExt cx="2710798" cy="675930"/>
            </a:xfrm>
          </p:grpSpPr>
          <p:sp>
            <p:nvSpPr>
              <p:cNvPr id="625" name="TextBox 624">
                <a:extLst>
                  <a:ext uri="{FF2B5EF4-FFF2-40B4-BE49-F238E27FC236}">
                    <a16:creationId xmlns:a16="http://schemas.microsoft.com/office/drawing/2014/main" id="{C7C264AC-2E84-4EA4-A856-0E8001178B4D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626" name="TextBox 625">
                <a:extLst>
                  <a:ext uri="{FF2B5EF4-FFF2-40B4-BE49-F238E27FC236}">
                    <a16:creationId xmlns:a16="http://schemas.microsoft.com/office/drawing/2014/main" id="{8186A3ED-8692-4F63-8FEE-512A962C0241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16" name="Group 9">
              <a:extLst>
                <a:ext uri="{FF2B5EF4-FFF2-40B4-BE49-F238E27FC236}">
                  <a16:creationId xmlns:a16="http://schemas.microsoft.com/office/drawing/2014/main" id="{0C3DEF42-87DA-42F0-AA28-6483C6F713BB}"/>
                </a:ext>
              </a:extLst>
            </p:cNvPr>
            <p:cNvGrpSpPr/>
            <p:nvPr/>
          </p:nvGrpSpPr>
          <p:grpSpPr>
            <a:xfrm>
              <a:off x="8193026" y="5396732"/>
              <a:ext cx="2492398" cy="675930"/>
              <a:chOff x="2079598" y="4287457"/>
              <a:chExt cx="2710798" cy="675930"/>
            </a:xfrm>
          </p:grpSpPr>
          <p:sp>
            <p:nvSpPr>
              <p:cNvPr id="623" name="TextBox 622">
                <a:extLst>
                  <a:ext uri="{FF2B5EF4-FFF2-40B4-BE49-F238E27FC236}">
                    <a16:creationId xmlns:a16="http://schemas.microsoft.com/office/drawing/2014/main" id="{5DFE0A6E-9AA8-4D58-B70C-45E18C0AFD96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624" name="TextBox 623">
                <a:extLst>
                  <a:ext uri="{FF2B5EF4-FFF2-40B4-BE49-F238E27FC236}">
                    <a16:creationId xmlns:a16="http://schemas.microsoft.com/office/drawing/2014/main" id="{CD20B7B3-D3CC-4F31-9B60-3FA91853599A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17" name="Group 10">
              <a:extLst>
                <a:ext uri="{FF2B5EF4-FFF2-40B4-BE49-F238E27FC236}">
                  <a16:creationId xmlns:a16="http://schemas.microsoft.com/office/drawing/2014/main" id="{70651453-A920-47F0-B3CD-80787BF6F2CA}"/>
                </a:ext>
              </a:extLst>
            </p:cNvPr>
            <p:cNvGrpSpPr/>
            <p:nvPr/>
          </p:nvGrpSpPr>
          <p:grpSpPr>
            <a:xfrm>
              <a:off x="9171548" y="2955268"/>
              <a:ext cx="2267250" cy="692510"/>
              <a:chOff x="2079598" y="4270877"/>
              <a:chExt cx="2053645" cy="692510"/>
            </a:xfrm>
          </p:grpSpPr>
          <p:sp>
            <p:nvSpPr>
              <p:cNvPr id="621" name="TextBox 620">
                <a:extLst>
                  <a:ext uri="{FF2B5EF4-FFF2-40B4-BE49-F238E27FC236}">
                    <a16:creationId xmlns:a16="http://schemas.microsoft.com/office/drawing/2014/main" id="{A73AC7F0-402E-4547-A07D-84AE6A780FA0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622" name="TextBox 621">
                <a:extLst>
                  <a:ext uri="{FF2B5EF4-FFF2-40B4-BE49-F238E27FC236}">
                    <a16:creationId xmlns:a16="http://schemas.microsoft.com/office/drawing/2014/main" id="{A968887E-A089-466D-AA63-2CB0DBAD7BFA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18" name="Group 11">
              <a:extLst>
                <a:ext uri="{FF2B5EF4-FFF2-40B4-BE49-F238E27FC236}">
                  <a16:creationId xmlns:a16="http://schemas.microsoft.com/office/drawing/2014/main" id="{D614CA70-4135-490C-9797-77078E949D60}"/>
                </a:ext>
              </a:extLst>
            </p:cNvPr>
            <p:cNvGrpSpPr/>
            <p:nvPr/>
          </p:nvGrpSpPr>
          <p:grpSpPr>
            <a:xfrm>
              <a:off x="9171548" y="4176000"/>
              <a:ext cx="2267250" cy="692510"/>
              <a:chOff x="2079598" y="4270877"/>
              <a:chExt cx="2053645" cy="692510"/>
            </a:xfrm>
          </p:grpSpPr>
          <p:sp>
            <p:nvSpPr>
              <p:cNvPr id="619" name="TextBox 618">
                <a:extLst>
                  <a:ext uri="{FF2B5EF4-FFF2-40B4-BE49-F238E27FC236}">
                    <a16:creationId xmlns:a16="http://schemas.microsoft.com/office/drawing/2014/main" id="{1F9737FF-B1DF-4DDE-A461-8D6CFA1ABB42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620" name="TextBox 619">
                <a:extLst>
                  <a:ext uri="{FF2B5EF4-FFF2-40B4-BE49-F238E27FC236}">
                    <a16:creationId xmlns:a16="http://schemas.microsoft.com/office/drawing/2014/main" id="{31F87480-703C-4D63-8BFB-181A0AFA93B9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631" name="Group 24">
            <a:extLst>
              <a:ext uri="{FF2B5EF4-FFF2-40B4-BE49-F238E27FC236}">
                <a16:creationId xmlns:a16="http://schemas.microsoft.com/office/drawing/2014/main" id="{89A79D4A-3F6C-4281-BC00-D0F7DA8F5896}"/>
              </a:ext>
            </a:extLst>
          </p:cNvPr>
          <p:cNvGrpSpPr/>
          <p:nvPr/>
        </p:nvGrpSpPr>
        <p:grpSpPr>
          <a:xfrm>
            <a:off x="492182" y="1817791"/>
            <a:ext cx="3308679" cy="4321545"/>
            <a:chOff x="713469" y="1751116"/>
            <a:chExt cx="3308679" cy="4321545"/>
          </a:xfrm>
        </p:grpSpPr>
        <p:grpSp>
          <p:nvGrpSpPr>
            <p:cNvPr id="632" name="Group 25">
              <a:extLst>
                <a:ext uri="{FF2B5EF4-FFF2-40B4-BE49-F238E27FC236}">
                  <a16:creationId xmlns:a16="http://schemas.microsoft.com/office/drawing/2014/main" id="{CD7A4A4D-78E1-4AC8-BCD8-7F89881A02A9}"/>
                </a:ext>
              </a:extLst>
            </p:cNvPr>
            <p:cNvGrpSpPr/>
            <p:nvPr/>
          </p:nvGrpSpPr>
          <p:grpSpPr>
            <a:xfrm>
              <a:off x="3051222" y="2503865"/>
              <a:ext cx="970926" cy="2844363"/>
              <a:chOff x="1712420" y="2600575"/>
              <a:chExt cx="866746" cy="2539163"/>
            </a:xfrm>
            <a:solidFill>
              <a:srgbClr val="F5679D"/>
            </a:solidFill>
          </p:grpSpPr>
          <p:sp>
            <p:nvSpPr>
              <p:cNvPr id="645" name="Up Arrow 48">
                <a:extLst>
                  <a:ext uri="{FF2B5EF4-FFF2-40B4-BE49-F238E27FC236}">
                    <a16:creationId xmlns:a16="http://schemas.microsoft.com/office/drawing/2014/main" id="{2A74DFA6-08E0-4273-88E3-D097C8E7963D}"/>
                  </a:ext>
                </a:extLst>
              </p:cNvPr>
              <p:cNvSpPr/>
              <p:nvPr/>
            </p:nvSpPr>
            <p:spPr>
              <a:xfrm rot="19800000">
                <a:off x="2217156" y="2600575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646" name="Up Arrow 49">
                <a:extLst>
                  <a:ext uri="{FF2B5EF4-FFF2-40B4-BE49-F238E27FC236}">
                    <a16:creationId xmlns:a16="http://schemas.microsoft.com/office/drawing/2014/main" id="{A3942CDA-E4EE-46D5-9624-708826AFCF6D}"/>
                  </a:ext>
                </a:extLst>
              </p:cNvPr>
              <p:cNvSpPr/>
              <p:nvPr/>
            </p:nvSpPr>
            <p:spPr>
              <a:xfrm rot="16800000">
                <a:off x="1726935" y="3230208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647" name="Up Arrow 50">
                <a:extLst>
                  <a:ext uri="{FF2B5EF4-FFF2-40B4-BE49-F238E27FC236}">
                    <a16:creationId xmlns:a16="http://schemas.microsoft.com/office/drawing/2014/main" id="{5E25C255-39FD-444B-97C2-16158F4C3A6F}"/>
                  </a:ext>
                </a:extLst>
              </p:cNvPr>
              <p:cNvSpPr/>
              <p:nvPr/>
            </p:nvSpPr>
            <p:spPr>
              <a:xfrm rot="1800000" flipV="1">
                <a:off x="2217156" y="4748698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648" name="Up Arrow 51">
                <a:extLst>
                  <a:ext uri="{FF2B5EF4-FFF2-40B4-BE49-F238E27FC236}">
                    <a16:creationId xmlns:a16="http://schemas.microsoft.com/office/drawing/2014/main" id="{EEEC2D32-98D4-4EA2-9EA4-F6A5A4A4DF65}"/>
                  </a:ext>
                </a:extLst>
              </p:cNvPr>
              <p:cNvSpPr/>
              <p:nvPr/>
            </p:nvSpPr>
            <p:spPr>
              <a:xfrm rot="4800000" flipV="1">
                <a:off x="1726935" y="4119065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</p:grpSp>
        <p:grpSp>
          <p:nvGrpSpPr>
            <p:cNvPr id="633" name="Group 26">
              <a:extLst>
                <a:ext uri="{FF2B5EF4-FFF2-40B4-BE49-F238E27FC236}">
                  <a16:creationId xmlns:a16="http://schemas.microsoft.com/office/drawing/2014/main" id="{A726A96D-BA6C-4D8B-A737-BE10B3352C79}"/>
                </a:ext>
              </a:extLst>
            </p:cNvPr>
            <p:cNvGrpSpPr/>
            <p:nvPr/>
          </p:nvGrpSpPr>
          <p:grpSpPr>
            <a:xfrm>
              <a:off x="1560168" y="1751116"/>
              <a:ext cx="2421224" cy="675930"/>
              <a:chOff x="2079598" y="4287457"/>
              <a:chExt cx="2710798" cy="675930"/>
            </a:xfrm>
          </p:grpSpPr>
          <p:sp>
            <p:nvSpPr>
              <p:cNvPr id="643" name="TextBox 642">
                <a:extLst>
                  <a:ext uri="{FF2B5EF4-FFF2-40B4-BE49-F238E27FC236}">
                    <a16:creationId xmlns:a16="http://schemas.microsoft.com/office/drawing/2014/main" id="{6965874B-6472-4F18-82BA-5EDFCA9EEFE9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644" name="TextBox 643">
                <a:extLst>
                  <a:ext uri="{FF2B5EF4-FFF2-40B4-BE49-F238E27FC236}">
                    <a16:creationId xmlns:a16="http://schemas.microsoft.com/office/drawing/2014/main" id="{BD92BFD3-3286-4018-9660-07BA22710201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34" name="Group 27">
              <a:extLst>
                <a:ext uri="{FF2B5EF4-FFF2-40B4-BE49-F238E27FC236}">
                  <a16:creationId xmlns:a16="http://schemas.microsoft.com/office/drawing/2014/main" id="{6C510385-3F76-4271-BB46-58D1537680C3}"/>
                </a:ext>
              </a:extLst>
            </p:cNvPr>
            <p:cNvGrpSpPr/>
            <p:nvPr/>
          </p:nvGrpSpPr>
          <p:grpSpPr>
            <a:xfrm>
              <a:off x="1560168" y="5396731"/>
              <a:ext cx="2421224" cy="675930"/>
              <a:chOff x="2079598" y="4287457"/>
              <a:chExt cx="2710798" cy="675930"/>
            </a:xfrm>
          </p:grpSpPr>
          <p:sp>
            <p:nvSpPr>
              <p:cNvPr id="641" name="TextBox 640">
                <a:extLst>
                  <a:ext uri="{FF2B5EF4-FFF2-40B4-BE49-F238E27FC236}">
                    <a16:creationId xmlns:a16="http://schemas.microsoft.com/office/drawing/2014/main" id="{AB241BC9-018C-4106-85EB-B70DC95BBCF1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642" name="TextBox 641">
                <a:extLst>
                  <a:ext uri="{FF2B5EF4-FFF2-40B4-BE49-F238E27FC236}">
                    <a16:creationId xmlns:a16="http://schemas.microsoft.com/office/drawing/2014/main" id="{9C1D950E-0CA8-4DF1-8854-E7B78D62859E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35" name="Group 28">
              <a:extLst>
                <a:ext uri="{FF2B5EF4-FFF2-40B4-BE49-F238E27FC236}">
                  <a16:creationId xmlns:a16="http://schemas.microsoft.com/office/drawing/2014/main" id="{935013B8-673F-4A70-940C-DA3C87BB29D7}"/>
                </a:ext>
              </a:extLst>
            </p:cNvPr>
            <p:cNvGrpSpPr/>
            <p:nvPr/>
          </p:nvGrpSpPr>
          <p:grpSpPr>
            <a:xfrm>
              <a:off x="713469" y="2955268"/>
              <a:ext cx="2316311" cy="692510"/>
              <a:chOff x="2079598" y="4270877"/>
              <a:chExt cx="2053645" cy="692510"/>
            </a:xfrm>
          </p:grpSpPr>
          <p:sp>
            <p:nvSpPr>
              <p:cNvPr id="639" name="TextBox 638">
                <a:extLst>
                  <a:ext uri="{FF2B5EF4-FFF2-40B4-BE49-F238E27FC236}">
                    <a16:creationId xmlns:a16="http://schemas.microsoft.com/office/drawing/2014/main" id="{DA487430-0E3B-4204-BFD8-FA99C34AD394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640" name="TextBox 639">
                <a:extLst>
                  <a:ext uri="{FF2B5EF4-FFF2-40B4-BE49-F238E27FC236}">
                    <a16:creationId xmlns:a16="http://schemas.microsoft.com/office/drawing/2014/main" id="{CC5E3EF0-9F96-4ADF-8B36-70724A5A00E6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36" name="Group 29">
              <a:extLst>
                <a:ext uri="{FF2B5EF4-FFF2-40B4-BE49-F238E27FC236}">
                  <a16:creationId xmlns:a16="http://schemas.microsoft.com/office/drawing/2014/main" id="{7E14D438-C77B-4C81-AA78-67705097607F}"/>
                </a:ext>
              </a:extLst>
            </p:cNvPr>
            <p:cNvGrpSpPr/>
            <p:nvPr/>
          </p:nvGrpSpPr>
          <p:grpSpPr>
            <a:xfrm>
              <a:off x="713469" y="4176000"/>
              <a:ext cx="2316311" cy="692510"/>
              <a:chOff x="2079598" y="4270877"/>
              <a:chExt cx="2053645" cy="692510"/>
            </a:xfrm>
          </p:grpSpPr>
          <p:sp>
            <p:nvSpPr>
              <p:cNvPr id="637" name="TextBox 636">
                <a:extLst>
                  <a:ext uri="{FF2B5EF4-FFF2-40B4-BE49-F238E27FC236}">
                    <a16:creationId xmlns:a16="http://schemas.microsoft.com/office/drawing/2014/main" id="{FFEB19C0-ACFC-409E-BAF6-5346AD3D910A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638" name="TextBox 637">
                <a:extLst>
                  <a:ext uri="{FF2B5EF4-FFF2-40B4-BE49-F238E27FC236}">
                    <a16:creationId xmlns:a16="http://schemas.microsoft.com/office/drawing/2014/main" id="{87E6D9C6-BAEA-4DE2-AB7F-F6C42F3DDF6C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6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7A398"/>
      </a:accent1>
      <a:accent2>
        <a:srgbClr val="0680C3"/>
      </a:accent2>
      <a:accent3>
        <a:srgbClr val="FBA200"/>
      </a:accent3>
      <a:accent4>
        <a:srgbClr val="E62601"/>
      </a:accent4>
      <a:accent5>
        <a:srgbClr val="2C2F45"/>
      </a:accent5>
      <a:accent6>
        <a:srgbClr val="7F7F7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108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2022-10-26T05:16:39Z</dcterms:modified>
</cp:coreProperties>
</file>