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00" name="Group 6">
            <a:extLst>
              <a:ext uri="{FF2B5EF4-FFF2-40B4-BE49-F238E27FC236}">
                <a16:creationId xmlns:a16="http://schemas.microsoft.com/office/drawing/2014/main" id="{4882FF81-4B8D-40F3-BCB8-3F955CD9F035}"/>
              </a:ext>
            </a:extLst>
          </p:cNvPr>
          <p:cNvGrpSpPr/>
          <p:nvPr/>
        </p:nvGrpSpPr>
        <p:grpSpPr>
          <a:xfrm>
            <a:off x="942975" y="1768119"/>
            <a:ext cx="6505575" cy="960823"/>
            <a:chOff x="942975" y="1628775"/>
            <a:chExt cx="7305675" cy="1078992"/>
          </a:xfrm>
        </p:grpSpPr>
        <p:sp>
          <p:nvSpPr>
            <p:cNvPr id="801" name="Rectangle: Rounded Corners 1">
              <a:extLst>
                <a:ext uri="{FF2B5EF4-FFF2-40B4-BE49-F238E27FC236}">
                  <a16:creationId xmlns:a16="http://schemas.microsoft.com/office/drawing/2014/main" id="{9DF5B624-1AD7-484C-B533-54894723B4EE}"/>
                </a:ext>
              </a:extLst>
            </p:cNvPr>
            <p:cNvSpPr/>
            <p:nvPr/>
          </p:nvSpPr>
          <p:spPr>
            <a:xfrm>
              <a:off x="942975" y="1631442"/>
              <a:ext cx="7305675" cy="107632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2" name="Teardrop 2">
              <a:extLst>
                <a:ext uri="{FF2B5EF4-FFF2-40B4-BE49-F238E27FC236}">
                  <a16:creationId xmlns:a16="http://schemas.microsoft.com/office/drawing/2014/main" id="{E7FCFCF8-8E1F-433F-82A0-3B0ABD22197E}"/>
                </a:ext>
              </a:extLst>
            </p:cNvPr>
            <p:cNvSpPr/>
            <p:nvPr/>
          </p:nvSpPr>
          <p:spPr>
            <a:xfrm>
              <a:off x="942975" y="1628775"/>
              <a:ext cx="1109662" cy="1078992"/>
            </a:xfrm>
            <a:prstGeom prst="teardrop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3" name="Oval 4">
              <a:extLst>
                <a:ext uri="{FF2B5EF4-FFF2-40B4-BE49-F238E27FC236}">
                  <a16:creationId xmlns:a16="http://schemas.microsoft.com/office/drawing/2014/main" id="{8BB58F8D-0BA5-4A48-89C0-C75FA2571CA0}"/>
                </a:ext>
              </a:extLst>
            </p:cNvPr>
            <p:cNvSpPr/>
            <p:nvPr/>
          </p:nvSpPr>
          <p:spPr>
            <a:xfrm>
              <a:off x="1026318" y="1696783"/>
              <a:ext cx="942975" cy="94297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4" name="Group 7">
            <a:extLst>
              <a:ext uri="{FF2B5EF4-FFF2-40B4-BE49-F238E27FC236}">
                <a16:creationId xmlns:a16="http://schemas.microsoft.com/office/drawing/2014/main" id="{4E30FBA0-A1F5-4BBB-B5E5-D0232EABF348}"/>
              </a:ext>
            </a:extLst>
          </p:cNvPr>
          <p:cNvGrpSpPr/>
          <p:nvPr/>
        </p:nvGrpSpPr>
        <p:grpSpPr>
          <a:xfrm>
            <a:off x="3962400" y="2932387"/>
            <a:ext cx="6505575" cy="960823"/>
            <a:chOff x="942975" y="1628775"/>
            <a:chExt cx="7305675" cy="1078992"/>
          </a:xfrm>
        </p:grpSpPr>
        <p:sp>
          <p:nvSpPr>
            <p:cNvPr id="805" name="Rectangle: Rounded Corners 8">
              <a:extLst>
                <a:ext uri="{FF2B5EF4-FFF2-40B4-BE49-F238E27FC236}">
                  <a16:creationId xmlns:a16="http://schemas.microsoft.com/office/drawing/2014/main" id="{CFC6BA78-577B-48FB-B6F0-25522D6C82FB}"/>
                </a:ext>
              </a:extLst>
            </p:cNvPr>
            <p:cNvSpPr/>
            <p:nvPr/>
          </p:nvSpPr>
          <p:spPr>
            <a:xfrm>
              <a:off x="942975" y="1631442"/>
              <a:ext cx="7305675" cy="107632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6" name="Teardrop 9">
              <a:extLst>
                <a:ext uri="{FF2B5EF4-FFF2-40B4-BE49-F238E27FC236}">
                  <a16:creationId xmlns:a16="http://schemas.microsoft.com/office/drawing/2014/main" id="{D139F998-3B71-46B8-B3A9-C10FBD2D2EBD}"/>
                </a:ext>
              </a:extLst>
            </p:cNvPr>
            <p:cNvSpPr/>
            <p:nvPr/>
          </p:nvSpPr>
          <p:spPr>
            <a:xfrm>
              <a:off x="942975" y="1628775"/>
              <a:ext cx="1109662" cy="1078992"/>
            </a:xfrm>
            <a:prstGeom prst="teardrop">
              <a:avLst/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7" name="Oval 10">
              <a:extLst>
                <a:ext uri="{FF2B5EF4-FFF2-40B4-BE49-F238E27FC236}">
                  <a16:creationId xmlns:a16="http://schemas.microsoft.com/office/drawing/2014/main" id="{8C31C13C-CC0D-4B73-B615-7B1DD9725C60}"/>
                </a:ext>
              </a:extLst>
            </p:cNvPr>
            <p:cNvSpPr/>
            <p:nvPr/>
          </p:nvSpPr>
          <p:spPr>
            <a:xfrm>
              <a:off x="1026318" y="1696783"/>
              <a:ext cx="942975" cy="9429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8" name="Group 11">
            <a:extLst>
              <a:ext uri="{FF2B5EF4-FFF2-40B4-BE49-F238E27FC236}">
                <a16:creationId xmlns:a16="http://schemas.microsoft.com/office/drawing/2014/main" id="{92C0D9BD-80FF-4720-8362-435956E4E881}"/>
              </a:ext>
            </a:extLst>
          </p:cNvPr>
          <p:cNvGrpSpPr/>
          <p:nvPr/>
        </p:nvGrpSpPr>
        <p:grpSpPr>
          <a:xfrm>
            <a:off x="2971800" y="4096655"/>
            <a:ext cx="6505575" cy="960823"/>
            <a:chOff x="942975" y="1628775"/>
            <a:chExt cx="7305675" cy="1078992"/>
          </a:xfrm>
        </p:grpSpPr>
        <p:sp>
          <p:nvSpPr>
            <p:cNvPr id="809" name="Rectangle: Rounded Corners 12">
              <a:extLst>
                <a:ext uri="{FF2B5EF4-FFF2-40B4-BE49-F238E27FC236}">
                  <a16:creationId xmlns:a16="http://schemas.microsoft.com/office/drawing/2014/main" id="{8078696A-C234-4524-B239-9EEA491F0036}"/>
                </a:ext>
              </a:extLst>
            </p:cNvPr>
            <p:cNvSpPr/>
            <p:nvPr/>
          </p:nvSpPr>
          <p:spPr>
            <a:xfrm>
              <a:off x="942975" y="1631442"/>
              <a:ext cx="7305675" cy="107632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0" name="Teardrop 13">
              <a:extLst>
                <a:ext uri="{FF2B5EF4-FFF2-40B4-BE49-F238E27FC236}">
                  <a16:creationId xmlns:a16="http://schemas.microsoft.com/office/drawing/2014/main" id="{0EDC72F2-66D6-4ABE-9128-82C02FA39DE0}"/>
                </a:ext>
              </a:extLst>
            </p:cNvPr>
            <p:cNvSpPr/>
            <p:nvPr/>
          </p:nvSpPr>
          <p:spPr>
            <a:xfrm>
              <a:off x="942975" y="1628775"/>
              <a:ext cx="1109662" cy="1078992"/>
            </a:xfrm>
            <a:prstGeom prst="teardrop">
              <a:avLst/>
            </a:prstGeom>
            <a:solidFill>
              <a:schemeClr val="bg1"/>
            </a:solidFill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1" name="Oval 14">
              <a:extLst>
                <a:ext uri="{FF2B5EF4-FFF2-40B4-BE49-F238E27FC236}">
                  <a16:creationId xmlns:a16="http://schemas.microsoft.com/office/drawing/2014/main" id="{157999BA-76AF-446C-BF32-EE5F3C04C10D}"/>
                </a:ext>
              </a:extLst>
            </p:cNvPr>
            <p:cNvSpPr/>
            <p:nvPr/>
          </p:nvSpPr>
          <p:spPr>
            <a:xfrm>
              <a:off x="1026318" y="1696783"/>
              <a:ext cx="942975" cy="94297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2" name="Group 15">
            <a:extLst>
              <a:ext uri="{FF2B5EF4-FFF2-40B4-BE49-F238E27FC236}">
                <a16:creationId xmlns:a16="http://schemas.microsoft.com/office/drawing/2014/main" id="{09EC636B-86FF-483B-A43F-1A13E16A2B79}"/>
              </a:ext>
            </a:extLst>
          </p:cNvPr>
          <p:cNvGrpSpPr/>
          <p:nvPr/>
        </p:nvGrpSpPr>
        <p:grpSpPr>
          <a:xfrm>
            <a:off x="5105400" y="5260924"/>
            <a:ext cx="6505575" cy="960823"/>
            <a:chOff x="942975" y="1628775"/>
            <a:chExt cx="7305675" cy="1078992"/>
          </a:xfrm>
        </p:grpSpPr>
        <p:sp>
          <p:nvSpPr>
            <p:cNvPr id="813" name="Rectangle: Rounded Corners 16">
              <a:extLst>
                <a:ext uri="{FF2B5EF4-FFF2-40B4-BE49-F238E27FC236}">
                  <a16:creationId xmlns:a16="http://schemas.microsoft.com/office/drawing/2014/main" id="{E3D3F672-DEDD-444B-A795-1D9CEF086FBA}"/>
                </a:ext>
              </a:extLst>
            </p:cNvPr>
            <p:cNvSpPr/>
            <p:nvPr/>
          </p:nvSpPr>
          <p:spPr>
            <a:xfrm>
              <a:off x="942975" y="1631442"/>
              <a:ext cx="7305675" cy="107632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4" name="Teardrop 17">
              <a:extLst>
                <a:ext uri="{FF2B5EF4-FFF2-40B4-BE49-F238E27FC236}">
                  <a16:creationId xmlns:a16="http://schemas.microsoft.com/office/drawing/2014/main" id="{AABAF5EB-E349-45E8-9DF2-BD691EC27EFC}"/>
                </a:ext>
              </a:extLst>
            </p:cNvPr>
            <p:cNvSpPr/>
            <p:nvPr/>
          </p:nvSpPr>
          <p:spPr>
            <a:xfrm>
              <a:off x="942975" y="1628775"/>
              <a:ext cx="1109662" cy="1078992"/>
            </a:xfrm>
            <a:prstGeom prst="teardrop">
              <a:avLst/>
            </a:prstGeom>
            <a:solidFill>
              <a:schemeClr val="bg1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5" name="Oval 18">
              <a:extLst>
                <a:ext uri="{FF2B5EF4-FFF2-40B4-BE49-F238E27FC236}">
                  <a16:creationId xmlns:a16="http://schemas.microsoft.com/office/drawing/2014/main" id="{BB6CEF53-C8C9-48D8-88E2-7FC1F8EBC868}"/>
                </a:ext>
              </a:extLst>
            </p:cNvPr>
            <p:cNvSpPr/>
            <p:nvPr/>
          </p:nvSpPr>
          <p:spPr>
            <a:xfrm>
              <a:off x="1026318" y="1696783"/>
              <a:ext cx="942975" cy="94297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6" name="TextBox 815">
            <a:extLst>
              <a:ext uri="{FF2B5EF4-FFF2-40B4-BE49-F238E27FC236}">
                <a16:creationId xmlns:a16="http://schemas.microsoft.com/office/drawing/2014/main" id="{CEE73A03-6401-4352-BEE1-D099CB10B8F8}"/>
              </a:ext>
            </a:extLst>
          </p:cNvPr>
          <p:cNvSpPr txBox="1"/>
          <p:nvPr/>
        </p:nvSpPr>
        <p:spPr>
          <a:xfrm>
            <a:off x="1082651" y="1986920"/>
            <a:ext cx="708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7" name="TextBox 816">
            <a:extLst>
              <a:ext uri="{FF2B5EF4-FFF2-40B4-BE49-F238E27FC236}">
                <a16:creationId xmlns:a16="http://schemas.microsoft.com/office/drawing/2014/main" id="{4BD8DB8F-947A-4DA3-B3DC-3CA11B79AA46}"/>
              </a:ext>
            </a:extLst>
          </p:cNvPr>
          <p:cNvSpPr txBox="1"/>
          <p:nvPr/>
        </p:nvSpPr>
        <p:spPr>
          <a:xfrm>
            <a:off x="4102076" y="3151188"/>
            <a:ext cx="708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8" name="TextBox 817">
            <a:extLst>
              <a:ext uri="{FF2B5EF4-FFF2-40B4-BE49-F238E27FC236}">
                <a16:creationId xmlns:a16="http://schemas.microsoft.com/office/drawing/2014/main" id="{610E8E44-2880-4F5A-B66D-DBCC1382D1CA}"/>
              </a:ext>
            </a:extLst>
          </p:cNvPr>
          <p:cNvSpPr txBox="1"/>
          <p:nvPr/>
        </p:nvSpPr>
        <p:spPr>
          <a:xfrm>
            <a:off x="3111476" y="4315456"/>
            <a:ext cx="708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" name="TextBox 818">
            <a:extLst>
              <a:ext uri="{FF2B5EF4-FFF2-40B4-BE49-F238E27FC236}">
                <a16:creationId xmlns:a16="http://schemas.microsoft.com/office/drawing/2014/main" id="{5B1937C6-D3C4-4E8C-834A-7F198D246D63}"/>
              </a:ext>
            </a:extLst>
          </p:cNvPr>
          <p:cNvSpPr txBox="1"/>
          <p:nvPr/>
        </p:nvSpPr>
        <p:spPr>
          <a:xfrm>
            <a:off x="5245076" y="5479725"/>
            <a:ext cx="708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820" name="Group 23">
            <a:extLst>
              <a:ext uri="{FF2B5EF4-FFF2-40B4-BE49-F238E27FC236}">
                <a16:creationId xmlns:a16="http://schemas.microsoft.com/office/drawing/2014/main" id="{5CF17882-B958-4199-85A3-08CBDDDAB8E6}"/>
              </a:ext>
            </a:extLst>
          </p:cNvPr>
          <p:cNvGrpSpPr/>
          <p:nvPr/>
        </p:nvGrpSpPr>
        <p:grpSpPr>
          <a:xfrm>
            <a:off x="2078991" y="1884432"/>
            <a:ext cx="4979033" cy="738665"/>
            <a:chOff x="819820" y="3646109"/>
            <a:chExt cx="1225994" cy="738665"/>
          </a:xfrm>
          <a:noFill/>
        </p:grpSpPr>
        <p:sp>
          <p:nvSpPr>
            <p:cNvPr id="821" name="TextBox 820">
              <a:extLst>
                <a:ext uri="{FF2B5EF4-FFF2-40B4-BE49-F238E27FC236}">
                  <a16:creationId xmlns:a16="http://schemas.microsoft.com/office/drawing/2014/main" id="{D61DB68A-583C-4C19-9DF1-BD36555D0E82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2" name="TextBox 821">
              <a:extLst>
                <a:ext uri="{FF2B5EF4-FFF2-40B4-BE49-F238E27FC236}">
                  <a16:creationId xmlns:a16="http://schemas.microsoft.com/office/drawing/2014/main" id="{D6328B13-798B-4CD6-9D78-2F0D1AED796B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3" name="Group 26">
            <a:extLst>
              <a:ext uri="{FF2B5EF4-FFF2-40B4-BE49-F238E27FC236}">
                <a16:creationId xmlns:a16="http://schemas.microsoft.com/office/drawing/2014/main" id="{EFEC475C-848A-4B2F-A3F6-2DE95CFDC1B3}"/>
              </a:ext>
            </a:extLst>
          </p:cNvPr>
          <p:cNvGrpSpPr/>
          <p:nvPr/>
        </p:nvGrpSpPr>
        <p:grpSpPr>
          <a:xfrm>
            <a:off x="5179615" y="3043465"/>
            <a:ext cx="4979033" cy="738665"/>
            <a:chOff x="819820" y="3646109"/>
            <a:chExt cx="1225994" cy="738665"/>
          </a:xfrm>
          <a:noFill/>
        </p:grpSpPr>
        <p:sp>
          <p:nvSpPr>
            <p:cNvPr id="824" name="TextBox 823">
              <a:extLst>
                <a:ext uri="{FF2B5EF4-FFF2-40B4-BE49-F238E27FC236}">
                  <a16:creationId xmlns:a16="http://schemas.microsoft.com/office/drawing/2014/main" id="{F89EF886-F36D-44DB-896C-EB39A17B2449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5" name="TextBox 824">
              <a:extLst>
                <a:ext uri="{FF2B5EF4-FFF2-40B4-BE49-F238E27FC236}">
                  <a16:creationId xmlns:a16="http://schemas.microsoft.com/office/drawing/2014/main" id="{418710C7-2463-4D90-B489-8EAD827EEE98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6" name="Group 29">
            <a:extLst>
              <a:ext uri="{FF2B5EF4-FFF2-40B4-BE49-F238E27FC236}">
                <a16:creationId xmlns:a16="http://schemas.microsoft.com/office/drawing/2014/main" id="{63ED4BBA-0C45-499C-8B1A-251FA8EE5FC8}"/>
              </a:ext>
            </a:extLst>
          </p:cNvPr>
          <p:cNvGrpSpPr/>
          <p:nvPr/>
        </p:nvGrpSpPr>
        <p:grpSpPr>
          <a:xfrm>
            <a:off x="4229138" y="4201765"/>
            <a:ext cx="4979033" cy="738665"/>
            <a:chOff x="819820" y="3646109"/>
            <a:chExt cx="1225994" cy="738665"/>
          </a:xfrm>
          <a:noFill/>
        </p:grpSpPr>
        <p:sp>
          <p:nvSpPr>
            <p:cNvPr id="827" name="TextBox 826">
              <a:extLst>
                <a:ext uri="{FF2B5EF4-FFF2-40B4-BE49-F238E27FC236}">
                  <a16:creationId xmlns:a16="http://schemas.microsoft.com/office/drawing/2014/main" id="{B925D499-3926-4649-8C06-E9A092C2E281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8" name="TextBox 827">
              <a:extLst>
                <a:ext uri="{FF2B5EF4-FFF2-40B4-BE49-F238E27FC236}">
                  <a16:creationId xmlns:a16="http://schemas.microsoft.com/office/drawing/2014/main" id="{41091B9F-49E9-4740-A432-CF52A9A7F23B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9" name="Group 32">
            <a:extLst>
              <a:ext uri="{FF2B5EF4-FFF2-40B4-BE49-F238E27FC236}">
                <a16:creationId xmlns:a16="http://schemas.microsoft.com/office/drawing/2014/main" id="{EC13E972-CD59-464B-97E9-ED9C3BE852A0}"/>
              </a:ext>
            </a:extLst>
          </p:cNvPr>
          <p:cNvGrpSpPr/>
          <p:nvPr/>
        </p:nvGrpSpPr>
        <p:grpSpPr>
          <a:xfrm>
            <a:off x="6362738" y="5372002"/>
            <a:ext cx="4979033" cy="738665"/>
            <a:chOff x="819820" y="3646109"/>
            <a:chExt cx="1225994" cy="738665"/>
          </a:xfrm>
          <a:noFill/>
        </p:grpSpPr>
        <p:sp>
          <p:nvSpPr>
            <p:cNvPr id="830" name="TextBox 829">
              <a:extLst>
                <a:ext uri="{FF2B5EF4-FFF2-40B4-BE49-F238E27FC236}">
                  <a16:creationId xmlns:a16="http://schemas.microsoft.com/office/drawing/2014/main" id="{47555D12-5A08-41F4-9A82-27D7DF6C59C2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1" name="TextBox 830">
              <a:extLst>
                <a:ext uri="{FF2B5EF4-FFF2-40B4-BE49-F238E27FC236}">
                  <a16:creationId xmlns:a16="http://schemas.microsoft.com/office/drawing/2014/main" id="{785CDA18-36A4-4F84-A8BA-8D7296246122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11289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38</cp:revision>
  <dcterms:created xsi:type="dcterms:W3CDTF">2018-02-18T19:39:47Z</dcterms:created>
  <dcterms:modified xsi:type="dcterms:W3CDTF">2022-10-28T04:43:17Z</dcterms:modified>
</cp:coreProperties>
</file>