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6" d="100"/>
          <a:sy n="96" d="100"/>
        </p:scale>
        <p:origin x="2058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15" name="Graphic 87">
            <a:extLst>
              <a:ext uri="{FF2B5EF4-FFF2-40B4-BE49-F238E27FC236}">
                <a16:creationId xmlns:a16="http://schemas.microsoft.com/office/drawing/2014/main" id="{10B0BCA6-E651-4B9C-9274-53B2EC8A9FAC}"/>
              </a:ext>
            </a:extLst>
          </p:cNvPr>
          <p:cNvGrpSpPr/>
          <p:nvPr/>
        </p:nvGrpSpPr>
        <p:grpSpPr>
          <a:xfrm>
            <a:off x="858783" y="2129337"/>
            <a:ext cx="3495424" cy="3791424"/>
            <a:chOff x="6310352" y="496389"/>
            <a:chExt cx="2589250" cy="2808514"/>
          </a:xfrm>
        </p:grpSpPr>
        <p:sp>
          <p:nvSpPr>
            <p:cNvPr id="516" name="Freeform: Shape 4">
              <a:extLst>
                <a:ext uri="{FF2B5EF4-FFF2-40B4-BE49-F238E27FC236}">
                  <a16:creationId xmlns:a16="http://schemas.microsoft.com/office/drawing/2014/main" id="{07CC0524-07A5-468D-965A-C5A0EA773043}"/>
                </a:ext>
              </a:extLst>
            </p:cNvPr>
            <p:cNvSpPr/>
            <p:nvPr/>
          </p:nvSpPr>
          <p:spPr>
            <a:xfrm>
              <a:off x="6533771" y="808195"/>
              <a:ext cx="2082059" cy="2497030"/>
            </a:xfrm>
            <a:custGeom>
              <a:avLst/>
              <a:gdLst>
                <a:gd name="connsiteX0" fmla="*/ 2072726 w 2082059"/>
                <a:gd name="connsiteY0" fmla="*/ 377586 h 2497030"/>
                <a:gd name="connsiteX1" fmla="*/ 1730610 w 2082059"/>
                <a:gd name="connsiteY1" fmla="*/ 15155 h 2497030"/>
                <a:gd name="connsiteX2" fmla="*/ 1635488 w 2082059"/>
                <a:gd name="connsiteY2" fmla="*/ 322 h 2497030"/>
                <a:gd name="connsiteX3" fmla="*/ 1623558 w 2082059"/>
                <a:gd name="connsiteY3" fmla="*/ 322 h 2497030"/>
                <a:gd name="connsiteX4" fmla="*/ 475968 w 2082059"/>
                <a:gd name="connsiteY4" fmla="*/ 322 h 2497030"/>
                <a:gd name="connsiteX5" fmla="*/ 448560 w 2082059"/>
                <a:gd name="connsiteY5" fmla="*/ 0 h 2497030"/>
                <a:gd name="connsiteX6" fmla="*/ 372785 w 2082059"/>
                <a:gd name="connsiteY6" fmla="*/ 9996 h 2497030"/>
                <a:gd name="connsiteX7" fmla="*/ 3261 w 2082059"/>
                <a:gd name="connsiteY7" fmla="*/ 520107 h 2497030"/>
                <a:gd name="connsiteX8" fmla="*/ 17126 w 2082059"/>
                <a:gd name="connsiteY8" fmla="*/ 657470 h 2497030"/>
                <a:gd name="connsiteX9" fmla="*/ 207692 w 2082059"/>
                <a:gd name="connsiteY9" fmla="*/ 2481875 h 2497030"/>
                <a:gd name="connsiteX10" fmla="*/ 224137 w 2082059"/>
                <a:gd name="connsiteY10" fmla="*/ 2496708 h 2497030"/>
                <a:gd name="connsiteX11" fmla="*/ 1686757 w 2082059"/>
                <a:gd name="connsiteY11" fmla="*/ 2496708 h 2497030"/>
                <a:gd name="connsiteX12" fmla="*/ 1861201 w 2082059"/>
                <a:gd name="connsiteY12" fmla="*/ 2497030 h 2497030"/>
                <a:gd name="connsiteX13" fmla="*/ 1874744 w 2082059"/>
                <a:gd name="connsiteY13" fmla="*/ 2484132 h 2497030"/>
                <a:gd name="connsiteX14" fmla="*/ 1877968 w 2082059"/>
                <a:gd name="connsiteY14" fmla="*/ 2428994 h 2497030"/>
                <a:gd name="connsiteX15" fmla="*/ 1959547 w 2082059"/>
                <a:gd name="connsiteY15" fmla="*/ 1663827 h 2497030"/>
                <a:gd name="connsiteX16" fmla="*/ 2024682 w 2082059"/>
                <a:gd name="connsiteY16" fmla="*/ 1038602 h 2497030"/>
                <a:gd name="connsiteX17" fmla="*/ 2048220 w 2082059"/>
                <a:gd name="connsiteY17" fmla="*/ 817403 h 2497030"/>
                <a:gd name="connsiteX18" fmla="*/ 2066922 w 2082059"/>
                <a:gd name="connsiteY18" fmla="*/ 636511 h 2497030"/>
                <a:gd name="connsiteX19" fmla="*/ 2078531 w 2082059"/>
                <a:gd name="connsiteY19" fmla="*/ 520107 h 2497030"/>
                <a:gd name="connsiteX20" fmla="*/ 2078531 w 2082059"/>
                <a:gd name="connsiteY20" fmla="*/ 520107 h 2497030"/>
                <a:gd name="connsiteX21" fmla="*/ 2072726 w 2082059"/>
                <a:gd name="connsiteY21" fmla="*/ 377586 h 24970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082059" h="2497030">
                  <a:moveTo>
                    <a:pt x="2072726" y="377586"/>
                  </a:moveTo>
                  <a:cubicBezTo>
                    <a:pt x="2029841" y="189921"/>
                    <a:pt x="1915372" y="69326"/>
                    <a:pt x="1730610" y="15155"/>
                  </a:cubicBezTo>
                  <a:cubicBezTo>
                    <a:pt x="1699655" y="6126"/>
                    <a:pt x="1667733" y="3224"/>
                    <a:pt x="1635488" y="322"/>
                  </a:cubicBezTo>
                  <a:cubicBezTo>
                    <a:pt x="1631619" y="322"/>
                    <a:pt x="1627427" y="322"/>
                    <a:pt x="1623558" y="322"/>
                  </a:cubicBezTo>
                  <a:cubicBezTo>
                    <a:pt x="1241135" y="322"/>
                    <a:pt x="858391" y="322"/>
                    <a:pt x="475968" y="322"/>
                  </a:cubicBezTo>
                  <a:cubicBezTo>
                    <a:pt x="466940" y="322"/>
                    <a:pt x="457589" y="0"/>
                    <a:pt x="448560" y="0"/>
                  </a:cubicBezTo>
                  <a:cubicBezTo>
                    <a:pt x="423087" y="2902"/>
                    <a:pt x="397936" y="5159"/>
                    <a:pt x="372785" y="9996"/>
                  </a:cubicBezTo>
                  <a:cubicBezTo>
                    <a:pt x="138366" y="56428"/>
                    <a:pt x="-25437" y="282464"/>
                    <a:pt x="3261" y="520107"/>
                  </a:cubicBezTo>
                  <a:cubicBezTo>
                    <a:pt x="7775" y="565895"/>
                    <a:pt x="12290" y="611682"/>
                    <a:pt x="17126" y="657470"/>
                  </a:cubicBezTo>
                  <a:cubicBezTo>
                    <a:pt x="25510" y="736469"/>
                    <a:pt x="205435" y="2465430"/>
                    <a:pt x="207692" y="2481875"/>
                  </a:cubicBezTo>
                  <a:cubicBezTo>
                    <a:pt x="210272" y="2499287"/>
                    <a:pt x="205758" y="2496708"/>
                    <a:pt x="224137" y="2496708"/>
                  </a:cubicBezTo>
                  <a:cubicBezTo>
                    <a:pt x="711677" y="2496708"/>
                    <a:pt x="1199217" y="2496708"/>
                    <a:pt x="1686757" y="2496708"/>
                  </a:cubicBezTo>
                  <a:cubicBezTo>
                    <a:pt x="1744798" y="2496708"/>
                    <a:pt x="1803161" y="2496385"/>
                    <a:pt x="1861201" y="2497030"/>
                  </a:cubicBezTo>
                  <a:cubicBezTo>
                    <a:pt x="1871519" y="2497030"/>
                    <a:pt x="1874099" y="2493483"/>
                    <a:pt x="1874744" y="2484132"/>
                  </a:cubicBezTo>
                  <a:cubicBezTo>
                    <a:pt x="1876034" y="2466075"/>
                    <a:pt x="1878936" y="2429316"/>
                    <a:pt x="1877968" y="2428994"/>
                  </a:cubicBezTo>
                  <a:lnTo>
                    <a:pt x="1959547" y="1663827"/>
                  </a:lnTo>
                  <a:cubicBezTo>
                    <a:pt x="1961160" y="1648672"/>
                    <a:pt x="2017910" y="1105349"/>
                    <a:pt x="2024682" y="1038602"/>
                  </a:cubicBezTo>
                  <a:cubicBezTo>
                    <a:pt x="2032420" y="964762"/>
                    <a:pt x="2040482" y="891244"/>
                    <a:pt x="2048220" y="817403"/>
                  </a:cubicBezTo>
                  <a:cubicBezTo>
                    <a:pt x="2054669" y="757106"/>
                    <a:pt x="2060796" y="696808"/>
                    <a:pt x="2066922" y="636511"/>
                  </a:cubicBezTo>
                  <a:cubicBezTo>
                    <a:pt x="2070792" y="597817"/>
                    <a:pt x="2074661" y="558801"/>
                    <a:pt x="2078531" y="520107"/>
                  </a:cubicBezTo>
                  <a:cubicBezTo>
                    <a:pt x="2071437" y="520107"/>
                    <a:pt x="2071437" y="520107"/>
                    <a:pt x="2078531" y="520107"/>
                  </a:cubicBezTo>
                  <a:cubicBezTo>
                    <a:pt x="2084335" y="472385"/>
                    <a:pt x="2083367" y="424663"/>
                    <a:pt x="2072726" y="377586"/>
                  </a:cubicBezTo>
                  <a:close/>
                </a:path>
              </a:pathLst>
            </a:custGeom>
            <a:solidFill>
              <a:schemeClr val="accent1"/>
            </a:solidFill>
            <a:ln w="321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17" name="Freeform: Shape 5">
              <a:extLst>
                <a:ext uri="{FF2B5EF4-FFF2-40B4-BE49-F238E27FC236}">
                  <a16:creationId xmlns:a16="http://schemas.microsoft.com/office/drawing/2014/main" id="{25AA8629-AAF2-4BC3-9F2D-9E0101DB663D}"/>
                </a:ext>
              </a:extLst>
            </p:cNvPr>
            <p:cNvSpPr/>
            <p:nvPr/>
          </p:nvSpPr>
          <p:spPr>
            <a:xfrm>
              <a:off x="6537032" y="1327979"/>
              <a:ext cx="2075914" cy="1144042"/>
            </a:xfrm>
            <a:custGeom>
              <a:avLst/>
              <a:gdLst>
                <a:gd name="connsiteX0" fmla="*/ 2054633 w 2075914"/>
                <a:gd name="connsiteY0" fmla="*/ 322 h 1144042"/>
                <a:gd name="connsiteX1" fmla="*/ 16445 w 2075914"/>
                <a:gd name="connsiteY1" fmla="*/ 322 h 1144042"/>
                <a:gd name="connsiteX2" fmla="*/ 0 w 2075914"/>
                <a:gd name="connsiteY2" fmla="*/ 322 h 1144042"/>
                <a:gd name="connsiteX3" fmla="*/ 13865 w 2075914"/>
                <a:gd name="connsiteY3" fmla="*/ 137685 h 1144042"/>
                <a:gd name="connsiteX4" fmla="*/ 38694 w 2075914"/>
                <a:gd name="connsiteY4" fmla="*/ 374039 h 1144042"/>
                <a:gd name="connsiteX5" fmla="*/ 61910 w 2075914"/>
                <a:gd name="connsiteY5" fmla="*/ 599752 h 1144042"/>
                <a:gd name="connsiteX6" fmla="*/ 87061 w 2075914"/>
                <a:gd name="connsiteY6" fmla="*/ 837395 h 1144042"/>
                <a:gd name="connsiteX7" fmla="*/ 118661 w 2075914"/>
                <a:gd name="connsiteY7" fmla="*/ 1144042 h 1144042"/>
                <a:gd name="connsiteX8" fmla="*/ 461744 w 2075914"/>
                <a:gd name="connsiteY8" fmla="*/ 1144042 h 1144042"/>
                <a:gd name="connsiteX9" fmla="*/ 1942421 w 2075914"/>
                <a:gd name="connsiteY9" fmla="*/ 1144042 h 1144042"/>
                <a:gd name="connsiteX10" fmla="*/ 1956609 w 2075914"/>
                <a:gd name="connsiteY10" fmla="*/ 1144042 h 1144042"/>
                <a:gd name="connsiteX11" fmla="*/ 1961768 w 2075914"/>
                <a:gd name="connsiteY11" fmla="*/ 1098255 h 1144042"/>
                <a:gd name="connsiteX12" fmla="*/ 1977890 w 2075914"/>
                <a:gd name="connsiteY12" fmla="*/ 940256 h 1144042"/>
                <a:gd name="connsiteX13" fmla="*/ 2001429 w 2075914"/>
                <a:gd name="connsiteY13" fmla="*/ 719057 h 1144042"/>
                <a:gd name="connsiteX14" fmla="*/ 2022066 w 2075914"/>
                <a:gd name="connsiteY14" fmla="*/ 518495 h 1144042"/>
                <a:gd name="connsiteX15" fmla="*/ 2045604 w 2075914"/>
                <a:gd name="connsiteY15" fmla="*/ 297296 h 1144042"/>
                <a:gd name="connsiteX16" fmla="*/ 2064306 w 2075914"/>
                <a:gd name="connsiteY16" fmla="*/ 116403 h 1144042"/>
                <a:gd name="connsiteX17" fmla="*/ 2075914 w 2075914"/>
                <a:gd name="connsiteY17" fmla="*/ 0 h 1144042"/>
                <a:gd name="connsiteX18" fmla="*/ 2054633 w 2075914"/>
                <a:gd name="connsiteY18" fmla="*/ 322 h 11440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2075914" h="1144042">
                  <a:moveTo>
                    <a:pt x="2054633" y="322"/>
                  </a:moveTo>
                  <a:cubicBezTo>
                    <a:pt x="1375237" y="322"/>
                    <a:pt x="695841" y="322"/>
                    <a:pt x="16445" y="322"/>
                  </a:cubicBezTo>
                  <a:cubicBezTo>
                    <a:pt x="10963" y="322"/>
                    <a:pt x="5482" y="322"/>
                    <a:pt x="0" y="322"/>
                  </a:cubicBezTo>
                  <a:cubicBezTo>
                    <a:pt x="4514" y="46110"/>
                    <a:pt x="9029" y="91897"/>
                    <a:pt x="13865" y="137685"/>
                  </a:cubicBezTo>
                  <a:cubicBezTo>
                    <a:pt x="22249" y="216684"/>
                    <a:pt x="30632" y="295362"/>
                    <a:pt x="38694" y="374039"/>
                  </a:cubicBezTo>
                  <a:cubicBezTo>
                    <a:pt x="46432" y="449169"/>
                    <a:pt x="54171" y="524621"/>
                    <a:pt x="61910" y="599752"/>
                  </a:cubicBezTo>
                  <a:cubicBezTo>
                    <a:pt x="70293" y="679074"/>
                    <a:pt x="78677" y="758073"/>
                    <a:pt x="87061" y="837395"/>
                  </a:cubicBezTo>
                  <a:cubicBezTo>
                    <a:pt x="95767" y="919297"/>
                    <a:pt x="110277" y="1062141"/>
                    <a:pt x="118661" y="1144042"/>
                  </a:cubicBezTo>
                  <a:cubicBezTo>
                    <a:pt x="131236" y="1139528"/>
                    <a:pt x="457875" y="1144042"/>
                    <a:pt x="461744" y="1144042"/>
                  </a:cubicBezTo>
                  <a:cubicBezTo>
                    <a:pt x="955411" y="1144042"/>
                    <a:pt x="1448755" y="1144042"/>
                    <a:pt x="1942421" y="1144042"/>
                  </a:cubicBezTo>
                  <a:cubicBezTo>
                    <a:pt x="1947258" y="1144042"/>
                    <a:pt x="1951772" y="1144042"/>
                    <a:pt x="1956609" y="1144042"/>
                  </a:cubicBezTo>
                  <a:cubicBezTo>
                    <a:pt x="1958221" y="1128887"/>
                    <a:pt x="1960156" y="1113732"/>
                    <a:pt x="1961768" y="1098255"/>
                  </a:cubicBezTo>
                  <a:cubicBezTo>
                    <a:pt x="1967250" y="1045696"/>
                    <a:pt x="1972409" y="992815"/>
                    <a:pt x="1977890" y="940256"/>
                  </a:cubicBezTo>
                  <a:cubicBezTo>
                    <a:pt x="1985629" y="866415"/>
                    <a:pt x="1993690" y="792897"/>
                    <a:pt x="2001429" y="719057"/>
                  </a:cubicBezTo>
                  <a:cubicBezTo>
                    <a:pt x="2008523" y="652311"/>
                    <a:pt x="2014972" y="585241"/>
                    <a:pt x="2022066" y="518495"/>
                  </a:cubicBezTo>
                  <a:cubicBezTo>
                    <a:pt x="2029804" y="444655"/>
                    <a:pt x="2037866" y="371137"/>
                    <a:pt x="2045604" y="297296"/>
                  </a:cubicBezTo>
                  <a:cubicBezTo>
                    <a:pt x="2052053" y="236999"/>
                    <a:pt x="2058180" y="176701"/>
                    <a:pt x="2064306" y="116403"/>
                  </a:cubicBezTo>
                  <a:cubicBezTo>
                    <a:pt x="2068176" y="77710"/>
                    <a:pt x="2072045" y="38694"/>
                    <a:pt x="2075914" y="0"/>
                  </a:cubicBezTo>
                  <a:cubicBezTo>
                    <a:pt x="2068498" y="322"/>
                    <a:pt x="2061404" y="322"/>
                    <a:pt x="2054633" y="322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321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18" name="Freeform: Shape 6">
              <a:extLst>
                <a:ext uri="{FF2B5EF4-FFF2-40B4-BE49-F238E27FC236}">
                  <a16:creationId xmlns:a16="http://schemas.microsoft.com/office/drawing/2014/main" id="{28E35620-1DEE-448D-86C5-63D7D4191EAC}"/>
                </a:ext>
              </a:extLst>
            </p:cNvPr>
            <p:cNvSpPr/>
            <p:nvPr/>
          </p:nvSpPr>
          <p:spPr>
            <a:xfrm>
              <a:off x="6376568" y="1359257"/>
              <a:ext cx="78885" cy="36463"/>
            </a:xfrm>
            <a:custGeom>
              <a:avLst/>
              <a:gdLst>
                <a:gd name="connsiteX0" fmla="*/ 78885 w 78885"/>
                <a:gd name="connsiteY0" fmla="*/ 0 h 36463"/>
                <a:gd name="connsiteX1" fmla="*/ 40836 w 78885"/>
                <a:gd name="connsiteY1" fmla="*/ 31600 h 36463"/>
                <a:gd name="connsiteX2" fmla="*/ 10849 w 78885"/>
                <a:gd name="connsiteY2" fmla="*/ 36436 h 36463"/>
                <a:gd name="connsiteX3" fmla="*/ 208 w 78885"/>
                <a:gd name="connsiteY3" fmla="*/ 31600 h 36463"/>
                <a:gd name="connsiteX4" fmla="*/ 4400 w 78885"/>
                <a:gd name="connsiteY4" fmla="*/ 20959 h 36463"/>
                <a:gd name="connsiteX5" fmla="*/ 54379 w 78885"/>
                <a:gd name="connsiteY5" fmla="*/ 1935 h 36463"/>
                <a:gd name="connsiteX6" fmla="*/ 78885 w 78885"/>
                <a:gd name="connsiteY6" fmla="*/ 0 h 364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8885" h="36463">
                  <a:moveTo>
                    <a:pt x="78885" y="0"/>
                  </a:moveTo>
                  <a:cubicBezTo>
                    <a:pt x="72114" y="20637"/>
                    <a:pt x="56959" y="27408"/>
                    <a:pt x="40836" y="31600"/>
                  </a:cubicBezTo>
                  <a:cubicBezTo>
                    <a:pt x="31163" y="34179"/>
                    <a:pt x="20845" y="35469"/>
                    <a:pt x="10849" y="36436"/>
                  </a:cubicBezTo>
                  <a:cubicBezTo>
                    <a:pt x="7302" y="36759"/>
                    <a:pt x="1175" y="34179"/>
                    <a:pt x="208" y="31600"/>
                  </a:cubicBezTo>
                  <a:cubicBezTo>
                    <a:pt x="-759" y="28698"/>
                    <a:pt x="1820" y="21926"/>
                    <a:pt x="4400" y="20959"/>
                  </a:cubicBezTo>
                  <a:cubicBezTo>
                    <a:pt x="20845" y="13865"/>
                    <a:pt x="37612" y="7416"/>
                    <a:pt x="54379" y="1935"/>
                  </a:cubicBezTo>
                  <a:cubicBezTo>
                    <a:pt x="61473" y="-322"/>
                    <a:pt x="69534" y="645"/>
                    <a:pt x="78885" y="0"/>
                  </a:cubicBezTo>
                  <a:close/>
                </a:path>
              </a:pathLst>
            </a:custGeom>
            <a:solidFill>
              <a:srgbClr val="FFFFFF"/>
            </a:solidFill>
            <a:ln w="321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19" name="Freeform: Shape 7">
              <a:extLst>
                <a:ext uri="{FF2B5EF4-FFF2-40B4-BE49-F238E27FC236}">
                  <a16:creationId xmlns:a16="http://schemas.microsoft.com/office/drawing/2014/main" id="{8C3E14C7-7BD0-46D9-BD11-B6B6AB5988D7}"/>
                </a:ext>
              </a:extLst>
            </p:cNvPr>
            <p:cNvSpPr/>
            <p:nvPr/>
          </p:nvSpPr>
          <p:spPr>
            <a:xfrm>
              <a:off x="6847619" y="496389"/>
              <a:ext cx="1453621" cy="312451"/>
            </a:xfrm>
            <a:custGeom>
              <a:avLst/>
              <a:gdLst>
                <a:gd name="connsiteX0" fmla="*/ 134390 w 1453621"/>
                <a:gd name="connsiteY0" fmla="*/ 311806 h 312451"/>
                <a:gd name="connsiteX1" fmla="*/ 78606 w 1453621"/>
                <a:gd name="connsiteY1" fmla="*/ 291492 h 312451"/>
                <a:gd name="connsiteX2" fmla="*/ 252 w 1453621"/>
                <a:gd name="connsiteY2" fmla="*/ 163481 h 312451"/>
                <a:gd name="connsiteX3" fmla="*/ 39913 w 1453621"/>
                <a:gd name="connsiteY3" fmla="*/ 50302 h 312451"/>
                <a:gd name="connsiteX4" fmla="*/ 130520 w 1453621"/>
                <a:gd name="connsiteY4" fmla="*/ 2257 h 312451"/>
                <a:gd name="connsiteX5" fmla="*/ 136324 w 1453621"/>
                <a:gd name="connsiteY5" fmla="*/ 0 h 312451"/>
                <a:gd name="connsiteX6" fmla="*/ 1317126 w 1453621"/>
                <a:gd name="connsiteY6" fmla="*/ 0 h 312451"/>
                <a:gd name="connsiteX7" fmla="*/ 1358399 w 1453621"/>
                <a:gd name="connsiteY7" fmla="*/ 12575 h 312451"/>
                <a:gd name="connsiteX8" fmla="*/ 1450941 w 1453621"/>
                <a:gd name="connsiteY8" fmla="*/ 129624 h 312451"/>
                <a:gd name="connsiteX9" fmla="*/ 1428047 w 1453621"/>
                <a:gd name="connsiteY9" fmla="*/ 242158 h 312451"/>
                <a:gd name="connsiteX10" fmla="*/ 1332926 w 1453621"/>
                <a:gd name="connsiteY10" fmla="*/ 307615 h 312451"/>
                <a:gd name="connsiteX11" fmla="*/ 1320995 w 1453621"/>
                <a:gd name="connsiteY11" fmla="*/ 312451 h 312451"/>
                <a:gd name="connsiteX12" fmla="*/ 1309064 w 1453621"/>
                <a:gd name="connsiteY12" fmla="*/ 312451 h 312451"/>
                <a:gd name="connsiteX13" fmla="*/ 161475 w 1453621"/>
                <a:gd name="connsiteY13" fmla="*/ 312451 h 312451"/>
                <a:gd name="connsiteX14" fmla="*/ 134390 w 1453621"/>
                <a:gd name="connsiteY14" fmla="*/ 311806 h 312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453621" h="312451">
                  <a:moveTo>
                    <a:pt x="134390" y="311806"/>
                  </a:moveTo>
                  <a:cubicBezTo>
                    <a:pt x="115688" y="305035"/>
                    <a:pt x="96019" y="301488"/>
                    <a:pt x="78606" y="291492"/>
                  </a:cubicBezTo>
                  <a:cubicBezTo>
                    <a:pt x="29272" y="262794"/>
                    <a:pt x="3476" y="220876"/>
                    <a:pt x="252" y="163481"/>
                  </a:cubicBezTo>
                  <a:cubicBezTo>
                    <a:pt x="-2005" y="119950"/>
                    <a:pt x="10892" y="81902"/>
                    <a:pt x="39913" y="50302"/>
                  </a:cubicBezTo>
                  <a:cubicBezTo>
                    <a:pt x="64096" y="24184"/>
                    <a:pt x="95051" y="8061"/>
                    <a:pt x="130520" y="2257"/>
                  </a:cubicBezTo>
                  <a:cubicBezTo>
                    <a:pt x="132778" y="1935"/>
                    <a:pt x="135035" y="2257"/>
                    <a:pt x="136324" y="0"/>
                  </a:cubicBezTo>
                  <a:cubicBezTo>
                    <a:pt x="530032" y="0"/>
                    <a:pt x="923740" y="0"/>
                    <a:pt x="1317126" y="0"/>
                  </a:cubicBezTo>
                  <a:cubicBezTo>
                    <a:pt x="1330346" y="6126"/>
                    <a:pt x="1345179" y="6449"/>
                    <a:pt x="1358399" y="12575"/>
                  </a:cubicBezTo>
                  <a:cubicBezTo>
                    <a:pt x="1409668" y="35792"/>
                    <a:pt x="1441268" y="73840"/>
                    <a:pt x="1450941" y="129624"/>
                  </a:cubicBezTo>
                  <a:cubicBezTo>
                    <a:pt x="1458035" y="170252"/>
                    <a:pt x="1451264" y="208623"/>
                    <a:pt x="1428047" y="242158"/>
                  </a:cubicBezTo>
                  <a:cubicBezTo>
                    <a:pt x="1404831" y="275047"/>
                    <a:pt x="1373876" y="299553"/>
                    <a:pt x="1332926" y="307615"/>
                  </a:cubicBezTo>
                  <a:cubicBezTo>
                    <a:pt x="1328734" y="308582"/>
                    <a:pt x="1324219" y="308904"/>
                    <a:pt x="1320995" y="312451"/>
                  </a:cubicBezTo>
                  <a:cubicBezTo>
                    <a:pt x="1317126" y="312451"/>
                    <a:pt x="1312934" y="312451"/>
                    <a:pt x="1309064" y="312451"/>
                  </a:cubicBezTo>
                  <a:cubicBezTo>
                    <a:pt x="926642" y="312451"/>
                    <a:pt x="543897" y="312451"/>
                    <a:pt x="161475" y="312451"/>
                  </a:cubicBezTo>
                  <a:cubicBezTo>
                    <a:pt x="152769" y="312129"/>
                    <a:pt x="143741" y="312129"/>
                    <a:pt x="134390" y="311806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21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20" name="Freeform: Shape 8">
              <a:extLst>
                <a:ext uri="{FF2B5EF4-FFF2-40B4-BE49-F238E27FC236}">
                  <a16:creationId xmlns:a16="http://schemas.microsoft.com/office/drawing/2014/main" id="{C44C3D7A-E1B0-40EF-A247-287C1F634D4A}"/>
                </a:ext>
              </a:extLst>
            </p:cNvPr>
            <p:cNvSpPr/>
            <p:nvPr/>
          </p:nvSpPr>
          <p:spPr>
            <a:xfrm>
              <a:off x="7138396" y="2800918"/>
              <a:ext cx="1759916" cy="504939"/>
            </a:xfrm>
            <a:custGeom>
              <a:avLst/>
              <a:gdLst>
                <a:gd name="connsiteX0" fmla="*/ 1759916 w 1759916"/>
                <a:gd name="connsiteY0" fmla="*/ 417246 h 504939"/>
                <a:gd name="connsiteX1" fmla="*/ 1754757 w 1759916"/>
                <a:gd name="connsiteY1" fmla="*/ 433691 h 504939"/>
                <a:gd name="connsiteX2" fmla="*/ 1638354 w 1759916"/>
                <a:gd name="connsiteY2" fmla="*/ 503340 h 504939"/>
                <a:gd name="connsiteX3" fmla="*/ 1328482 w 1759916"/>
                <a:gd name="connsiteY3" fmla="*/ 446912 h 504939"/>
                <a:gd name="connsiteX4" fmla="*/ 1275601 w 1759916"/>
                <a:gd name="connsiteY4" fmla="*/ 437561 h 504939"/>
                <a:gd name="connsiteX5" fmla="*/ 1264960 w 1759916"/>
                <a:gd name="connsiteY5" fmla="*/ 435304 h 504939"/>
                <a:gd name="connsiteX6" fmla="*/ 1028929 w 1759916"/>
                <a:gd name="connsiteY6" fmla="*/ 392741 h 504939"/>
                <a:gd name="connsiteX7" fmla="*/ 832881 w 1759916"/>
                <a:gd name="connsiteY7" fmla="*/ 356304 h 504939"/>
                <a:gd name="connsiteX8" fmla="*/ 572344 w 1759916"/>
                <a:gd name="connsiteY8" fmla="*/ 309227 h 504939"/>
                <a:gd name="connsiteX9" fmla="*/ 385969 w 1759916"/>
                <a:gd name="connsiteY9" fmla="*/ 274725 h 504939"/>
                <a:gd name="connsiteX10" fmla="*/ 188632 w 1759916"/>
                <a:gd name="connsiteY10" fmla="*/ 238933 h 504939"/>
                <a:gd name="connsiteX11" fmla="*/ 0 w 1759916"/>
                <a:gd name="connsiteY11" fmla="*/ 204109 h 504939"/>
                <a:gd name="connsiteX12" fmla="*/ 322 w 1759916"/>
                <a:gd name="connsiteY12" fmla="*/ 197660 h 504939"/>
                <a:gd name="connsiteX13" fmla="*/ 22249 w 1759916"/>
                <a:gd name="connsiteY13" fmla="*/ 77710 h 504939"/>
                <a:gd name="connsiteX14" fmla="*/ 37404 w 1759916"/>
                <a:gd name="connsiteY14" fmla="*/ 0 h 504939"/>
                <a:gd name="connsiteX15" fmla="*/ 56751 w 1759916"/>
                <a:gd name="connsiteY15" fmla="*/ 2580 h 504939"/>
                <a:gd name="connsiteX16" fmla="*/ 258280 w 1759916"/>
                <a:gd name="connsiteY16" fmla="*/ 39661 h 504939"/>
                <a:gd name="connsiteX17" fmla="*/ 502695 w 1759916"/>
                <a:gd name="connsiteY17" fmla="*/ 84159 h 504939"/>
                <a:gd name="connsiteX18" fmla="*/ 690359 w 1759916"/>
                <a:gd name="connsiteY18" fmla="*/ 118660 h 504939"/>
                <a:gd name="connsiteX19" fmla="*/ 875766 w 1759916"/>
                <a:gd name="connsiteY19" fmla="*/ 152195 h 504939"/>
                <a:gd name="connsiteX20" fmla="*/ 1035378 w 1759916"/>
                <a:gd name="connsiteY20" fmla="*/ 182183 h 504939"/>
                <a:gd name="connsiteX21" fmla="*/ 1215626 w 1759916"/>
                <a:gd name="connsiteY21" fmla="*/ 214750 h 504939"/>
                <a:gd name="connsiteX22" fmla="*/ 1297205 w 1759916"/>
                <a:gd name="connsiteY22" fmla="*/ 228615 h 504939"/>
                <a:gd name="connsiteX23" fmla="*/ 1385233 w 1759916"/>
                <a:gd name="connsiteY23" fmla="*/ 245705 h 504939"/>
                <a:gd name="connsiteX24" fmla="*/ 1670598 w 1759916"/>
                <a:gd name="connsiteY24" fmla="*/ 297941 h 504939"/>
                <a:gd name="connsiteX25" fmla="*/ 1757659 w 1759916"/>
                <a:gd name="connsiteY25" fmla="*/ 379520 h 504939"/>
                <a:gd name="connsiteX26" fmla="*/ 1759916 w 1759916"/>
                <a:gd name="connsiteY26" fmla="*/ 384034 h 504939"/>
                <a:gd name="connsiteX27" fmla="*/ 1759916 w 1759916"/>
                <a:gd name="connsiteY27" fmla="*/ 417246 h 504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1759916" h="504939">
                  <a:moveTo>
                    <a:pt x="1759916" y="417246"/>
                  </a:moveTo>
                  <a:cubicBezTo>
                    <a:pt x="1756692" y="422083"/>
                    <a:pt x="1756692" y="428210"/>
                    <a:pt x="1754757" y="433691"/>
                  </a:cubicBezTo>
                  <a:cubicBezTo>
                    <a:pt x="1738635" y="482381"/>
                    <a:pt x="1688978" y="512368"/>
                    <a:pt x="1638354" y="503340"/>
                  </a:cubicBezTo>
                  <a:cubicBezTo>
                    <a:pt x="1534848" y="484638"/>
                    <a:pt x="1431665" y="465613"/>
                    <a:pt x="1328482" y="446912"/>
                  </a:cubicBezTo>
                  <a:cubicBezTo>
                    <a:pt x="1311070" y="443687"/>
                    <a:pt x="1293335" y="440785"/>
                    <a:pt x="1275601" y="437561"/>
                  </a:cubicBezTo>
                  <a:cubicBezTo>
                    <a:pt x="1272054" y="436916"/>
                    <a:pt x="1268507" y="435948"/>
                    <a:pt x="1264960" y="435304"/>
                  </a:cubicBezTo>
                  <a:cubicBezTo>
                    <a:pt x="1186283" y="421116"/>
                    <a:pt x="1107606" y="407251"/>
                    <a:pt x="1028929" y="392741"/>
                  </a:cubicBezTo>
                  <a:cubicBezTo>
                    <a:pt x="963472" y="380810"/>
                    <a:pt x="898338" y="368235"/>
                    <a:pt x="832881" y="356304"/>
                  </a:cubicBezTo>
                  <a:cubicBezTo>
                    <a:pt x="746143" y="340504"/>
                    <a:pt x="659082" y="325027"/>
                    <a:pt x="572344" y="309227"/>
                  </a:cubicBezTo>
                  <a:cubicBezTo>
                    <a:pt x="510111" y="297941"/>
                    <a:pt x="448201" y="286011"/>
                    <a:pt x="385969" y="274725"/>
                  </a:cubicBezTo>
                  <a:cubicBezTo>
                    <a:pt x="320190" y="262794"/>
                    <a:pt x="254411" y="251186"/>
                    <a:pt x="188632" y="238933"/>
                  </a:cubicBezTo>
                  <a:cubicBezTo>
                    <a:pt x="125754" y="227325"/>
                    <a:pt x="62877" y="215717"/>
                    <a:pt x="0" y="204109"/>
                  </a:cubicBezTo>
                  <a:cubicBezTo>
                    <a:pt x="0" y="201852"/>
                    <a:pt x="0" y="199595"/>
                    <a:pt x="322" y="197660"/>
                  </a:cubicBezTo>
                  <a:cubicBezTo>
                    <a:pt x="7416" y="157677"/>
                    <a:pt x="14833" y="117693"/>
                    <a:pt x="22249" y="77710"/>
                  </a:cubicBezTo>
                  <a:cubicBezTo>
                    <a:pt x="27086" y="51592"/>
                    <a:pt x="32245" y="25796"/>
                    <a:pt x="37404" y="0"/>
                  </a:cubicBezTo>
                  <a:cubicBezTo>
                    <a:pt x="43853" y="967"/>
                    <a:pt x="50302" y="1612"/>
                    <a:pt x="56751" y="2580"/>
                  </a:cubicBezTo>
                  <a:cubicBezTo>
                    <a:pt x="123820" y="14832"/>
                    <a:pt x="191211" y="27408"/>
                    <a:pt x="258280" y="39661"/>
                  </a:cubicBezTo>
                  <a:cubicBezTo>
                    <a:pt x="339859" y="54493"/>
                    <a:pt x="421438" y="69004"/>
                    <a:pt x="502695" y="84159"/>
                  </a:cubicBezTo>
                  <a:cubicBezTo>
                    <a:pt x="565250" y="95444"/>
                    <a:pt x="627805" y="107375"/>
                    <a:pt x="690359" y="118660"/>
                  </a:cubicBezTo>
                  <a:cubicBezTo>
                    <a:pt x="752269" y="129946"/>
                    <a:pt x="814179" y="140909"/>
                    <a:pt x="875766" y="152195"/>
                  </a:cubicBezTo>
                  <a:cubicBezTo>
                    <a:pt x="928970" y="161868"/>
                    <a:pt x="982174" y="172509"/>
                    <a:pt x="1035378" y="182183"/>
                  </a:cubicBezTo>
                  <a:cubicBezTo>
                    <a:pt x="1095353" y="193146"/>
                    <a:pt x="1155328" y="204109"/>
                    <a:pt x="1215626" y="214750"/>
                  </a:cubicBezTo>
                  <a:cubicBezTo>
                    <a:pt x="1242711" y="219586"/>
                    <a:pt x="1270119" y="224101"/>
                    <a:pt x="1297205" y="228615"/>
                  </a:cubicBezTo>
                  <a:cubicBezTo>
                    <a:pt x="1326225" y="236031"/>
                    <a:pt x="1355890" y="240223"/>
                    <a:pt x="1385233" y="245705"/>
                  </a:cubicBezTo>
                  <a:cubicBezTo>
                    <a:pt x="1480355" y="263439"/>
                    <a:pt x="1575477" y="280529"/>
                    <a:pt x="1670598" y="297941"/>
                  </a:cubicBezTo>
                  <a:cubicBezTo>
                    <a:pt x="1717031" y="306325"/>
                    <a:pt x="1746051" y="334055"/>
                    <a:pt x="1757659" y="379520"/>
                  </a:cubicBezTo>
                  <a:cubicBezTo>
                    <a:pt x="1757982" y="381132"/>
                    <a:pt x="1757982" y="383067"/>
                    <a:pt x="1759916" y="384034"/>
                  </a:cubicBezTo>
                  <a:cubicBezTo>
                    <a:pt x="1759916" y="395320"/>
                    <a:pt x="1759916" y="406283"/>
                    <a:pt x="1759916" y="417246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321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21" name="Freeform: Shape 9">
              <a:extLst>
                <a:ext uri="{FF2B5EF4-FFF2-40B4-BE49-F238E27FC236}">
                  <a16:creationId xmlns:a16="http://schemas.microsoft.com/office/drawing/2014/main" id="{7A55A0E2-513E-4D78-A242-CB38F281C21B}"/>
                </a:ext>
              </a:extLst>
            </p:cNvPr>
            <p:cNvSpPr/>
            <p:nvPr/>
          </p:nvSpPr>
          <p:spPr>
            <a:xfrm>
              <a:off x="6688259" y="2434948"/>
              <a:ext cx="321468" cy="822010"/>
            </a:xfrm>
            <a:custGeom>
              <a:avLst/>
              <a:gdLst>
                <a:gd name="connsiteX0" fmla="*/ 208301 w 321468"/>
                <a:gd name="connsiteY0" fmla="*/ 736784 h 822010"/>
                <a:gd name="connsiteX1" fmla="*/ 191534 w 321468"/>
                <a:gd name="connsiteY1" fmla="*/ 775478 h 822010"/>
                <a:gd name="connsiteX2" fmla="*/ 48045 w 321468"/>
                <a:gd name="connsiteY2" fmla="*/ 805143 h 822010"/>
                <a:gd name="connsiteX3" fmla="*/ 1612 w 321468"/>
                <a:gd name="connsiteY3" fmla="*/ 716792 h 822010"/>
                <a:gd name="connsiteX4" fmla="*/ 0 w 321468"/>
                <a:gd name="connsiteY4" fmla="*/ 710666 h 822010"/>
                <a:gd name="connsiteX5" fmla="*/ 1612 w 321468"/>
                <a:gd name="connsiteY5" fmla="*/ 703249 h 822010"/>
                <a:gd name="connsiteX6" fmla="*/ 37404 w 321468"/>
                <a:gd name="connsiteY6" fmla="*/ 504944 h 822010"/>
                <a:gd name="connsiteX7" fmla="*/ 65457 w 321468"/>
                <a:gd name="connsiteY7" fmla="*/ 353717 h 822010"/>
                <a:gd name="connsiteX8" fmla="*/ 96412 w 321468"/>
                <a:gd name="connsiteY8" fmla="*/ 185399 h 822010"/>
                <a:gd name="connsiteX9" fmla="*/ 116403 w 321468"/>
                <a:gd name="connsiteY9" fmla="*/ 76090 h 822010"/>
                <a:gd name="connsiteX10" fmla="*/ 135750 w 321468"/>
                <a:gd name="connsiteY10" fmla="*/ 37074 h 822010"/>
                <a:gd name="connsiteX11" fmla="*/ 168640 w 321468"/>
                <a:gd name="connsiteY11" fmla="*/ 12568 h 822010"/>
                <a:gd name="connsiteX12" fmla="*/ 291815 w 321468"/>
                <a:gd name="connsiteY12" fmla="*/ 31270 h 822010"/>
                <a:gd name="connsiteX13" fmla="*/ 298264 w 321468"/>
                <a:gd name="connsiteY13" fmla="*/ 37074 h 822010"/>
                <a:gd name="connsiteX14" fmla="*/ 315998 w 321468"/>
                <a:gd name="connsiteY14" fmla="*/ 71253 h 822010"/>
                <a:gd name="connsiteX15" fmla="*/ 320190 w 321468"/>
                <a:gd name="connsiteY15" fmla="*/ 123489 h 822010"/>
                <a:gd name="connsiteX16" fmla="*/ 317933 w 321468"/>
                <a:gd name="connsiteY16" fmla="*/ 129616 h 822010"/>
                <a:gd name="connsiteX17" fmla="*/ 293104 w 321468"/>
                <a:gd name="connsiteY17" fmla="*/ 266978 h 822010"/>
                <a:gd name="connsiteX18" fmla="*/ 254088 w 321468"/>
                <a:gd name="connsiteY18" fmla="*/ 480438 h 822010"/>
                <a:gd name="connsiteX19" fmla="*/ 219264 w 321468"/>
                <a:gd name="connsiteY19" fmla="*/ 670360 h 822010"/>
                <a:gd name="connsiteX20" fmla="*/ 208301 w 321468"/>
                <a:gd name="connsiteY20" fmla="*/ 736784 h 8220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321468" h="822010">
                  <a:moveTo>
                    <a:pt x="208301" y="736784"/>
                  </a:moveTo>
                  <a:cubicBezTo>
                    <a:pt x="203142" y="749682"/>
                    <a:pt x="199595" y="763547"/>
                    <a:pt x="191534" y="775478"/>
                  </a:cubicBezTo>
                  <a:cubicBezTo>
                    <a:pt x="159611" y="822877"/>
                    <a:pt x="95767" y="836420"/>
                    <a:pt x="48045" y="805143"/>
                  </a:cubicBezTo>
                  <a:cubicBezTo>
                    <a:pt x="17412" y="783539"/>
                    <a:pt x="1290" y="754518"/>
                    <a:pt x="1612" y="716792"/>
                  </a:cubicBezTo>
                  <a:cubicBezTo>
                    <a:pt x="1612" y="714535"/>
                    <a:pt x="1935" y="712278"/>
                    <a:pt x="0" y="710666"/>
                  </a:cubicBezTo>
                  <a:cubicBezTo>
                    <a:pt x="645" y="708086"/>
                    <a:pt x="1290" y="705829"/>
                    <a:pt x="1612" y="703249"/>
                  </a:cubicBezTo>
                  <a:cubicBezTo>
                    <a:pt x="13543" y="637148"/>
                    <a:pt x="25473" y="571046"/>
                    <a:pt x="37404" y="504944"/>
                  </a:cubicBezTo>
                  <a:cubicBezTo>
                    <a:pt x="46755" y="454643"/>
                    <a:pt x="56106" y="404341"/>
                    <a:pt x="65457" y="353717"/>
                  </a:cubicBezTo>
                  <a:cubicBezTo>
                    <a:pt x="75775" y="297611"/>
                    <a:pt x="86093" y="241505"/>
                    <a:pt x="96412" y="185399"/>
                  </a:cubicBezTo>
                  <a:cubicBezTo>
                    <a:pt x="103183" y="148963"/>
                    <a:pt x="109632" y="112526"/>
                    <a:pt x="116403" y="76090"/>
                  </a:cubicBezTo>
                  <a:cubicBezTo>
                    <a:pt x="122852" y="63192"/>
                    <a:pt x="129301" y="50294"/>
                    <a:pt x="135750" y="37074"/>
                  </a:cubicBezTo>
                  <a:cubicBezTo>
                    <a:pt x="146713" y="29013"/>
                    <a:pt x="156064" y="19017"/>
                    <a:pt x="168640" y="12568"/>
                  </a:cubicBezTo>
                  <a:cubicBezTo>
                    <a:pt x="211525" y="-9359"/>
                    <a:pt x="257313" y="-2265"/>
                    <a:pt x="291815" y="31270"/>
                  </a:cubicBezTo>
                  <a:cubicBezTo>
                    <a:pt x="293749" y="33204"/>
                    <a:pt x="296329" y="35139"/>
                    <a:pt x="298264" y="37074"/>
                  </a:cubicBezTo>
                  <a:cubicBezTo>
                    <a:pt x="304390" y="48359"/>
                    <a:pt x="311806" y="59000"/>
                    <a:pt x="315998" y="71253"/>
                  </a:cubicBezTo>
                  <a:cubicBezTo>
                    <a:pt x="321480" y="88343"/>
                    <a:pt x="322770" y="105755"/>
                    <a:pt x="320190" y="123489"/>
                  </a:cubicBezTo>
                  <a:cubicBezTo>
                    <a:pt x="319545" y="125424"/>
                    <a:pt x="318255" y="127359"/>
                    <a:pt x="317933" y="129616"/>
                  </a:cubicBezTo>
                  <a:cubicBezTo>
                    <a:pt x="309549" y="175403"/>
                    <a:pt x="301488" y="221191"/>
                    <a:pt x="293104" y="266978"/>
                  </a:cubicBezTo>
                  <a:cubicBezTo>
                    <a:pt x="280207" y="338239"/>
                    <a:pt x="266986" y="409178"/>
                    <a:pt x="254088" y="480438"/>
                  </a:cubicBezTo>
                  <a:cubicBezTo>
                    <a:pt x="242480" y="543638"/>
                    <a:pt x="230550" y="606838"/>
                    <a:pt x="219264" y="670360"/>
                  </a:cubicBezTo>
                  <a:cubicBezTo>
                    <a:pt x="215395" y="692609"/>
                    <a:pt x="210235" y="714535"/>
                    <a:pt x="208301" y="736784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321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22" name="Freeform: Shape 10">
              <a:extLst>
                <a:ext uri="{FF2B5EF4-FFF2-40B4-BE49-F238E27FC236}">
                  <a16:creationId xmlns:a16="http://schemas.microsoft.com/office/drawing/2014/main" id="{FB4AE2C6-A135-424D-BC90-B653F30FDE5C}"/>
                </a:ext>
              </a:extLst>
            </p:cNvPr>
            <p:cNvSpPr/>
            <p:nvPr/>
          </p:nvSpPr>
          <p:spPr>
            <a:xfrm>
              <a:off x="6484820" y="2397903"/>
              <a:ext cx="319884" cy="822196"/>
            </a:xfrm>
            <a:custGeom>
              <a:avLst/>
              <a:gdLst>
                <a:gd name="connsiteX0" fmla="*/ 319843 w 319884"/>
                <a:gd name="connsiteY0" fmla="*/ 113135 h 822196"/>
                <a:gd name="connsiteX1" fmla="*/ 299852 w 319884"/>
                <a:gd name="connsiteY1" fmla="*/ 222445 h 822196"/>
                <a:gd name="connsiteX2" fmla="*/ 268897 w 319884"/>
                <a:gd name="connsiteY2" fmla="*/ 390762 h 822196"/>
                <a:gd name="connsiteX3" fmla="*/ 240844 w 319884"/>
                <a:gd name="connsiteY3" fmla="*/ 541990 h 822196"/>
                <a:gd name="connsiteX4" fmla="*/ 205052 w 319884"/>
                <a:gd name="connsiteY4" fmla="*/ 740294 h 822196"/>
                <a:gd name="connsiteX5" fmla="*/ 203440 w 319884"/>
                <a:gd name="connsiteY5" fmla="*/ 747711 h 822196"/>
                <a:gd name="connsiteX6" fmla="*/ 44151 w 319884"/>
                <a:gd name="connsiteY6" fmla="*/ 803172 h 822196"/>
                <a:gd name="connsiteX7" fmla="*/ 621 w 319884"/>
                <a:gd name="connsiteY7" fmla="*/ 705470 h 822196"/>
                <a:gd name="connsiteX8" fmla="*/ 943 w 319884"/>
                <a:gd name="connsiteY8" fmla="*/ 697731 h 822196"/>
                <a:gd name="connsiteX9" fmla="*/ 3200 w 319884"/>
                <a:gd name="connsiteY9" fmla="*/ 692895 h 822196"/>
                <a:gd name="connsiteX10" fmla="*/ 39314 w 319884"/>
                <a:gd name="connsiteY10" fmla="*/ 494267 h 822196"/>
                <a:gd name="connsiteX11" fmla="*/ 68979 w 319884"/>
                <a:gd name="connsiteY11" fmla="*/ 335301 h 822196"/>
                <a:gd name="connsiteX12" fmla="*/ 101224 w 319884"/>
                <a:gd name="connsiteY12" fmla="*/ 156988 h 822196"/>
                <a:gd name="connsiteX13" fmla="*/ 113477 w 319884"/>
                <a:gd name="connsiteY13" fmla="*/ 85082 h 822196"/>
                <a:gd name="connsiteX14" fmla="*/ 164746 w 319884"/>
                <a:gd name="connsiteY14" fmla="*/ 12854 h 822196"/>
                <a:gd name="connsiteX15" fmla="*/ 203117 w 319884"/>
                <a:gd name="connsiteY15" fmla="*/ 923 h 822196"/>
                <a:gd name="connsiteX16" fmla="*/ 313717 w 319884"/>
                <a:gd name="connsiteY16" fmla="*/ 68315 h 822196"/>
                <a:gd name="connsiteX17" fmla="*/ 316619 w 319884"/>
                <a:gd name="connsiteY17" fmla="*/ 74119 h 822196"/>
                <a:gd name="connsiteX18" fmla="*/ 319843 w 319884"/>
                <a:gd name="connsiteY18" fmla="*/ 113135 h 8221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319884" h="822196">
                  <a:moveTo>
                    <a:pt x="319843" y="113135"/>
                  </a:moveTo>
                  <a:cubicBezTo>
                    <a:pt x="313072" y="149571"/>
                    <a:pt x="306301" y="186008"/>
                    <a:pt x="299852" y="222445"/>
                  </a:cubicBezTo>
                  <a:cubicBezTo>
                    <a:pt x="289533" y="278550"/>
                    <a:pt x="279537" y="334656"/>
                    <a:pt x="268897" y="390762"/>
                  </a:cubicBezTo>
                  <a:cubicBezTo>
                    <a:pt x="259546" y="441064"/>
                    <a:pt x="249872" y="491365"/>
                    <a:pt x="240844" y="541990"/>
                  </a:cubicBezTo>
                  <a:cubicBezTo>
                    <a:pt x="228591" y="608091"/>
                    <a:pt x="216983" y="674193"/>
                    <a:pt x="205052" y="740294"/>
                  </a:cubicBezTo>
                  <a:cubicBezTo>
                    <a:pt x="204730" y="742874"/>
                    <a:pt x="204085" y="745131"/>
                    <a:pt x="203440" y="747711"/>
                  </a:cubicBezTo>
                  <a:cubicBezTo>
                    <a:pt x="183771" y="813812"/>
                    <a:pt x="103159" y="845090"/>
                    <a:pt x="44151" y="803172"/>
                  </a:cubicBezTo>
                  <a:cubicBezTo>
                    <a:pt x="10939" y="779311"/>
                    <a:pt x="-3249" y="746098"/>
                    <a:pt x="621" y="705470"/>
                  </a:cubicBezTo>
                  <a:cubicBezTo>
                    <a:pt x="943" y="702891"/>
                    <a:pt x="943" y="700311"/>
                    <a:pt x="943" y="697731"/>
                  </a:cubicBezTo>
                  <a:cubicBezTo>
                    <a:pt x="1588" y="696119"/>
                    <a:pt x="2878" y="694507"/>
                    <a:pt x="3200" y="692895"/>
                  </a:cubicBezTo>
                  <a:cubicBezTo>
                    <a:pt x="15131" y="626793"/>
                    <a:pt x="27061" y="560369"/>
                    <a:pt x="39314" y="494267"/>
                  </a:cubicBezTo>
                  <a:cubicBezTo>
                    <a:pt x="48988" y="441386"/>
                    <a:pt x="59306" y="388505"/>
                    <a:pt x="68979" y="335301"/>
                  </a:cubicBezTo>
                  <a:cubicBezTo>
                    <a:pt x="79943" y="275971"/>
                    <a:pt x="90583" y="216318"/>
                    <a:pt x="101224" y="156988"/>
                  </a:cubicBezTo>
                  <a:cubicBezTo>
                    <a:pt x="105416" y="133127"/>
                    <a:pt x="111220" y="109265"/>
                    <a:pt x="113477" y="85082"/>
                  </a:cubicBezTo>
                  <a:cubicBezTo>
                    <a:pt x="120571" y="53805"/>
                    <a:pt x="137983" y="30266"/>
                    <a:pt x="164746" y="12854"/>
                  </a:cubicBezTo>
                  <a:cubicBezTo>
                    <a:pt x="177322" y="8340"/>
                    <a:pt x="189575" y="2858"/>
                    <a:pt x="203117" y="923"/>
                  </a:cubicBezTo>
                  <a:cubicBezTo>
                    <a:pt x="252452" y="-5848"/>
                    <a:pt x="298884" y="25429"/>
                    <a:pt x="313717" y="68315"/>
                  </a:cubicBezTo>
                  <a:cubicBezTo>
                    <a:pt x="314362" y="70249"/>
                    <a:pt x="315651" y="72184"/>
                    <a:pt x="316619" y="74119"/>
                  </a:cubicBezTo>
                  <a:cubicBezTo>
                    <a:pt x="318553" y="87017"/>
                    <a:pt x="320166" y="99915"/>
                    <a:pt x="319843" y="113135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321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23" name="Freeform: Shape 11">
              <a:extLst>
                <a:ext uri="{FF2B5EF4-FFF2-40B4-BE49-F238E27FC236}">
                  <a16:creationId xmlns:a16="http://schemas.microsoft.com/office/drawing/2014/main" id="{753EF2C9-0364-486B-BDB9-460E832B7DF6}"/>
                </a:ext>
              </a:extLst>
            </p:cNvPr>
            <p:cNvSpPr/>
            <p:nvPr/>
          </p:nvSpPr>
          <p:spPr>
            <a:xfrm>
              <a:off x="6310181" y="2482985"/>
              <a:ext cx="287792" cy="612649"/>
            </a:xfrm>
            <a:custGeom>
              <a:avLst/>
              <a:gdLst>
                <a:gd name="connsiteX0" fmla="*/ 287793 w 287792"/>
                <a:gd name="connsiteY0" fmla="*/ 0 h 612649"/>
                <a:gd name="connsiteX1" fmla="*/ 275540 w 287792"/>
                <a:gd name="connsiteY1" fmla="*/ 71906 h 612649"/>
                <a:gd name="connsiteX2" fmla="*/ 243295 w 287792"/>
                <a:gd name="connsiteY2" fmla="*/ 250219 h 612649"/>
                <a:gd name="connsiteX3" fmla="*/ 213630 w 287792"/>
                <a:gd name="connsiteY3" fmla="*/ 409185 h 612649"/>
                <a:gd name="connsiteX4" fmla="*/ 177516 w 287792"/>
                <a:gd name="connsiteY4" fmla="*/ 607813 h 612649"/>
                <a:gd name="connsiteX5" fmla="*/ 175259 w 287792"/>
                <a:gd name="connsiteY5" fmla="*/ 612649 h 612649"/>
                <a:gd name="connsiteX6" fmla="*/ 77880 w 287792"/>
                <a:gd name="connsiteY6" fmla="*/ 567829 h 612649"/>
                <a:gd name="connsiteX7" fmla="*/ 2750 w 287792"/>
                <a:gd name="connsiteY7" fmla="*/ 403381 h 612649"/>
                <a:gd name="connsiteX8" fmla="*/ 52407 w 287792"/>
                <a:gd name="connsiteY8" fmla="*/ 135105 h 612649"/>
                <a:gd name="connsiteX9" fmla="*/ 199120 w 287792"/>
                <a:gd name="connsiteY9" fmla="*/ 5804 h 612649"/>
                <a:gd name="connsiteX10" fmla="*/ 287793 w 287792"/>
                <a:gd name="connsiteY10" fmla="*/ 0 h 6126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87792" h="612649">
                  <a:moveTo>
                    <a:pt x="287793" y="0"/>
                  </a:moveTo>
                  <a:cubicBezTo>
                    <a:pt x="285858" y="24506"/>
                    <a:pt x="279732" y="48045"/>
                    <a:pt x="275540" y="71906"/>
                  </a:cubicBezTo>
                  <a:cubicBezTo>
                    <a:pt x="264899" y="131236"/>
                    <a:pt x="254258" y="190889"/>
                    <a:pt x="243295" y="250219"/>
                  </a:cubicBezTo>
                  <a:cubicBezTo>
                    <a:pt x="233622" y="303100"/>
                    <a:pt x="223304" y="355982"/>
                    <a:pt x="213630" y="409185"/>
                  </a:cubicBezTo>
                  <a:cubicBezTo>
                    <a:pt x="201377" y="475287"/>
                    <a:pt x="189447" y="541711"/>
                    <a:pt x="177516" y="607813"/>
                  </a:cubicBezTo>
                  <a:cubicBezTo>
                    <a:pt x="177194" y="609425"/>
                    <a:pt x="175904" y="611037"/>
                    <a:pt x="175259" y="612649"/>
                  </a:cubicBezTo>
                  <a:cubicBezTo>
                    <a:pt x="142369" y="598784"/>
                    <a:pt x="108835" y="585564"/>
                    <a:pt x="77880" y="567829"/>
                  </a:cubicBezTo>
                  <a:cubicBezTo>
                    <a:pt x="19839" y="535262"/>
                    <a:pt x="-9503" y="469161"/>
                    <a:pt x="2750" y="403381"/>
                  </a:cubicBezTo>
                  <a:cubicBezTo>
                    <a:pt x="19517" y="314064"/>
                    <a:pt x="35962" y="224746"/>
                    <a:pt x="52407" y="135105"/>
                  </a:cubicBezTo>
                  <a:cubicBezTo>
                    <a:pt x="65949" y="61588"/>
                    <a:pt x="124312" y="9996"/>
                    <a:pt x="199120" y="5804"/>
                  </a:cubicBezTo>
                  <a:cubicBezTo>
                    <a:pt x="228785" y="4192"/>
                    <a:pt x="258450" y="1935"/>
                    <a:pt x="287793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321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24" name="Freeform: Shape 12">
              <a:extLst>
                <a:ext uri="{FF2B5EF4-FFF2-40B4-BE49-F238E27FC236}">
                  <a16:creationId xmlns:a16="http://schemas.microsoft.com/office/drawing/2014/main" id="{09ED8353-5C89-4EC9-8BF0-521CF0659E49}"/>
                </a:ext>
              </a:extLst>
            </p:cNvPr>
            <p:cNvSpPr/>
            <p:nvPr/>
          </p:nvSpPr>
          <p:spPr>
            <a:xfrm>
              <a:off x="6896560" y="2558115"/>
              <a:ext cx="287383" cy="613616"/>
            </a:xfrm>
            <a:custGeom>
              <a:avLst/>
              <a:gdLst>
                <a:gd name="connsiteX0" fmla="*/ 0 w 287383"/>
                <a:gd name="connsiteY0" fmla="*/ 613617 h 613616"/>
                <a:gd name="connsiteX1" fmla="*/ 11286 w 287383"/>
                <a:gd name="connsiteY1" fmla="*/ 546870 h 613616"/>
                <a:gd name="connsiteX2" fmla="*/ 46110 w 287383"/>
                <a:gd name="connsiteY2" fmla="*/ 356949 h 613616"/>
                <a:gd name="connsiteX3" fmla="*/ 85126 w 287383"/>
                <a:gd name="connsiteY3" fmla="*/ 143489 h 613616"/>
                <a:gd name="connsiteX4" fmla="*/ 109954 w 287383"/>
                <a:gd name="connsiteY4" fmla="*/ 6126 h 613616"/>
                <a:gd name="connsiteX5" fmla="*/ 112212 w 287383"/>
                <a:gd name="connsiteY5" fmla="*/ 0 h 613616"/>
                <a:gd name="connsiteX6" fmla="*/ 225713 w 287383"/>
                <a:gd name="connsiteY6" fmla="*/ 56106 h 613616"/>
                <a:gd name="connsiteX7" fmla="*/ 284721 w 287383"/>
                <a:gd name="connsiteY7" fmla="*/ 208946 h 613616"/>
                <a:gd name="connsiteX8" fmla="*/ 278917 w 287383"/>
                <a:gd name="connsiteY8" fmla="*/ 242158 h 613616"/>
                <a:gd name="connsiteX9" fmla="*/ 263762 w 287383"/>
                <a:gd name="connsiteY9" fmla="*/ 319867 h 613616"/>
                <a:gd name="connsiteX10" fmla="*/ 241835 w 287383"/>
                <a:gd name="connsiteY10" fmla="*/ 439818 h 613616"/>
                <a:gd name="connsiteX11" fmla="*/ 241513 w 287383"/>
                <a:gd name="connsiteY11" fmla="*/ 446267 h 613616"/>
                <a:gd name="connsiteX12" fmla="*/ 224101 w 287383"/>
                <a:gd name="connsiteY12" fmla="*/ 514948 h 613616"/>
                <a:gd name="connsiteX13" fmla="*/ 91575 w 287383"/>
                <a:gd name="connsiteY13" fmla="*/ 606845 h 613616"/>
                <a:gd name="connsiteX14" fmla="*/ 0 w 287383"/>
                <a:gd name="connsiteY14" fmla="*/ 613617 h 6136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87383" h="613616">
                  <a:moveTo>
                    <a:pt x="0" y="613617"/>
                  </a:moveTo>
                  <a:cubicBezTo>
                    <a:pt x="1935" y="591045"/>
                    <a:pt x="7094" y="569119"/>
                    <a:pt x="11286" y="546870"/>
                  </a:cubicBezTo>
                  <a:cubicBezTo>
                    <a:pt x="22571" y="483671"/>
                    <a:pt x="34502" y="420149"/>
                    <a:pt x="46110" y="356949"/>
                  </a:cubicBezTo>
                  <a:cubicBezTo>
                    <a:pt x="59008" y="285688"/>
                    <a:pt x="72228" y="214750"/>
                    <a:pt x="85126" y="143489"/>
                  </a:cubicBezTo>
                  <a:cubicBezTo>
                    <a:pt x="93510" y="97701"/>
                    <a:pt x="101571" y="51914"/>
                    <a:pt x="109954" y="6126"/>
                  </a:cubicBezTo>
                  <a:cubicBezTo>
                    <a:pt x="110277" y="4192"/>
                    <a:pt x="111567" y="2257"/>
                    <a:pt x="112212" y="0"/>
                  </a:cubicBezTo>
                  <a:cubicBezTo>
                    <a:pt x="150260" y="18379"/>
                    <a:pt x="192178" y="29988"/>
                    <a:pt x="225713" y="56106"/>
                  </a:cubicBezTo>
                  <a:cubicBezTo>
                    <a:pt x="275370" y="94799"/>
                    <a:pt x="295039" y="146713"/>
                    <a:pt x="284721" y="208946"/>
                  </a:cubicBezTo>
                  <a:cubicBezTo>
                    <a:pt x="282786" y="220231"/>
                    <a:pt x="280851" y="231194"/>
                    <a:pt x="278917" y="242158"/>
                  </a:cubicBezTo>
                  <a:cubicBezTo>
                    <a:pt x="273758" y="267953"/>
                    <a:pt x="268598" y="294072"/>
                    <a:pt x="263762" y="319867"/>
                  </a:cubicBezTo>
                  <a:cubicBezTo>
                    <a:pt x="256345" y="359851"/>
                    <a:pt x="249252" y="399834"/>
                    <a:pt x="241835" y="439818"/>
                  </a:cubicBezTo>
                  <a:cubicBezTo>
                    <a:pt x="241513" y="442075"/>
                    <a:pt x="241513" y="444009"/>
                    <a:pt x="241513" y="446267"/>
                  </a:cubicBezTo>
                  <a:cubicBezTo>
                    <a:pt x="236354" y="469483"/>
                    <a:pt x="234741" y="493344"/>
                    <a:pt x="224101" y="514948"/>
                  </a:cubicBezTo>
                  <a:cubicBezTo>
                    <a:pt x="197015" y="570086"/>
                    <a:pt x="153485" y="601686"/>
                    <a:pt x="91575" y="606845"/>
                  </a:cubicBezTo>
                  <a:cubicBezTo>
                    <a:pt x="60942" y="610070"/>
                    <a:pt x="30632" y="611682"/>
                    <a:pt x="0" y="613617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321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25" name="Freeform: Shape 13">
              <a:extLst>
                <a:ext uri="{FF2B5EF4-FFF2-40B4-BE49-F238E27FC236}">
                  <a16:creationId xmlns:a16="http://schemas.microsoft.com/office/drawing/2014/main" id="{4A44C3BE-7F9E-4833-9BDA-A15300C3151D}"/>
                </a:ext>
              </a:extLst>
            </p:cNvPr>
            <p:cNvSpPr/>
            <p:nvPr/>
          </p:nvSpPr>
          <p:spPr>
            <a:xfrm>
              <a:off x="7307921" y="1521418"/>
              <a:ext cx="532093" cy="287652"/>
            </a:xfrm>
            <a:custGeom>
              <a:avLst/>
              <a:gdLst>
                <a:gd name="connsiteX0" fmla="*/ 86820 w 532093"/>
                <a:gd name="connsiteY0" fmla="*/ 287652 h 287652"/>
                <a:gd name="connsiteX1" fmla="*/ 16849 w 532093"/>
                <a:gd name="connsiteY1" fmla="*/ 171249 h 287652"/>
                <a:gd name="connsiteX2" fmla="*/ 16526 w 532093"/>
                <a:gd name="connsiteY2" fmla="*/ 55491 h 287652"/>
                <a:gd name="connsiteX3" fmla="*/ 113905 w 532093"/>
                <a:gd name="connsiteY3" fmla="*/ 997 h 287652"/>
                <a:gd name="connsiteX4" fmla="*/ 212252 w 532093"/>
                <a:gd name="connsiteY4" fmla="*/ 63552 h 287652"/>
                <a:gd name="connsiteX5" fmla="*/ 264811 w 532093"/>
                <a:gd name="connsiteY5" fmla="*/ 168347 h 287652"/>
                <a:gd name="connsiteX6" fmla="*/ 270937 w 532093"/>
                <a:gd name="connsiteY6" fmla="*/ 159641 h 287652"/>
                <a:gd name="connsiteX7" fmla="*/ 320271 w 532093"/>
                <a:gd name="connsiteY7" fmla="*/ 61617 h 287652"/>
                <a:gd name="connsiteX8" fmla="*/ 430871 w 532093"/>
                <a:gd name="connsiteY8" fmla="*/ 675 h 287652"/>
                <a:gd name="connsiteX9" fmla="*/ 528572 w 532093"/>
                <a:gd name="connsiteY9" fmla="*/ 85801 h 287652"/>
                <a:gd name="connsiteX10" fmla="*/ 513740 w 532093"/>
                <a:gd name="connsiteY10" fmla="*/ 174151 h 287652"/>
                <a:gd name="connsiteX11" fmla="*/ 446026 w 532093"/>
                <a:gd name="connsiteY11" fmla="*/ 287008 h 287652"/>
                <a:gd name="connsiteX12" fmla="*/ 438609 w 532093"/>
                <a:gd name="connsiteY12" fmla="*/ 278946 h 287652"/>
                <a:gd name="connsiteX13" fmla="*/ 318982 w 532093"/>
                <a:gd name="connsiteY13" fmla="*/ 223486 h 287652"/>
                <a:gd name="connsiteX14" fmla="*/ 265778 w 532093"/>
                <a:gd name="connsiteY14" fmla="*/ 222518 h 287652"/>
                <a:gd name="connsiteX15" fmla="*/ 213864 w 532093"/>
                <a:gd name="connsiteY15" fmla="*/ 223486 h 287652"/>
                <a:gd name="connsiteX16" fmla="*/ 127448 w 532093"/>
                <a:gd name="connsiteY16" fmla="*/ 249281 h 287652"/>
                <a:gd name="connsiteX17" fmla="*/ 86820 w 532093"/>
                <a:gd name="connsiteY17" fmla="*/ 287652 h 2876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532093" h="287652">
                  <a:moveTo>
                    <a:pt x="86820" y="287652"/>
                  </a:moveTo>
                  <a:cubicBezTo>
                    <a:pt x="63281" y="248959"/>
                    <a:pt x="39420" y="210265"/>
                    <a:pt x="16849" y="171249"/>
                  </a:cubicBezTo>
                  <a:cubicBezTo>
                    <a:pt x="-5400" y="132878"/>
                    <a:pt x="-5723" y="93539"/>
                    <a:pt x="16526" y="55491"/>
                  </a:cubicBezTo>
                  <a:cubicBezTo>
                    <a:pt x="38130" y="18732"/>
                    <a:pt x="71987" y="352"/>
                    <a:pt x="113905" y="997"/>
                  </a:cubicBezTo>
                  <a:cubicBezTo>
                    <a:pt x="158403" y="1642"/>
                    <a:pt x="191615" y="23891"/>
                    <a:pt x="212252" y="63552"/>
                  </a:cubicBezTo>
                  <a:cubicBezTo>
                    <a:pt x="230309" y="98376"/>
                    <a:pt x="247398" y="133523"/>
                    <a:pt x="264811" y="168347"/>
                  </a:cubicBezTo>
                  <a:cubicBezTo>
                    <a:pt x="269002" y="166412"/>
                    <a:pt x="269325" y="162543"/>
                    <a:pt x="270937" y="159641"/>
                  </a:cubicBezTo>
                  <a:cubicBezTo>
                    <a:pt x="287382" y="127074"/>
                    <a:pt x="303182" y="94184"/>
                    <a:pt x="320271" y="61617"/>
                  </a:cubicBezTo>
                  <a:cubicBezTo>
                    <a:pt x="341875" y="20344"/>
                    <a:pt x="387340" y="-4485"/>
                    <a:pt x="430871" y="675"/>
                  </a:cubicBezTo>
                  <a:cubicBezTo>
                    <a:pt x="479560" y="6801"/>
                    <a:pt x="516642" y="39046"/>
                    <a:pt x="528572" y="85801"/>
                  </a:cubicBezTo>
                  <a:cubicBezTo>
                    <a:pt x="536633" y="117400"/>
                    <a:pt x="530507" y="146743"/>
                    <a:pt x="513740" y="174151"/>
                  </a:cubicBezTo>
                  <a:cubicBezTo>
                    <a:pt x="491168" y="211555"/>
                    <a:pt x="468597" y="249281"/>
                    <a:pt x="446026" y="287008"/>
                  </a:cubicBezTo>
                  <a:cubicBezTo>
                    <a:pt x="443446" y="284428"/>
                    <a:pt x="441189" y="281848"/>
                    <a:pt x="438609" y="278946"/>
                  </a:cubicBezTo>
                  <a:cubicBezTo>
                    <a:pt x="407010" y="242832"/>
                    <a:pt x="367671" y="222841"/>
                    <a:pt x="318982" y="223486"/>
                  </a:cubicBezTo>
                  <a:cubicBezTo>
                    <a:pt x="301247" y="220906"/>
                    <a:pt x="283512" y="222518"/>
                    <a:pt x="265778" y="222518"/>
                  </a:cubicBezTo>
                  <a:cubicBezTo>
                    <a:pt x="248366" y="222518"/>
                    <a:pt x="230954" y="220906"/>
                    <a:pt x="213864" y="223486"/>
                  </a:cubicBezTo>
                  <a:cubicBezTo>
                    <a:pt x="181942" y="221873"/>
                    <a:pt x="153566" y="232514"/>
                    <a:pt x="127448" y="249281"/>
                  </a:cubicBezTo>
                  <a:cubicBezTo>
                    <a:pt x="111648" y="259922"/>
                    <a:pt x="99718" y="274110"/>
                    <a:pt x="86820" y="287652"/>
                  </a:cubicBezTo>
                  <a:close/>
                </a:path>
              </a:pathLst>
            </a:custGeom>
            <a:solidFill>
              <a:schemeClr val="bg1"/>
            </a:solidFill>
            <a:ln w="321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26" name="Freeform: Shape 14">
              <a:extLst>
                <a:ext uri="{FF2B5EF4-FFF2-40B4-BE49-F238E27FC236}">
                  <a16:creationId xmlns:a16="http://schemas.microsoft.com/office/drawing/2014/main" id="{E2D00ABC-2EA5-48C5-9F1F-8FBA267043C4}"/>
                </a:ext>
              </a:extLst>
            </p:cNvPr>
            <p:cNvSpPr/>
            <p:nvPr/>
          </p:nvSpPr>
          <p:spPr>
            <a:xfrm>
              <a:off x="7308381" y="1992543"/>
              <a:ext cx="531603" cy="286859"/>
            </a:xfrm>
            <a:custGeom>
              <a:avLst/>
              <a:gdLst>
                <a:gd name="connsiteX0" fmla="*/ 445889 w 531603"/>
                <a:gd name="connsiteY0" fmla="*/ 322 h 286859"/>
                <a:gd name="connsiteX1" fmla="*/ 513603 w 531603"/>
                <a:gd name="connsiteY1" fmla="*/ 113179 h 286859"/>
                <a:gd name="connsiteX2" fmla="*/ 435248 w 531603"/>
                <a:gd name="connsiteY2" fmla="*/ 285366 h 286859"/>
                <a:gd name="connsiteX3" fmla="*/ 319167 w 531603"/>
                <a:gd name="connsiteY3" fmla="*/ 224101 h 286859"/>
                <a:gd name="connsiteX4" fmla="*/ 271122 w 531603"/>
                <a:gd name="connsiteY4" fmla="*/ 128012 h 286859"/>
                <a:gd name="connsiteX5" fmla="*/ 265318 w 531603"/>
                <a:gd name="connsiteY5" fmla="*/ 117048 h 286859"/>
                <a:gd name="connsiteX6" fmla="*/ 223723 w 531603"/>
                <a:gd name="connsiteY6" fmla="*/ 200240 h 286859"/>
                <a:gd name="connsiteX7" fmla="*/ 210825 w 531603"/>
                <a:gd name="connsiteY7" fmla="*/ 225713 h 286859"/>
                <a:gd name="connsiteX8" fmla="*/ 57662 w 531603"/>
                <a:gd name="connsiteY8" fmla="*/ 272145 h 286859"/>
                <a:gd name="connsiteX9" fmla="*/ 15422 w 531603"/>
                <a:gd name="connsiteY9" fmla="*/ 117371 h 286859"/>
                <a:gd name="connsiteX10" fmla="*/ 86360 w 531603"/>
                <a:gd name="connsiteY10" fmla="*/ 0 h 286859"/>
                <a:gd name="connsiteX11" fmla="*/ 93777 w 531603"/>
                <a:gd name="connsiteY11" fmla="*/ 7739 h 286859"/>
                <a:gd name="connsiteX12" fmla="*/ 213404 w 531603"/>
                <a:gd name="connsiteY12" fmla="*/ 63844 h 286859"/>
                <a:gd name="connsiteX13" fmla="*/ 318522 w 531603"/>
                <a:gd name="connsiteY13" fmla="*/ 63844 h 286859"/>
                <a:gd name="connsiteX14" fmla="*/ 437505 w 531603"/>
                <a:gd name="connsiteY14" fmla="*/ 8706 h 286859"/>
                <a:gd name="connsiteX15" fmla="*/ 445889 w 531603"/>
                <a:gd name="connsiteY15" fmla="*/ 322 h 286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31603" h="286859">
                  <a:moveTo>
                    <a:pt x="445889" y="322"/>
                  </a:moveTo>
                  <a:cubicBezTo>
                    <a:pt x="468460" y="38049"/>
                    <a:pt x="491031" y="75453"/>
                    <a:pt x="513603" y="113179"/>
                  </a:cubicBezTo>
                  <a:cubicBezTo>
                    <a:pt x="557133" y="185407"/>
                    <a:pt x="518117" y="270856"/>
                    <a:pt x="435248" y="285366"/>
                  </a:cubicBezTo>
                  <a:cubicBezTo>
                    <a:pt x="389460" y="293427"/>
                    <a:pt x="341738" y="268276"/>
                    <a:pt x="319167" y="224101"/>
                  </a:cubicBezTo>
                  <a:cubicBezTo>
                    <a:pt x="303045" y="192178"/>
                    <a:pt x="286922" y="159934"/>
                    <a:pt x="271122" y="128012"/>
                  </a:cubicBezTo>
                  <a:cubicBezTo>
                    <a:pt x="269510" y="124787"/>
                    <a:pt x="267898" y="121563"/>
                    <a:pt x="265318" y="117048"/>
                  </a:cubicBezTo>
                  <a:cubicBezTo>
                    <a:pt x="251131" y="145424"/>
                    <a:pt x="237265" y="172832"/>
                    <a:pt x="223723" y="200240"/>
                  </a:cubicBezTo>
                  <a:cubicBezTo>
                    <a:pt x="219531" y="208623"/>
                    <a:pt x="215339" y="217329"/>
                    <a:pt x="210825" y="225713"/>
                  </a:cubicBezTo>
                  <a:cubicBezTo>
                    <a:pt x="181160" y="282464"/>
                    <a:pt x="113446" y="303100"/>
                    <a:pt x="57662" y="272145"/>
                  </a:cubicBezTo>
                  <a:cubicBezTo>
                    <a:pt x="2846" y="241835"/>
                    <a:pt x="-16500" y="171864"/>
                    <a:pt x="15422" y="117371"/>
                  </a:cubicBezTo>
                  <a:cubicBezTo>
                    <a:pt x="38638" y="78032"/>
                    <a:pt x="62499" y="39016"/>
                    <a:pt x="86360" y="0"/>
                  </a:cubicBezTo>
                  <a:cubicBezTo>
                    <a:pt x="90230" y="1290"/>
                    <a:pt x="91519" y="4837"/>
                    <a:pt x="93777" y="7739"/>
                  </a:cubicBezTo>
                  <a:cubicBezTo>
                    <a:pt x="125376" y="43853"/>
                    <a:pt x="164715" y="63844"/>
                    <a:pt x="213404" y="63844"/>
                  </a:cubicBezTo>
                  <a:cubicBezTo>
                    <a:pt x="248551" y="64812"/>
                    <a:pt x="283375" y="64812"/>
                    <a:pt x="318522" y="63844"/>
                  </a:cubicBezTo>
                  <a:cubicBezTo>
                    <a:pt x="366567" y="63844"/>
                    <a:pt x="405905" y="44498"/>
                    <a:pt x="437505" y="8706"/>
                  </a:cubicBezTo>
                  <a:cubicBezTo>
                    <a:pt x="440085" y="5482"/>
                    <a:pt x="441697" y="1290"/>
                    <a:pt x="445889" y="322"/>
                  </a:cubicBezTo>
                  <a:close/>
                </a:path>
              </a:pathLst>
            </a:custGeom>
            <a:solidFill>
              <a:schemeClr val="bg1"/>
            </a:solidFill>
            <a:ln w="321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27" name="Freeform: Shape 15">
              <a:extLst>
                <a:ext uri="{FF2B5EF4-FFF2-40B4-BE49-F238E27FC236}">
                  <a16:creationId xmlns:a16="http://schemas.microsoft.com/office/drawing/2014/main" id="{4D1D2E2B-4122-4B7F-93AD-16A5059C3E1B}"/>
                </a:ext>
              </a:extLst>
            </p:cNvPr>
            <p:cNvSpPr/>
            <p:nvPr/>
          </p:nvSpPr>
          <p:spPr>
            <a:xfrm>
              <a:off x="7782645" y="1795665"/>
              <a:ext cx="208317" cy="209125"/>
            </a:xfrm>
            <a:custGeom>
              <a:avLst/>
              <a:gdLst>
                <a:gd name="connsiteX0" fmla="*/ 0 w 208317"/>
                <a:gd name="connsiteY0" fmla="*/ 118523 h 209125"/>
                <a:gd name="connsiteX1" fmla="*/ 0 w 208317"/>
                <a:gd name="connsiteY1" fmla="*/ 90148 h 209125"/>
                <a:gd name="connsiteX2" fmla="*/ 53204 w 208317"/>
                <a:gd name="connsiteY2" fmla="*/ 13405 h 209125"/>
                <a:gd name="connsiteX3" fmla="*/ 207334 w 208317"/>
                <a:gd name="connsiteY3" fmla="*/ 90148 h 209125"/>
                <a:gd name="connsiteX4" fmla="*/ 129946 w 208317"/>
                <a:gd name="connsiteY4" fmla="*/ 205906 h 209125"/>
                <a:gd name="connsiteX5" fmla="*/ 6449 w 208317"/>
                <a:gd name="connsiteY5" fmla="*/ 141739 h 209125"/>
                <a:gd name="connsiteX6" fmla="*/ 0 w 208317"/>
                <a:gd name="connsiteY6" fmla="*/ 118523 h 209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8317" h="209125">
                  <a:moveTo>
                    <a:pt x="0" y="118523"/>
                  </a:moveTo>
                  <a:cubicBezTo>
                    <a:pt x="0" y="109172"/>
                    <a:pt x="0" y="99499"/>
                    <a:pt x="0" y="90148"/>
                  </a:cubicBezTo>
                  <a:cubicBezTo>
                    <a:pt x="6771" y="56936"/>
                    <a:pt x="23216" y="30818"/>
                    <a:pt x="53204" y="13405"/>
                  </a:cubicBezTo>
                  <a:cubicBezTo>
                    <a:pt x="116081" y="-22709"/>
                    <a:pt x="197660" y="17920"/>
                    <a:pt x="207334" y="90148"/>
                  </a:cubicBezTo>
                  <a:cubicBezTo>
                    <a:pt x="215072" y="146254"/>
                    <a:pt x="176056" y="193976"/>
                    <a:pt x="129946" y="205906"/>
                  </a:cubicBezTo>
                  <a:cubicBezTo>
                    <a:pt x="78677" y="218804"/>
                    <a:pt x="26441" y="192041"/>
                    <a:pt x="6449" y="141739"/>
                  </a:cubicBezTo>
                  <a:cubicBezTo>
                    <a:pt x="3547" y="134323"/>
                    <a:pt x="2257" y="126262"/>
                    <a:pt x="0" y="118523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21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28" name="Freeform: Shape 16">
              <a:extLst>
                <a:ext uri="{FF2B5EF4-FFF2-40B4-BE49-F238E27FC236}">
                  <a16:creationId xmlns:a16="http://schemas.microsoft.com/office/drawing/2014/main" id="{EAC20C43-E2CB-4598-9576-B9B04CE30693}"/>
                </a:ext>
              </a:extLst>
            </p:cNvPr>
            <p:cNvSpPr/>
            <p:nvPr/>
          </p:nvSpPr>
          <p:spPr>
            <a:xfrm>
              <a:off x="7209979" y="1848087"/>
              <a:ext cx="164770" cy="104150"/>
            </a:xfrm>
            <a:custGeom>
              <a:avLst/>
              <a:gdLst>
                <a:gd name="connsiteX0" fmla="*/ 164770 w 164770"/>
                <a:gd name="connsiteY0" fmla="*/ 0 h 104150"/>
                <a:gd name="connsiteX1" fmla="*/ 160579 w 164770"/>
                <a:gd name="connsiteY1" fmla="*/ 87383 h 104150"/>
                <a:gd name="connsiteX2" fmla="*/ 164770 w 164770"/>
                <a:gd name="connsiteY2" fmla="*/ 104150 h 104150"/>
                <a:gd name="connsiteX3" fmla="*/ 53204 w 164770"/>
                <a:gd name="connsiteY3" fmla="*/ 104150 h 104150"/>
                <a:gd name="connsiteX4" fmla="*/ 0 w 164770"/>
                <a:gd name="connsiteY4" fmla="*/ 52236 h 104150"/>
                <a:gd name="connsiteX5" fmla="*/ 53204 w 164770"/>
                <a:gd name="connsiteY5" fmla="*/ 0 h 104150"/>
                <a:gd name="connsiteX6" fmla="*/ 164770 w 164770"/>
                <a:gd name="connsiteY6" fmla="*/ 0 h 104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64770" h="104150">
                  <a:moveTo>
                    <a:pt x="164770" y="0"/>
                  </a:moveTo>
                  <a:cubicBezTo>
                    <a:pt x="157032" y="28698"/>
                    <a:pt x="153162" y="57718"/>
                    <a:pt x="160579" y="87383"/>
                  </a:cubicBezTo>
                  <a:cubicBezTo>
                    <a:pt x="161868" y="92865"/>
                    <a:pt x="163481" y="98669"/>
                    <a:pt x="164770" y="104150"/>
                  </a:cubicBezTo>
                  <a:cubicBezTo>
                    <a:pt x="127689" y="104150"/>
                    <a:pt x="90285" y="104150"/>
                    <a:pt x="53204" y="104150"/>
                  </a:cubicBezTo>
                  <a:cubicBezTo>
                    <a:pt x="22894" y="104150"/>
                    <a:pt x="0" y="81579"/>
                    <a:pt x="0" y="52236"/>
                  </a:cubicBezTo>
                  <a:cubicBezTo>
                    <a:pt x="0" y="22894"/>
                    <a:pt x="22894" y="322"/>
                    <a:pt x="53204" y="0"/>
                  </a:cubicBezTo>
                  <a:cubicBezTo>
                    <a:pt x="90608" y="0"/>
                    <a:pt x="127689" y="0"/>
                    <a:pt x="164770" y="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21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29" name="Freeform: Shape 17">
              <a:extLst>
                <a:ext uri="{FF2B5EF4-FFF2-40B4-BE49-F238E27FC236}">
                  <a16:creationId xmlns:a16="http://schemas.microsoft.com/office/drawing/2014/main" id="{BE616C36-6C2A-4162-BB7D-EBB1DF0F4B24}"/>
                </a:ext>
              </a:extLst>
            </p:cNvPr>
            <p:cNvSpPr/>
            <p:nvPr/>
          </p:nvSpPr>
          <p:spPr>
            <a:xfrm>
              <a:off x="6801438" y="2472022"/>
              <a:ext cx="22571" cy="39016"/>
            </a:xfrm>
            <a:custGeom>
              <a:avLst/>
              <a:gdLst>
                <a:gd name="connsiteX0" fmla="*/ 3224 w 22571"/>
                <a:gd name="connsiteY0" fmla="*/ 39016 h 39016"/>
                <a:gd name="connsiteX1" fmla="*/ 0 w 22571"/>
                <a:gd name="connsiteY1" fmla="*/ 0 h 39016"/>
                <a:gd name="connsiteX2" fmla="*/ 22571 w 22571"/>
                <a:gd name="connsiteY2" fmla="*/ 0 h 39016"/>
                <a:gd name="connsiteX3" fmla="*/ 3224 w 22571"/>
                <a:gd name="connsiteY3" fmla="*/ 39016 h 390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571" h="39016">
                  <a:moveTo>
                    <a:pt x="3224" y="39016"/>
                  </a:moveTo>
                  <a:cubicBezTo>
                    <a:pt x="3869" y="25796"/>
                    <a:pt x="1935" y="12898"/>
                    <a:pt x="0" y="0"/>
                  </a:cubicBezTo>
                  <a:cubicBezTo>
                    <a:pt x="7416" y="0"/>
                    <a:pt x="15155" y="0"/>
                    <a:pt x="22571" y="0"/>
                  </a:cubicBezTo>
                  <a:cubicBezTo>
                    <a:pt x="16122" y="13220"/>
                    <a:pt x="9673" y="26118"/>
                    <a:pt x="3224" y="39016"/>
                  </a:cubicBezTo>
                  <a:close/>
                </a:path>
              </a:pathLst>
            </a:custGeom>
            <a:solidFill>
              <a:srgbClr val="FEBF18"/>
            </a:solidFill>
            <a:ln w="321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30" name="Freeform: Shape 18">
              <a:extLst>
                <a:ext uri="{FF2B5EF4-FFF2-40B4-BE49-F238E27FC236}">
                  <a16:creationId xmlns:a16="http://schemas.microsoft.com/office/drawing/2014/main" id="{00D9AE30-99D6-4197-928A-D9FCCDA32D57}"/>
                </a:ext>
              </a:extLst>
            </p:cNvPr>
            <p:cNvSpPr/>
            <p:nvPr/>
          </p:nvSpPr>
          <p:spPr>
            <a:xfrm>
              <a:off x="7366584" y="1743439"/>
              <a:ext cx="416060" cy="313351"/>
            </a:xfrm>
            <a:custGeom>
              <a:avLst/>
              <a:gdLst>
                <a:gd name="connsiteX0" fmla="*/ 413159 w 416060"/>
                <a:gd name="connsiteY0" fmla="*/ 126574 h 313351"/>
                <a:gd name="connsiteX1" fmla="*/ 387363 w 416060"/>
                <a:gd name="connsiteY1" fmla="*/ 64987 h 313351"/>
                <a:gd name="connsiteX2" fmla="*/ 379947 w 416060"/>
                <a:gd name="connsiteY2" fmla="*/ 56926 h 313351"/>
                <a:gd name="connsiteX3" fmla="*/ 260319 w 416060"/>
                <a:gd name="connsiteY3" fmla="*/ 1465 h 313351"/>
                <a:gd name="connsiteX4" fmla="*/ 260319 w 416060"/>
                <a:gd name="connsiteY4" fmla="*/ 1465 h 313351"/>
                <a:gd name="connsiteX5" fmla="*/ 207115 w 416060"/>
                <a:gd name="connsiteY5" fmla="*/ 498 h 313351"/>
                <a:gd name="connsiteX6" fmla="*/ 155201 w 416060"/>
                <a:gd name="connsiteY6" fmla="*/ 1465 h 313351"/>
                <a:gd name="connsiteX7" fmla="*/ 68785 w 416060"/>
                <a:gd name="connsiteY7" fmla="*/ 27261 h 313351"/>
                <a:gd name="connsiteX8" fmla="*/ 28157 w 416060"/>
                <a:gd name="connsiteY8" fmla="*/ 65309 h 313351"/>
                <a:gd name="connsiteX9" fmla="*/ 8165 w 416060"/>
                <a:gd name="connsiteY9" fmla="*/ 104326 h 313351"/>
                <a:gd name="connsiteX10" fmla="*/ 3973 w 416060"/>
                <a:gd name="connsiteY10" fmla="*/ 191709 h 313351"/>
                <a:gd name="connsiteX11" fmla="*/ 8165 w 416060"/>
                <a:gd name="connsiteY11" fmla="*/ 208476 h 313351"/>
                <a:gd name="connsiteX12" fmla="*/ 28157 w 416060"/>
                <a:gd name="connsiteY12" fmla="*/ 248782 h 313351"/>
                <a:gd name="connsiteX13" fmla="*/ 35573 w 416060"/>
                <a:gd name="connsiteY13" fmla="*/ 256521 h 313351"/>
                <a:gd name="connsiteX14" fmla="*/ 155201 w 416060"/>
                <a:gd name="connsiteY14" fmla="*/ 312626 h 313351"/>
                <a:gd name="connsiteX15" fmla="*/ 260319 w 416060"/>
                <a:gd name="connsiteY15" fmla="*/ 312626 h 313351"/>
                <a:gd name="connsiteX16" fmla="*/ 379302 w 416060"/>
                <a:gd name="connsiteY16" fmla="*/ 257488 h 313351"/>
                <a:gd name="connsiteX17" fmla="*/ 387685 w 416060"/>
                <a:gd name="connsiteY17" fmla="*/ 249104 h 313351"/>
                <a:gd name="connsiteX18" fmla="*/ 416061 w 416060"/>
                <a:gd name="connsiteY18" fmla="*/ 170750 h 313351"/>
                <a:gd name="connsiteX19" fmla="*/ 416061 w 416060"/>
                <a:gd name="connsiteY19" fmla="*/ 142374 h 313351"/>
                <a:gd name="connsiteX20" fmla="*/ 413159 w 416060"/>
                <a:gd name="connsiteY20" fmla="*/ 126574 h 3133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416060" h="313351">
                  <a:moveTo>
                    <a:pt x="413159" y="126574"/>
                  </a:moveTo>
                  <a:cubicBezTo>
                    <a:pt x="409289" y="104003"/>
                    <a:pt x="398971" y="84011"/>
                    <a:pt x="387363" y="64987"/>
                  </a:cubicBezTo>
                  <a:cubicBezTo>
                    <a:pt x="384783" y="62407"/>
                    <a:pt x="382526" y="59828"/>
                    <a:pt x="379947" y="56926"/>
                  </a:cubicBezTo>
                  <a:cubicBezTo>
                    <a:pt x="348347" y="20812"/>
                    <a:pt x="309008" y="820"/>
                    <a:pt x="260319" y="1465"/>
                  </a:cubicBezTo>
                  <a:cubicBezTo>
                    <a:pt x="260319" y="1465"/>
                    <a:pt x="260319" y="1465"/>
                    <a:pt x="260319" y="1465"/>
                  </a:cubicBezTo>
                  <a:cubicBezTo>
                    <a:pt x="242584" y="-1115"/>
                    <a:pt x="224849" y="498"/>
                    <a:pt x="207115" y="498"/>
                  </a:cubicBezTo>
                  <a:cubicBezTo>
                    <a:pt x="189703" y="498"/>
                    <a:pt x="172291" y="-1115"/>
                    <a:pt x="155201" y="1465"/>
                  </a:cubicBezTo>
                  <a:cubicBezTo>
                    <a:pt x="123279" y="-147"/>
                    <a:pt x="94903" y="10493"/>
                    <a:pt x="68785" y="27261"/>
                  </a:cubicBezTo>
                  <a:cubicBezTo>
                    <a:pt x="52985" y="37579"/>
                    <a:pt x="41055" y="51767"/>
                    <a:pt x="28157" y="65309"/>
                  </a:cubicBezTo>
                  <a:cubicBezTo>
                    <a:pt x="21063" y="78207"/>
                    <a:pt x="13324" y="90783"/>
                    <a:pt x="8165" y="104326"/>
                  </a:cubicBezTo>
                  <a:cubicBezTo>
                    <a:pt x="426" y="133023"/>
                    <a:pt x="-3443" y="162044"/>
                    <a:pt x="3973" y="191709"/>
                  </a:cubicBezTo>
                  <a:cubicBezTo>
                    <a:pt x="5263" y="197190"/>
                    <a:pt x="6875" y="202994"/>
                    <a:pt x="8165" y="208476"/>
                  </a:cubicBezTo>
                  <a:cubicBezTo>
                    <a:pt x="13324" y="222664"/>
                    <a:pt x="21385" y="235239"/>
                    <a:pt x="28157" y="248782"/>
                  </a:cubicBezTo>
                  <a:cubicBezTo>
                    <a:pt x="32026" y="250072"/>
                    <a:pt x="33316" y="253619"/>
                    <a:pt x="35573" y="256521"/>
                  </a:cubicBezTo>
                  <a:cubicBezTo>
                    <a:pt x="67173" y="292635"/>
                    <a:pt x="106511" y="312626"/>
                    <a:pt x="155201" y="312626"/>
                  </a:cubicBezTo>
                  <a:cubicBezTo>
                    <a:pt x="190348" y="313594"/>
                    <a:pt x="225172" y="313594"/>
                    <a:pt x="260319" y="312626"/>
                  </a:cubicBezTo>
                  <a:cubicBezTo>
                    <a:pt x="308363" y="312626"/>
                    <a:pt x="347702" y="293280"/>
                    <a:pt x="379302" y="257488"/>
                  </a:cubicBezTo>
                  <a:cubicBezTo>
                    <a:pt x="381881" y="254586"/>
                    <a:pt x="383171" y="250394"/>
                    <a:pt x="387685" y="249104"/>
                  </a:cubicBezTo>
                  <a:cubicBezTo>
                    <a:pt x="401873" y="224598"/>
                    <a:pt x="412836" y="199125"/>
                    <a:pt x="416061" y="170750"/>
                  </a:cubicBezTo>
                  <a:cubicBezTo>
                    <a:pt x="416061" y="161399"/>
                    <a:pt x="416061" y="151725"/>
                    <a:pt x="416061" y="142374"/>
                  </a:cubicBezTo>
                  <a:cubicBezTo>
                    <a:pt x="415093" y="137215"/>
                    <a:pt x="414126" y="132056"/>
                    <a:pt x="413159" y="126574"/>
                  </a:cubicBezTo>
                  <a:close/>
                </a:path>
              </a:pathLst>
            </a:custGeom>
            <a:solidFill>
              <a:schemeClr val="accent2"/>
            </a:solidFill>
            <a:ln w="321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31" name="Freeform: Shape 19">
              <a:extLst>
                <a:ext uri="{FF2B5EF4-FFF2-40B4-BE49-F238E27FC236}">
                  <a16:creationId xmlns:a16="http://schemas.microsoft.com/office/drawing/2014/main" id="{385D542A-D63F-40E4-A621-1E7035F943C7}"/>
                </a:ext>
              </a:extLst>
            </p:cNvPr>
            <p:cNvSpPr/>
            <p:nvPr/>
          </p:nvSpPr>
          <p:spPr>
            <a:xfrm>
              <a:off x="7522108" y="1743439"/>
              <a:ext cx="105117" cy="313351"/>
            </a:xfrm>
            <a:custGeom>
              <a:avLst/>
              <a:gdLst>
                <a:gd name="connsiteX0" fmla="*/ 0 w 105117"/>
                <a:gd name="connsiteY0" fmla="*/ 312626 h 313351"/>
                <a:gd name="connsiteX1" fmla="*/ 0 w 105117"/>
                <a:gd name="connsiteY1" fmla="*/ 1465 h 313351"/>
                <a:gd name="connsiteX2" fmla="*/ 51914 w 105117"/>
                <a:gd name="connsiteY2" fmla="*/ 498 h 313351"/>
                <a:gd name="connsiteX3" fmla="*/ 105118 w 105117"/>
                <a:gd name="connsiteY3" fmla="*/ 1465 h 313351"/>
                <a:gd name="connsiteX4" fmla="*/ 105118 w 105117"/>
                <a:gd name="connsiteY4" fmla="*/ 312626 h 313351"/>
                <a:gd name="connsiteX5" fmla="*/ 0 w 105117"/>
                <a:gd name="connsiteY5" fmla="*/ 312626 h 3133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5117" h="313351">
                  <a:moveTo>
                    <a:pt x="0" y="312626"/>
                  </a:moveTo>
                  <a:cubicBezTo>
                    <a:pt x="0" y="208798"/>
                    <a:pt x="0" y="105293"/>
                    <a:pt x="0" y="1465"/>
                  </a:cubicBezTo>
                  <a:cubicBezTo>
                    <a:pt x="17412" y="-1115"/>
                    <a:pt x="34824" y="498"/>
                    <a:pt x="51914" y="498"/>
                  </a:cubicBezTo>
                  <a:cubicBezTo>
                    <a:pt x="69649" y="498"/>
                    <a:pt x="87383" y="-1115"/>
                    <a:pt x="105118" y="1465"/>
                  </a:cubicBezTo>
                  <a:cubicBezTo>
                    <a:pt x="105118" y="105293"/>
                    <a:pt x="105118" y="208798"/>
                    <a:pt x="105118" y="312626"/>
                  </a:cubicBezTo>
                  <a:cubicBezTo>
                    <a:pt x="69971" y="313594"/>
                    <a:pt x="34824" y="313594"/>
                    <a:pt x="0" y="312626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21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532" name="Rectangle 20">
            <a:extLst>
              <a:ext uri="{FF2B5EF4-FFF2-40B4-BE49-F238E27FC236}">
                <a16:creationId xmlns:a16="http://schemas.microsoft.com/office/drawing/2014/main" id="{AB48074E-E584-4760-9323-AB2DEB84B1B7}"/>
              </a:ext>
            </a:extLst>
          </p:cNvPr>
          <p:cNvSpPr/>
          <p:nvPr/>
        </p:nvSpPr>
        <p:spPr>
          <a:xfrm>
            <a:off x="4188322" y="1783536"/>
            <a:ext cx="3343276" cy="4616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lang="en-US" sz="2400" dirty="0">
                <a:solidFill>
                  <a:schemeClr val="accent3"/>
                </a:solidFill>
              </a:rPr>
              <a:t>Local Food</a:t>
            </a:r>
          </a:p>
        </p:txBody>
      </p:sp>
      <p:grpSp>
        <p:nvGrpSpPr>
          <p:cNvPr id="533" name="Group 21">
            <a:extLst>
              <a:ext uri="{FF2B5EF4-FFF2-40B4-BE49-F238E27FC236}">
                <a16:creationId xmlns:a16="http://schemas.microsoft.com/office/drawing/2014/main" id="{2F6B667D-2589-43FD-9FAF-D825C05075EF}"/>
              </a:ext>
            </a:extLst>
          </p:cNvPr>
          <p:cNvGrpSpPr/>
          <p:nvPr/>
        </p:nvGrpSpPr>
        <p:grpSpPr>
          <a:xfrm>
            <a:off x="4188322" y="2421239"/>
            <a:ext cx="3248026" cy="646331"/>
            <a:chOff x="4981575" y="3429000"/>
            <a:chExt cx="3248026" cy="646331"/>
          </a:xfrm>
        </p:grpSpPr>
        <p:sp>
          <p:nvSpPr>
            <p:cNvPr id="534" name="TextBox 533">
              <a:extLst>
                <a:ext uri="{FF2B5EF4-FFF2-40B4-BE49-F238E27FC236}">
                  <a16:creationId xmlns:a16="http://schemas.microsoft.com/office/drawing/2014/main" id="{7C0B659B-E6AA-46F7-891C-5FCE6A93B391}"/>
                </a:ext>
              </a:extLst>
            </p:cNvPr>
            <p:cNvSpPr txBox="1"/>
            <p:nvPr/>
          </p:nvSpPr>
          <p:spPr>
            <a:xfrm>
              <a:off x="4981575" y="3429000"/>
              <a:ext cx="136207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dirty="0">
                  <a:solidFill>
                    <a:schemeClr val="accent1"/>
                  </a:solidFill>
                  <a:cs typeface="Arial" pitchFamily="34" charset="0"/>
                </a:rPr>
                <a:t>Your</a:t>
              </a:r>
            </a:p>
            <a:p>
              <a:r>
                <a:rPr lang="en-US" altLang="ko-KR" dirty="0">
                  <a:solidFill>
                    <a:schemeClr val="accent1"/>
                  </a:solidFill>
                  <a:cs typeface="Arial" pitchFamily="34" charset="0"/>
                </a:rPr>
                <a:t>Text Here</a:t>
              </a:r>
              <a:endParaRPr lang="ko-KR" altLang="en-US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535" name="TextBox 534">
              <a:extLst>
                <a:ext uri="{FF2B5EF4-FFF2-40B4-BE49-F238E27FC236}">
                  <a16:creationId xmlns:a16="http://schemas.microsoft.com/office/drawing/2014/main" id="{06D79697-896C-4CDC-AA7E-6C7178FAD8B1}"/>
                </a:ext>
              </a:extLst>
            </p:cNvPr>
            <p:cNvSpPr txBox="1"/>
            <p:nvPr/>
          </p:nvSpPr>
          <p:spPr>
            <a:xfrm>
              <a:off x="6248401" y="3429000"/>
              <a:ext cx="1981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Get a modern PowerPoint  Presentation that is beautifully designed. </a:t>
              </a:r>
              <a:r>
                <a:rPr lang="ko-KR" altLang="en-US" sz="1200" dirty="0">
                  <a:cs typeface="Arial" pitchFamily="34" charset="0"/>
                </a:rPr>
                <a:t>   </a:t>
              </a:r>
            </a:p>
          </p:txBody>
        </p:sp>
      </p:grpSp>
      <p:grpSp>
        <p:nvGrpSpPr>
          <p:cNvPr id="536" name="Group 24">
            <a:extLst>
              <a:ext uri="{FF2B5EF4-FFF2-40B4-BE49-F238E27FC236}">
                <a16:creationId xmlns:a16="http://schemas.microsoft.com/office/drawing/2014/main" id="{6D79B16D-2CDA-4C11-9994-ACD075870810}"/>
              </a:ext>
            </a:extLst>
          </p:cNvPr>
          <p:cNvGrpSpPr/>
          <p:nvPr/>
        </p:nvGrpSpPr>
        <p:grpSpPr>
          <a:xfrm>
            <a:off x="4188322" y="3362905"/>
            <a:ext cx="3248026" cy="646331"/>
            <a:chOff x="4981575" y="3429000"/>
            <a:chExt cx="3248026" cy="646331"/>
          </a:xfrm>
        </p:grpSpPr>
        <p:sp>
          <p:nvSpPr>
            <p:cNvPr id="537" name="TextBox 536">
              <a:extLst>
                <a:ext uri="{FF2B5EF4-FFF2-40B4-BE49-F238E27FC236}">
                  <a16:creationId xmlns:a16="http://schemas.microsoft.com/office/drawing/2014/main" id="{D5F7287B-D2B2-4485-9C39-564252BC8A52}"/>
                </a:ext>
              </a:extLst>
            </p:cNvPr>
            <p:cNvSpPr txBox="1"/>
            <p:nvPr/>
          </p:nvSpPr>
          <p:spPr>
            <a:xfrm>
              <a:off x="4981575" y="3429000"/>
              <a:ext cx="136207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dirty="0">
                  <a:solidFill>
                    <a:schemeClr val="accent2"/>
                  </a:solidFill>
                  <a:cs typeface="Arial" pitchFamily="34" charset="0"/>
                </a:rPr>
                <a:t>Your</a:t>
              </a:r>
            </a:p>
            <a:p>
              <a:r>
                <a:rPr lang="en-US" altLang="ko-KR" dirty="0">
                  <a:solidFill>
                    <a:schemeClr val="accent2"/>
                  </a:solidFill>
                  <a:cs typeface="Arial" pitchFamily="34" charset="0"/>
                </a:rPr>
                <a:t>Text Here</a:t>
              </a:r>
              <a:endParaRPr lang="ko-KR" altLang="en-US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538" name="TextBox 537">
              <a:extLst>
                <a:ext uri="{FF2B5EF4-FFF2-40B4-BE49-F238E27FC236}">
                  <a16:creationId xmlns:a16="http://schemas.microsoft.com/office/drawing/2014/main" id="{60217D8B-7009-406C-89D9-5E274C761857}"/>
                </a:ext>
              </a:extLst>
            </p:cNvPr>
            <p:cNvSpPr txBox="1"/>
            <p:nvPr/>
          </p:nvSpPr>
          <p:spPr>
            <a:xfrm>
              <a:off x="6248401" y="3429000"/>
              <a:ext cx="1981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Get a modern PowerPoint  Presentation that is beautifully designed. </a:t>
              </a:r>
              <a:r>
                <a:rPr lang="ko-KR" altLang="en-US" sz="1200" dirty="0">
                  <a:cs typeface="Arial" pitchFamily="34" charset="0"/>
                </a:rPr>
                <a:t>   </a:t>
              </a:r>
            </a:p>
          </p:txBody>
        </p:sp>
      </p:grpSp>
      <p:sp>
        <p:nvSpPr>
          <p:cNvPr id="539" name="Rectangle 27">
            <a:extLst>
              <a:ext uri="{FF2B5EF4-FFF2-40B4-BE49-F238E27FC236}">
                <a16:creationId xmlns:a16="http://schemas.microsoft.com/office/drawing/2014/main" id="{A16258B1-F351-4BDD-A201-DC68A049C82C}"/>
              </a:ext>
            </a:extLst>
          </p:cNvPr>
          <p:cNvSpPr/>
          <p:nvPr/>
        </p:nvSpPr>
        <p:spPr>
          <a:xfrm>
            <a:off x="7647505" y="1864419"/>
            <a:ext cx="66021" cy="3657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0" name="TextBox 539">
            <a:extLst>
              <a:ext uri="{FF2B5EF4-FFF2-40B4-BE49-F238E27FC236}">
                <a16:creationId xmlns:a16="http://schemas.microsoft.com/office/drawing/2014/main" id="{8297B0D8-CF81-4172-9EBF-6BB7249A475F}"/>
              </a:ext>
            </a:extLst>
          </p:cNvPr>
          <p:cNvSpPr txBox="1"/>
          <p:nvPr/>
        </p:nvSpPr>
        <p:spPr>
          <a:xfrm>
            <a:off x="7974626" y="1955891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ko-KR" sz="1600" dirty="0">
                <a:cs typeface="Arial" pitchFamily="34" charset="0"/>
              </a:rPr>
              <a:t>Simple Portfolio Presentation</a:t>
            </a:r>
          </a:p>
        </p:txBody>
      </p:sp>
      <p:sp>
        <p:nvSpPr>
          <p:cNvPr id="541" name="TextBox 540">
            <a:extLst>
              <a:ext uri="{FF2B5EF4-FFF2-40B4-BE49-F238E27FC236}">
                <a16:creationId xmlns:a16="http://schemas.microsoft.com/office/drawing/2014/main" id="{97E1A3CF-5097-4916-A461-03B040D36EF3}"/>
              </a:ext>
            </a:extLst>
          </p:cNvPr>
          <p:cNvSpPr txBox="1"/>
          <p:nvPr/>
        </p:nvSpPr>
        <p:spPr>
          <a:xfrm>
            <a:off x="7974626" y="2278008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ko-KR" sz="1600" dirty="0">
                <a:cs typeface="Arial" pitchFamily="34" charset="0"/>
              </a:rPr>
              <a:t>Presentation</a:t>
            </a:r>
          </a:p>
        </p:txBody>
      </p:sp>
      <p:sp>
        <p:nvSpPr>
          <p:cNvPr id="542" name="TextBox 541">
            <a:extLst>
              <a:ext uri="{FF2B5EF4-FFF2-40B4-BE49-F238E27FC236}">
                <a16:creationId xmlns:a16="http://schemas.microsoft.com/office/drawing/2014/main" id="{B0587946-2284-48E6-B73B-D79EF52D5D32}"/>
              </a:ext>
            </a:extLst>
          </p:cNvPr>
          <p:cNvSpPr txBox="1"/>
          <p:nvPr/>
        </p:nvSpPr>
        <p:spPr>
          <a:xfrm>
            <a:off x="7974626" y="3244359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ko-KR" sz="1600" dirty="0">
                <a:cs typeface="Arial" pitchFamily="34" charset="0"/>
              </a:rPr>
              <a:t>Portfolio Presentation</a:t>
            </a:r>
          </a:p>
        </p:txBody>
      </p:sp>
      <p:sp>
        <p:nvSpPr>
          <p:cNvPr id="543" name="TextBox 542">
            <a:extLst>
              <a:ext uri="{FF2B5EF4-FFF2-40B4-BE49-F238E27FC236}">
                <a16:creationId xmlns:a16="http://schemas.microsoft.com/office/drawing/2014/main" id="{F6AE310E-5F7A-493C-8430-DB5AD449852F}"/>
              </a:ext>
            </a:extLst>
          </p:cNvPr>
          <p:cNvSpPr txBox="1"/>
          <p:nvPr/>
        </p:nvSpPr>
        <p:spPr>
          <a:xfrm>
            <a:off x="7974626" y="2922242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ko-KR" sz="1600" dirty="0">
                <a:cs typeface="Arial" pitchFamily="34" charset="0"/>
              </a:rPr>
              <a:t>Simple Portfolio</a:t>
            </a:r>
          </a:p>
        </p:txBody>
      </p:sp>
      <p:sp>
        <p:nvSpPr>
          <p:cNvPr id="544" name="TextBox 543">
            <a:extLst>
              <a:ext uri="{FF2B5EF4-FFF2-40B4-BE49-F238E27FC236}">
                <a16:creationId xmlns:a16="http://schemas.microsoft.com/office/drawing/2014/main" id="{BDAA79EE-E255-4B84-9706-39FA75570FC5}"/>
              </a:ext>
            </a:extLst>
          </p:cNvPr>
          <p:cNvSpPr txBox="1"/>
          <p:nvPr/>
        </p:nvSpPr>
        <p:spPr>
          <a:xfrm>
            <a:off x="7974626" y="2600125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ko-KR" sz="1600" dirty="0">
                <a:cs typeface="Arial" pitchFamily="34" charset="0"/>
              </a:rPr>
              <a:t>Portfolio</a:t>
            </a:r>
          </a:p>
        </p:txBody>
      </p:sp>
      <p:sp>
        <p:nvSpPr>
          <p:cNvPr id="545" name="TextBox 544">
            <a:extLst>
              <a:ext uri="{FF2B5EF4-FFF2-40B4-BE49-F238E27FC236}">
                <a16:creationId xmlns:a16="http://schemas.microsoft.com/office/drawing/2014/main" id="{36FAA94D-B7D8-49DF-BC6B-E8A614CCE6D0}"/>
              </a:ext>
            </a:extLst>
          </p:cNvPr>
          <p:cNvSpPr txBox="1"/>
          <p:nvPr/>
        </p:nvSpPr>
        <p:spPr>
          <a:xfrm>
            <a:off x="7974626" y="3566476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ko-KR" sz="1600" dirty="0">
                <a:cs typeface="Arial" pitchFamily="34" charset="0"/>
              </a:rPr>
              <a:t>Presentation</a:t>
            </a:r>
          </a:p>
        </p:txBody>
      </p:sp>
      <p:sp>
        <p:nvSpPr>
          <p:cNvPr id="546" name="TextBox 545">
            <a:extLst>
              <a:ext uri="{FF2B5EF4-FFF2-40B4-BE49-F238E27FC236}">
                <a16:creationId xmlns:a16="http://schemas.microsoft.com/office/drawing/2014/main" id="{814D36D7-A05E-4FB1-8286-DA93BE387376}"/>
              </a:ext>
            </a:extLst>
          </p:cNvPr>
          <p:cNvSpPr txBox="1"/>
          <p:nvPr/>
        </p:nvSpPr>
        <p:spPr>
          <a:xfrm>
            <a:off x="7974626" y="4210710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ko-KR" sz="1600" dirty="0">
                <a:cs typeface="Arial" pitchFamily="34" charset="0"/>
              </a:rPr>
              <a:t>Simple Portfolio</a:t>
            </a:r>
          </a:p>
        </p:txBody>
      </p:sp>
      <p:sp>
        <p:nvSpPr>
          <p:cNvPr id="547" name="TextBox 546">
            <a:extLst>
              <a:ext uri="{FF2B5EF4-FFF2-40B4-BE49-F238E27FC236}">
                <a16:creationId xmlns:a16="http://schemas.microsoft.com/office/drawing/2014/main" id="{C61DD6C8-6DB0-45C5-929C-DC2A95295097}"/>
              </a:ext>
            </a:extLst>
          </p:cNvPr>
          <p:cNvSpPr txBox="1"/>
          <p:nvPr/>
        </p:nvSpPr>
        <p:spPr>
          <a:xfrm>
            <a:off x="7974626" y="3888593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ko-KR" sz="1600" dirty="0">
                <a:cs typeface="Arial" pitchFamily="34" charset="0"/>
              </a:rPr>
              <a:t>Portfolio Presentation</a:t>
            </a:r>
          </a:p>
        </p:txBody>
      </p:sp>
      <p:sp>
        <p:nvSpPr>
          <p:cNvPr id="548" name="Text Placeholder 17">
            <a:extLst>
              <a:ext uri="{FF2B5EF4-FFF2-40B4-BE49-F238E27FC236}">
                <a16:creationId xmlns:a16="http://schemas.microsoft.com/office/drawing/2014/main" id="{FF2E1ACB-0C9E-48C0-A559-B46119F0FABD}"/>
              </a:ext>
            </a:extLst>
          </p:cNvPr>
          <p:cNvSpPr txBox="1">
            <a:spLocks/>
          </p:cNvSpPr>
          <p:nvPr/>
        </p:nvSpPr>
        <p:spPr>
          <a:xfrm>
            <a:off x="7670479" y="5757439"/>
            <a:ext cx="3887925" cy="411758"/>
          </a:xfrm>
          <a:prstGeom prst="rect">
            <a:avLst/>
          </a:prstGeom>
          <a:solidFill>
            <a:schemeClr val="accent3"/>
          </a:solidFill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chemeClr val="bg1"/>
                </a:solidFill>
              </a:rPr>
              <a:t>Local Food Fresh Food</a:t>
            </a:r>
          </a:p>
        </p:txBody>
      </p:sp>
      <p:sp>
        <p:nvSpPr>
          <p:cNvPr id="549" name="TextBox 548">
            <a:extLst>
              <a:ext uri="{FF2B5EF4-FFF2-40B4-BE49-F238E27FC236}">
                <a16:creationId xmlns:a16="http://schemas.microsoft.com/office/drawing/2014/main" id="{E3ADC865-428B-45FD-A2E2-AB2C597CBD78}"/>
              </a:ext>
            </a:extLst>
          </p:cNvPr>
          <p:cNvSpPr txBox="1"/>
          <p:nvPr/>
        </p:nvSpPr>
        <p:spPr>
          <a:xfrm>
            <a:off x="7974626" y="4532827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ko-KR" sz="1600" dirty="0">
                <a:cs typeface="Arial" pitchFamily="34" charset="0"/>
              </a:rPr>
              <a:t>Presentation</a:t>
            </a:r>
          </a:p>
        </p:txBody>
      </p:sp>
      <p:sp>
        <p:nvSpPr>
          <p:cNvPr id="550" name="TextBox 549">
            <a:extLst>
              <a:ext uri="{FF2B5EF4-FFF2-40B4-BE49-F238E27FC236}">
                <a16:creationId xmlns:a16="http://schemas.microsoft.com/office/drawing/2014/main" id="{C1CB07E2-C3EC-496B-B2A8-CC06D3A12029}"/>
              </a:ext>
            </a:extLst>
          </p:cNvPr>
          <p:cNvSpPr txBox="1"/>
          <p:nvPr/>
        </p:nvSpPr>
        <p:spPr>
          <a:xfrm>
            <a:off x="7974626" y="5177057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ko-KR" sz="1600" dirty="0">
                <a:cs typeface="Arial" pitchFamily="34" charset="0"/>
              </a:rPr>
              <a:t>Simple Portfolio</a:t>
            </a:r>
          </a:p>
        </p:txBody>
      </p:sp>
      <p:sp>
        <p:nvSpPr>
          <p:cNvPr id="551" name="TextBox 550">
            <a:extLst>
              <a:ext uri="{FF2B5EF4-FFF2-40B4-BE49-F238E27FC236}">
                <a16:creationId xmlns:a16="http://schemas.microsoft.com/office/drawing/2014/main" id="{EC00237B-5C9D-4F59-A94A-D46AAAF566CA}"/>
              </a:ext>
            </a:extLst>
          </p:cNvPr>
          <p:cNvSpPr txBox="1"/>
          <p:nvPr/>
        </p:nvSpPr>
        <p:spPr>
          <a:xfrm>
            <a:off x="7974626" y="4854944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ko-KR" sz="1600" dirty="0">
                <a:cs typeface="Arial" pitchFamily="34" charset="0"/>
              </a:rPr>
              <a:t>Portfolio Presentation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DB300"/>
      </a:accent1>
      <a:accent2>
        <a:srgbClr val="BEA00E"/>
      </a:accent2>
      <a:accent3>
        <a:srgbClr val="84CADF"/>
      </a:accent3>
      <a:accent4>
        <a:srgbClr val="206481"/>
      </a:accent4>
      <a:accent5>
        <a:srgbClr val="0F3240"/>
      </a:accent5>
      <a:accent6>
        <a:srgbClr val="5F5006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11185</TotalTime>
  <Words>71</Words>
  <Application>Microsoft Office PowerPoint</Application>
  <PresentationFormat>와이드스크린</PresentationFormat>
  <Paragraphs>22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25</cp:revision>
  <dcterms:created xsi:type="dcterms:W3CDTF">2018-02-18T19:39:47Z</dcterms:created>
  <dcterms:modified xsi:type="dcterms:W3CDTF">2022-10-26T05:13:52Z</dcterms:modified>
</cp:coreProperties>
</file>