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1" name="Group 2">
            <a:extLst>
              <a:ext uri="{FF2B5EF4-FFF2-40B4-BE49-F238E27FC236}">
                <a16:creationId xmlns:a16="http://schemas.microsoft.com/office/drawing/2014/main" id="{0C5A1D40-637B-46FE-B490-1F9C28FAC931}"/>
              </a:ext>
            </a:extLst>
          </p:cNvPr>
          <p:cNvGrpSpPr/>
          <p:nvPr/>
        </p:nvGrpSpPr>
        <p:grpSpPr>
          <a:xfrm>
            <a:off x="1477885" y="1442362"/>
            <a:ext cx="1751089" cy="4315578"/>
            <a:chOff x="1537576" y="623273"/>
            <a:chExt cx="2357813" cy="5810855"/>
          </a:xfrm>
        </p:grpSpPr>
        <p:grpSp>
          <p:nvGrpSpPr>
            <p:cNvPr id="432" name="Group 4">
              <a:extLst>
                <a:ext uri="{FF2B5EF4-FFF2-40B4-BE49-F238E27FC236}">
                  <a16:creationId xmlns:a16="http://schemas.microsoft.com/office/drawing/2014/main" id="{5E061BD7-8EA4-4ED3-B66C-199A0982DED1}"/>
                </a:ext>
              </a:extLst>
            </p:cNvPr>
            <p:cNvGrpSpPr/>
            <p:nvPr/>
          </p:nvGrpSpPr>
          <p:grpSpPr>
            <a:xfrm>
              <a:off x="1647336" y="2393824"/>
              <a:ext cx="2130809" cy="4040304"/>
              <a:chOff x="1647336" y="2393824"/>
              <a:chExt cx="2130809" cy="4040304"/>
            </a:xfrm>
            <a:solidFill>
              <a:schemeClr val="accent5"/>
            </a:solidFill>
          </p:grpSpPr>
          <p:sp>
            <p:nvSpPr>
              <p:cNvPr id="462" name="Freeform: Shape 34">
                <a:extLst>
                  <a:ext uri="{FF2B5EF4-FFF2-40B4-BE49-F238E27FC236}">
                    <a16:creationId xmlns:a16="http://schemas.microsoft.com/office/drawing/2014/main" id="{3B999D3B-EBA1-4C46-8A66-4CD42D164A0D}"/>
                  </a:ext>
                </a:extLst>
              </p:cNvPr>
              <p:cNvSpPr/>
              <p:nvPr/>
            </p:nvSpPr>
            <p:spPr>
              <a:xfrm>
                <a:off x="1647336" y="2725170"/>
                <a:ext cx="2130809" cy="3708958"/>
              </a:xfrm>
              <a:custGeom>
                <a:avLst/>
                <a:gdLst>
                  <a:gd name="connsiteX0" fmla="*/ 0 w 2513876"/>
                  <a:gd name="connsiteY0" fmla="*/ 4375738 h 4375737"/>
                  <a:gd name="connsiteX1" fmla="*/ 18085 w 2513876"/>
                  <a:gd name="connsiteY1" fmla="*/ 4261438 h 4375737"/>
                  <a:gd name="connsiteX2" fmla="*/ 102002 w 2513876"/>
                  <a:gd name="connsiteY2" fmla="*/ 3742024 h 4375737"/>
                  <a:gd name="connsiteX3" fmla="*/ 206897 w 2513876"/>
                  <a:gd name="connsiteY3" fmla="*/ 3106863 h 4375737"/>
                  <a:gd name="connsiteX4" fmla="*/ 305282 w 2513876"/>
                  <a:gd name="connsiteY4" fmla="*/ 2510043 h 4375737"/>
                  <a:gd name="connsiteX5" fmla="*/ 400050 w 2513876"/>
                  <a:gd name="connsiteY5" fmla="*/ 1939990 h 4375737"/>
                  <a:gd name="connsiteX6" fmla="*/ 516520 w 2513876"/>
                  <a:gd name="connsiteY6" fmla="*/ 1233935 h 4375737"/>
                  <a:gd name="connsiteX7" fmla="*/ 625756 w 2513876"/>
                  <a:gd name="connsiteY7" fmla="*/ 574178 h 4375737"/>
                  <a:gd name="connsiteX8" fmla="*/ 680013 w 2513876"/>
                  <a:gd name="connsiteY8" fmla="*/ 252257 h 4375737"/>
                  <a:gd name="connsiteX9" fmla="*/ 706056 w 2513876"/>
                  <a:gd name="connsiteY9" fmla="*/ 240682 h 4375737"/>
                  <a:gd name="connsiteX10" fmla="*/ 755972 w 2513876"/>
                  <a:gd name="connsiteY10" fmla="*/ 268895 h 4375737"/>
                  <a:gd name="connsiteX11" fmla="*/ 779121 w 2513876"/>
                  <a:gd name="connsiteY11" fmla="*/ 260214 h 4375737"/>
                  <a:gd name="connsiteX12" fmla="*/ 865931 w 2513876"/>
                  <a:gd name="connsiteY12" fmla="*/ 31614 h 4375737"/>
                  <a:gd name="connsiteX13" fmla="*/ 879676 w 2513876"/>
                  <a:gd name="connsiteY13" fmla="*/ 10635 h 4375737"/>
                  <a:gd name="connsiteX14" fmla="*/ 880399 w 2513876"/>
                  <a:gd name="connsiteY14" fmla="*/ 27274 h 4375737"/>
                  <a:gd name="connsiteX15" fmla="*/ 859420 w 2513876"/>
                  <a:gd name="connsiteY15" fmla="*/ 153872 h 4375737"/>
                  <a:gd name="connsiteX16" fmla="*/ 862314 w 2513876"/>
                  <a:gd name="connsiteY16" fmla="*/ 175574 h 4375737"/>
                  <a:gd name="connsiteX17" fmla="*/ 868825 w 2513876"/>
                  <a:gd name="connsiteY17" fmla="*/ 213915 h 4375737"/>
                  <a:gd name="connsiteX18" fmla="*/ 856527 w 2513876"/>
                  <a:gd name="connsiteY18" fmla="*/ 260214 h 4375737"/>
                  <a:gd name="connsiteX19" fmla="*/ 873165 w 2513876"/>
                  <a:gd name="connsiteY19" fmla="*/ 288427 h 4375737"/>
                  <a:gd name="connsiteX20" fmla="*/ 976614 w 2513876"/>
                  <a:gd name="connsiteY20" fmla="*/ 315917 h 4375737"/>
                  <a:gd name="connsiteX21" fmla="*/ 1033041 w 2513876"/>
                  <a:gd name="connsiteY21" fmla="*/ 348471 h 4375737"/>
                  <a:gd name="connsiteX22" fmla="*/ 1093808 w 2513876"/>
                  <a:gd name="connsiteY22" fmla="*/ 405621 h 4375737"/>
                  <a:gd name="connsiteX23" fmla="*/ 1076446 w 2513876"/>
                  <a:gd name="connsiteY23" fmla="*/ 359322 h 4375737"/>
                  <a:gd name="connsiteX24" fmla="*/ 1088020 w 2513876"/>
                  <a:gd name="connsiteY24" fmla="*/ 346301 h 4375737"/>
                  <a:gd name="connsiteX25" fmla="*/ 1120574 w 2513876"/>
                  <a:gd name="connsiteY25" fmla="*/ 354258 h 4375737"/>
                  <a:gd name="connsiteX26" fmla="*/ 1140830 w 2513876"/>
                  <a:gd name="connsiteY26" fmla="*/ 339790 h 4375737"/>
                  <a:gd name="connsiteX27" fmla="*/ 1145170 w 2513876"/>
                  <a:gd name="connsiteY27" fmla="*/ 300725 h 4375737"/>
                  <a:gd name="connsiteX28" fmla="*/ 1150958 w 2513876"/>
                  <a:gd name="connsiteY28" fmla="*/ 285534 h 4375737"/>
                  <a:gd name="connsiteX29" fmla="*/ 1161085 w 2513876"/>
                  <a:gd name="connsiteY29" fmla="*/ 298555 h 4375737"/>
                  <a:gd name="connsiteX30" fmla="*/ 1246449 w 2513876"/>
                  <a:gd name="connsiteY30" fmla="*/ 508346 h 4375737"/>
                  <a:gd name="connsiteX31" fmla="*/ 1254406 w 2513876"/>
                  <a:gd name="connsiteY31" fmla="*/ 527155 h 4375737"/>
                  <a:gd name="connsiteX32" fmla="*/ 1265981 w 2513876"/>
                  <a:gd name="connsiteY32" fmla="*/ 509070 h 4375737"/>
                  <a:gd name="connsiteX33" fmla="*/ 1325301 w 2513876"/>
                  <a:gd name="connsiteY33" fmla="*/ 361492 h 4375737"/>
                  <a:gd name="connsiteX34" fmla="*/ 1354238 w 2513876"/>
                  <a:gd name="connsiteY34" fmla="*/ 341237 h 4375737"/>
                  <a:gd name="connsiteX35" fmla="*/ 1425856 w 2513876"/>
                  <a:gd name="connsiteY35" fmla="*/ 341237 h 4375737"/>
                  <a:gd name="connsiteX36" fmla="*/ 1437431 w 2513876"/>
                  <a:gd name="connsiteY36" fmla="*/ 358599 h 4375737"/>
                  <a:gd name="connsiteX37" fmla="*/ 1432367 w 2513876"/>
                  <a:gd name="connsiteY37" fmla="*/ 380301 h 4375737"/>
                  <a:gd name="connsiteX38" fmla="*/ 1452623 w 2513876"/>
                  <a:gd name="connsiteY38" fmla="*/ 360046 h 4375737"/>
                  <a:gd name="connsiteX39" fmla="*/ 1496751 w 2513876"/>
                  <a:gd name="connsiteY39" fmla="*/ 340513 h 4375737"/>
                  <a:gd name="connsiteX40" fmla="*/ 1511220 w 2513876"/>
                  <a:gd name="connsiteY40" fmla="*/ 322428 h 4375737"/>
                  <a:gd name="connsiteX41" fmla="*/ 1467814 w 2513876"/>
                  <a:gd name="connsiteY41" fmla="*/ 29444 h 4375737"/>
                  <a:gd name="connsiteX42" fmla="*/ 1467091 w 2513876"/>
                  <a:gd name="connsiteY42" fmla="*/ 24380 h 4375737"/>
                  <a:gd name="connsiteX43" fmla="*/ 1474325 w 2513876"/>
                  <a:gd name="connsiteY43" fmla="*/ 1231 h 4375737"/>
                  <a:gd name="connsiteX44" fmla="*/ 1506879 w 2513876"/>
                  <a:gd name="connsiteY44" fmla="*/ 16422 h 4375737"/>
                  <a:gd name="connsiteX45" fmla="*/ 1546667 w 2513876"/>
                  <a:gd name="connsiteY45" fmla="*/ 164723 h 4375737"/>
                  <a:gd name="connsiteX46" fmla="*/ 1578497 w 2513876"/>
                  <a:gd name="connsiteY46" fmla="*/ 289151 h 4375737"/>
                  <a:gd name="connsiteX47" fmla="*/ 1598753 w 2513876"/>
                  <a:gd name="connsiteY47" fmla="*/ 300725 h 4375737"/>
                  <a:gd name="connsiteX48" fmla="*/ 1642158 w 2513876"/>
                  <a:gd name="connsiteY48" fmla="*/ 289151 h 4375737"/>
                  <a:gd name="connsiteX49" fmla="*/ 1653733 w 2513876"/>
                  <a:gd name="connsiteY49" fmla="*/ 289874 h 4375737"/>
                  <a:gd name="connsiteX50" fmla="*/ 1650116 w 2513876"/>
                  <a:gd name="connsiteY50" fmla="*/ 300725 h 4375737"/>
                  <a:gd name="connsiteX51" fmla="*/ 1620456 w 2513876"/>
                  <a:gd name="connsiteY51" fmla="*/ 331833 h 4375737"/>
                  <a:gd name="connsiteX52" fmla="*/ 1602370 w 2513876"/>
                  <a:gd name="connsiteY52" fmla="*/ 381025 h 4375737"/>
                  <a:gd name="connsiteX53" fmla="*/ 1661690 w 2513876"/>
                  <a:gd name="connsiteY53" fmla="*/ 849799 h 4375737"/>
                  <a:gd name="connsiteX54" fmla="*/ 1679776 w 2513876"/>
                  <a:gd name="connsiteY54" fmla="*/ 980738 h 4375737"/>
                  <a:gd name="connsiteX55" fmla="*/ 1692797 w 2513876"/>
                  <a:gd name="connsiteY55" fmla="*/ 1009675 h 4375737"/>
                  <a:gd name="connsiteX56" fmla="*/ 1807097 w 2513876"/>
                  <a:gd name="connsiteY56" fmla="*/ 1124698 h 4375737"/>
                  <a:gd name="connsiteX57" fmla="*/ 1816502 w 2513876"/>
                  <a:gd name="connsiteY57" fmla="*/ 1128315 h 4375737"/>
                  <a:gd name="connsiteX58" fmla="*/ 1800587 w 2513876"/>
                  <a:gd name="connsiteY58" fmla="*/ 1032824 h 4375737"/>
                  <a:gd name="connsiteX59" fmla="*/ 1694968 w 2513876"/>
                  <a:gd name="connsiteY59" fmla="*/ 388259 h 4375737"/>
                  <a:gd name="connsiteX60" fmla="*/ 1679776 w 2513876"/>
                  <a:gd name="connsiteY60" fmla="*/ 297108 h 4375737"/>
                  <a:gd name="connsiteX61" fmla="*/ 1694968 w 2513876"/>
                  <a:gd name="connsiteY61" fmla="*/ 274682 h 4375737"/>
                  <a:gd name="connsiteX62" fmla="*/ 1817225 w 2513876"/>
                  <a:gd name="connsiteY62" fmla="*/ 242129 h 4375737"/>
                  <a:gd name="connsiteX63" fmla="*/ 1836758 w 2513876"/>
                  <a:gd name="connsiteY63" fmla="*/ 255150 h 4375737"/>
                  <a:gd name="connsiteX64" fmla="*/ 1888844 w 2513876"/>
                  <a:gd name="connsiteY64" fmla="*/ 575624 h 4375737"/>
                  <a:gd name="connsiteX65" fmla="*/ 1961909 w 2513876"/>
                  <a:gd name="connsiteY65" fmla="*/ 1022696 h 4375737"/>
                  <a:gd name="connsiteX66" fmla="*/ 2063911 w 2513876"/>
                  <a:gd name="connsiteY66" fmla="*/ 1640495 h 4375737"/>
                  <a:gd name="connsiteX67" fmla="*/ 2151444 w 2513876"/>
                  <a:gd name="connsiteY67" fmla="*/ 2167144 h 4375737"/>
                  <a:gd name="connsiteX68" fmla="*/ 2286000 w 2513876"/>
                  <a:gd name="connsiteY68" fmla="*/ 2983882 h 4375737"/>
                  <a:gd name="connsiteX69" fmla="*/ 2376427 w 2513876"/>
                  <a:gd name="connsiteY69" fmla="*/ 3527892 h 4375737"/>
                  <a:gd name="connsiteX70" fmla="*/ 2489280 w 2513876"/>
                  <a:gd name="connsiteY70" fmla="*/ 4212969 h 4375737"/>
                  <a:gd name="connsiteX71" fmla="*/ 2512430 w 2513876"/>
                  <a:gd name="connsiteY71" fmla="*/ 4351865 h 4375737"/>
                  <a:gd name="connsiteX72" fmla="*/ 2513876 w 2513876"/>
                  <a:gd name="connsiteY72" fmla="*/ 4372844 h 4375737"/>
                  <a:gd name="connsiteX73" fmla="*/ 2353278 w 2513876"/>
                  <a:gd name="connsiteY73" fmla="*/ 4372844 h 4375737"/>
                  <a:gd name="connsiteX74" fmla="*/ 2316383 w 2513876"/>
                  <a:gd name="connsiteY74" fmla="*/ 4142074 h 4375737"/>
                  <a:gd name="connsiteX75" fmla="*/ 2285277 w 2513876"/>
                  <a:gd name="connsiteY75" fmla="*/ 4095775 h 4375737"/>
                  <a:gd name="connsiteX76" fmla="*/ 1841821 w 2513876"/>
                  <a:gd name="connsiteY76" fmla="*/ 3839685 h 4375737"/>
                  <a:gd name="connsiteX77" fmla="*/ 1265258 w 2513876"/>
                  <a:gd name="connsiteY77" fmla="*/ 3504019 h 4375737"/>
                  <a:gd name="connsiteX78" fmla="*/ 1234874 w 2513876"/>
                  <a:gd name="connsiteY78" fmla="*/ 3504019 h 4375737"/>
                  <a:gd name="connsiteX79" fmla="*/ 722694 w 2513876"/>
                  <a:gd name="connsiteY79" fmla="*/ 3802068 h 4375737"/>
                  <a:gd name="connsiteX80" fmla="*/ 239451 w 2513876"/>
                  <a:gd name="connsiteY80" fmla="*/ 4082030 h 4375737"/>
                  <a:gd name="connsiteX81" fmla="*/ 201110 w 2513876"/>
                  <a:gd name="connsiteY81" fmla="*/ 4137733 h 4375737"/>
                  <a:gd name="connsiteX82" fmla="*/ 160599 w 2513876"/>
                  <a:gd name="connsiteY82" fmla="*/ 4373568 h 4375737"/>
                  <a:gd name="connsiteX83" fmla="*/ 0 w 2513876"/>
                  <a:gd name="connsiteY83" fmla="*/ 4375738 h 4375737"/>
                  <a:gd name="connsiteX84" fmla="*/ 1557518 w 2513876"/>
                  <a:gd name="connsiteY84" fmla="*/ 1570324 h 4375737"/>
                  <a:gd name="connsiteX85" fmla="*/ 1551008 w 2513876"/>
                  <a:gd name="connsiteY85" fmla="*/ 1552962 h 4375737"/>
                  <a:gd name="connsiteX86" fmla="*/ 1391132 w 2513876"/>
                  <a:gd name="connsiteY86" fmla="*/ 1151465 h 4375737"/>
                  <a:gd name="connsiteX87" fmla="*/ 1265258 w 2513876"/>
                  <a:gd name="connsiteY87" fmla="*/ 834608 h 4375737"/>
                  <a:gd name="connsiteX88" fmla="*/ 1256577 w 2513876"/>
                  <a:gd name="connsiteY88" fmla="*/ 822310 h 4375737"/>
                  <a:gd name="connsiteX89" fmla="*/ 1248619 w 2513876"/>
                  <a:gd name="connsiteY89" fmla="*/ 834608 h 4375737"/>
                  <a:gd name="connsiteX90" fmla="*/ 1135766 w 2513876"/>
                  <a:gd name="connsiteY90" fmla="*/ 1116017 h 4375737"/>
                  <a:gd name="connsiteX91" fmla="*/ 954911 w 2513876"/>
                  <a:gd name="connsiteY91" fmla="*/ 1572494 h 4375737"/>
                  <a:gd name="connsiteX92" fmla="*/ 961422 w 2513876"/>
                  <a:gd name="connsiteY92" fmla="*/ 1595643 h 4375737"/>
                  <a:gd name="connsiteX93" fmla="*/ 1215342 w 2513876"/>
                  <a:gd name="connsiteY93" fmla="*/ 1851733 h 4375737"/>
                  <a:gd name="connsiteX94" fmla="*/ 1284790 w 2513876"/>
                  <a:gd name="connsiteY94" fmla="*/ 1851733 h 4375737"/>
                  <a:gd name="connsiteX95" fmla="*/ 1547390 w 2513876"/>
                  <a:gd name="connsiteY95" fmla="*/ 1586962 h 4375737"/>
                  <a:gd name="connsiteX96" fmla="*/ 1557518 w 2513876"/>
                  <a:gd name="connsiteY96" fmla="*/ 1570324 h 4375737"/>
                  <a:gd name="connsiteX97" fmla="*/ 965763 w 2513876"/>
                  <a:gd name="connsiteY97" fmla="*/ 2318338 h 4375737"/>
                  <a:gd name="connsiteX98" fmla="*/ 948401 w 2513876"/>
                  <a:gd name="connsiteY98" fmla="*/ 2330636 h 4375737"/>
                  <a:gd name="connsiteX99" fmla="*/ 736439 w 2513876"/>
                  <a:gd name="connsiteY99" fmla="*/ 2545491 h 4375737"/>
                  <a:gd name="connsiteX100" fmla="*/ 720524 w 2513876"/>
                  <a:gd name="connsiteY100" fmla="*/ 2576598 h 4375737"/>
                  <a:gd name="connsiteX101" fmla="*/ 705332 w 2513876"/>
                  <a:gd name="connsiteY101" fmla="*/ 2695238 h 4375737"/>
                  <a:gd name="connsiteX102" fmla="*/ 664821 w 2513876"/>
                  <a:gd name="connsiteY102" fmla="*/ 3022223 h 4375737"/>
                  <a:gd name="connsiteX103" fmla="*/ 680736 w 2513876"/>
                  <a:gd name="connsiteY103" fmla="*/ 3051883 h 4375737"/>
                  <a:gd name="connsiteX104" fmla="*/ 856527 w 2513876"/>
                  <a:gd name="connsiteY104" fmla="*/ 3154609 h 4375737"/>
                  <a:gd name="connsiteX105" fmla="*/ 887634 w 2513876"/>
                  <a:gd name="connsiteY105" fmla="*/ 3147375 h 4375737"/>
                  <a:gd name="connsiteX106" fmla="*/ 1187128 w 2513876"/>
                  <a:gd name="connsiteY106" fmla="*/ 2682217 h 4375737"/>
                  <a:gd name="connsiteX107" fmla="*/ 1186405 w 2513876"/>
                  <a:gd name="connsiteY107" fmla="*/ 2651833 h 4375737"/>
                  <a:gd name="connsiteX108" fmla="*/ 1080786 w 2513876"/>
                  <a:gd name="connsiteY108" fmla="*/ 2490511 h 4375737"/>
                  <a:gd name="connsiteX109" fmla="*/ 978061 w 2513876"/>
                  <a:gd name="connsiteY109" fmla="*/ 2331359 h 4375737"/>
                  <a:gd name="connsiteX110" fmla="*/ 965763 w 2513876"/>
                  <a:gd name="connsiteY110" fmla="*/ 2318338 h 4375737"/>
                  <a:gd name="connsiteX111" fmla="*/ 1851949 w 2513876"/>
                  <a:gd name="connsiteY111" fmla="*/ 3023670 h 4375737"/>
                  <a:gd name="connsiteX112" fmla="*/ 1851226 w 2513876"/>
                  <a:gd name="connsiteY112" fmla="*/ 3018606 h 4375737"/>
                  <a:gd name="connsiteX113" fmla="*/ 1796246 w 2513876"/>
                  <a:gd name="connsiteY113" fmla="*/ 2593960 h 4375737"/>
                  <a:gd name="connsiteX114" fmla="*/ 1781054 w 2513876"/>
                  <a:gd name="connsiteY114" fmla="*/ 2562129 h 4375737"/>
                  <a:gd name="connsiteX115" fmla="*/ 1555348 w 2513876"/>
                  <a:gd name="connsiteY115" fmla="*/ 2335700 h 4375737"/>
                  <a:gd name="connsiteX116" fmla="*/ 1532199 w 2513876"/>
                  <a:gd name="connsiteY116" fmla="*/ 2337870 h 4375737"/>
                  <a:gd name="connsiteX117" fmla="*/ 1326025 w 2513876"/>
                  <a:gd name="connsiteY117" fmla="*/ 2655450 h 4375737"/>
                  <a:gd name="connsiteX118" fmla="*/ 1327472 w 2513876"/>
                  <a:gd name="connsiteY118" fmla="*/ 2684387 h 4375737"/>
                  <a:gd name="connsiteX119" fmla="*/ 1394749 w 2513876"/>
                  <a:gd name="connsiteY119" fmla="*/ 2785666 h 4375737"/>
                  <a:gd name="connsiteX120" fmla="*/ 1626243 w 2513876"/>
                  <a:gd name="connsiteY120" fmla="*/ 3145928 h 4375737"/>
                  <a:gd name="connsiteX121" fmla="*/ 1647946 w 2513876"/>
                  <a:gd name="connsiteY121" fmla="*/ 3152438 h 4375737"/>
                  <a:gd name="connsiteX122" fmla="*/ 1841098 w 2513876"/>
                  <a:gd name="connsiteY122" fmla="*/ 3040308 h 4375737"/>
                  <a:gd name="connsiteX123" fmla="*/ 1851949 w 2513876"/>
                  <a:gd name="connsiteY123" fmla="*/ 3023670 h 4375737"/>
                  <a:gd name="connsiteX124" fmla="*/ 1250066 w 2513876"/>
                  <a:gd name="connsiteY124" fmla="*/ 3382485 h 4375737"/>
                  <a:gd name="connsiteX125" fmla="*/ 1271045 w 2513876"/>
                  <a:gd name="connsiteY125" fmla="*/ 3371634 h 4375737"/>
                  <a:gd name="connsiteX126" fmla="*/ 1527135 w 2513876"/>
                  <a:gd name="connsiteY126" fmla="*/ 3222610 h 4375737"/>
                  <a:gd name="connsiteX127" fmla="*/ 1534369 w 2513876"/>
                  <a:gd name="connsiteY127" fmla="*/ 3189333 h 4375737"/>
                  <a:gd name="connsiteX128" fmla="*/ 1358578 w 2513876"/>
                  <a:gd name="connsiteY128" fmla="*/ 2918774 h 4375737"/>
                  <a:gd name="connsiteX129" fmla="*/ 1266704 w 2513876"/>
                  <a:gd name="connsiteY129" fmla="*/ 2778431 h 4375737"/>
                  <a:gd name="connsiteX130" fmla="*/ 1247896 w 2513876"/>
                  <a:gd name="connsiteY130" fmla="*/ 2777708 h 4375737"/>
                  <a:gd name="connsiteX131" fmla="*/ 972997 w 2513876"/>
                  <a:gd name="connsiteY131" fmla="*/ 3201631 h 4375737"/>
                  <a:gd name="connsiteX132" fmla="*/ 979508 w 2513876"/>
                  <a:gd name="connsiteY132" fmla="*/ 3227674 h 4375737"/>
                  <a:gd name="connsiteX133" fmla="*/ 1234151 w 2513876"/>
                  <a:gd name="connsiteY133" fmla="*/ 3375251 h 4375737"/>
                  <a:gd name="connsiteX134" fmla="*/ 1250066 w 2513876"/>
                  <a:gd name="connsiteY134" fmla="*/ 3382485 h 4375737"/>
                  <a:gd name="connsiteX135" fmla="*/ 2118891 w 2513876"/>
                  <a:gd name="connsiteY135" fmla="*/ 2994010 h 4375737"/>
                  <a:gd name="connsiteX136" fmla="*/ 2105145 w 2513876"/>
                  <a:gd name="connsiteY136" fmla="*/ 3001244 h 4375737"/>
                  <a:gd name="connsiteX137" fmla="*/ 1977101 w 2513876"/>
                  <a:gd name="connsiteY137" fmla="*/ 3075756 h 4375737"/>
                  <a:gd name="connsiteX138" fmla="*/ 1952504 w 2513876"/>
                  <a:gd name="connsiteY138" fmla="*/ 3127842 h 4375737"/>
                  <a:gd name="connsiteX139" fmla="*/ 2004590 w 2513876"/>
                  <a:gd name="connsiteY139" fmla="*/ 3518488 h 4375737"/>
                  <a:gd name="connsiteX140" fmla="*/ 2041485 w 2513876"/>
                  <a:gd name="connsiteY140" fmla="*/ 3823046 h 4375737"/>
                  <a:gd name="connsiteX141" fmla="*/ 2064634 w 2513876"/>
                  <a:gd name="connsiteY141" fmla="*/ 3857770 h 4375737"/>
                  <a:gd name="connsiteX142" fmla="*/ 2195573 w 2513876"/>
                  <a:gd name="connsiteY142" fmla="*/ 3933729 h 4375737"/>
                  <a:gd name="connsiteX143" fmla="*/ 2275872 w 2513876"/>
                  <a:gd name="connsiteY143" fmla="*/ 3980028 h 4375737"/>
                  <a:gd name="connsiteX144" fmla="*/ 2286000 w 2513876"/>
                  <a:gd name="connsiteY144" fmla="*/ 3982198 h 4375737"/>
                  <a:gd name="connsiteX145" fmla="*/ 2287447 w 2513876"/>
                  <a:gd name="connsiteY145" fmla="*/ 3972071 h 4375737"/>
                  <a:gd name="connsiteX146" fmla="*/ 2280213 w 2513876"/>
                  <a:gd name="connsiteY146" fmla="*/ 3930112 h 4375737"/>
                  <a:gd name="connsiteX147" fmla="*/ 2152168 w 2513876"/>
                  <a:gd name="connsiteY147" fmla="*/ 3154609 h 4375737"/>
                  <a:gd name="connsiteX148" fmla="*/ 2126848 w 2513876"/>
                  <a:gd name="connsiteY148" fmla="*/ 3008478 h 4375737"/>
                  <a:gd name="connsiteX149" fmla="*/ 2118891 w 2513876"/>
                  <a:gd name="connsiteY149" fmla="*/ 2994010 h 4375737"/>
                  <a:gd name="connsiteX150" fmla="*/ 563542 w 2513876"/>
                  <a:gd name="connsiteY150" fmla="*/ 3113374 h 4375737"/>
                  <a:gd name="connsiteX151" fmla="*/ 554138 w 2513876"/>
                  <a:gd name="connsiteY151" fmla="*/ 3093841 h 4375737"/>
                  <a:gd name="connsiteX152" fmla="*/ 407284 w 2513876"/>
                  <a:gd name="connsiteY152" fmla="*/ 3008478 h 4375737"/>
                  <a:gd name="connsiteX153" fmla="*/ 386305 w 2513876"/>
                  <a:gd name="connsiteY153" fmla="*/ 3019329 h 4375737"/>
                  <a:gd name="connsiteX154" fmla="*/ 230770 w 2513876"/>
                  <a:gd name="connsiteY154" fmla="*/ 3957602 h 4375737"/>
                  <a:gd name="connsiteX155" fmla="*/ 231494 w 2513876"/>
                  <a:gd name="connsiteY155" fmla="*/ 3970624 h 4375737"/>
                  <a:gd name="connsiteX156" fmla="*/ 244515 w 2513876"/>
                  <a:gd name="connsiteY156" fmla="*/ 3967007 h 4375737"/>
                  <a:gd name="connsiteX157" fmla="*/ 457923 w 2513876"/>
                  <a:gd name="connsiteY157" fmla="*/ 3843302 h 4375737"/>
                  <a:gd name="connsiteX158" fmla="*/ 473839 w 2513876"/>
                  <a:gd name="connsiteY158" fmla="*/ 3820876 h 4375737"/>
                  <a:gd name="connsiteX159" fmla="*/ 491924 w 2513876"/>
                  <a:gd name="connsiteY159" fmla="*/ 3686321 h 4375737"/>
                  <a:gd name="connsiteX160" fmla="*/ 533159 w 2513876"/>
                  <a:gd name="connsiteY160" fmla="*/ 3353549 h 4375737"/>
                  <a:gd name="connsiteX161" fmla="*/ 563542 w 2513876"/>
                  <a:gd name="connsiteY161" fmla="*/ 3113374 h 4375737"/>
                  <a:gd name="connsiteX162" fmla="*/ 2079103 w 2513876"/>
                  <a:gd name="connsiteY162" fmla="*/ 2718387 h 4375737"/>
                  <a:gd name="connsiteX163" fmla="*/ 1862800 w 2513876"/>
                  <a:gd name="connsiteY163" fmla="*/ 1411895 h 4375737"/>
                  <a:gd name="connsiteX164" fmla="*/ 1765139 w 2513876"/>
                  <a:gd name="connsiteY164" fmla="*/ 1508833 h 4375737"/>
                  <a:gd name="connsiteX165" fmla="*/ 1752118 w 2513876"/>
                  <a:gd name="connsiteY165" fmla="*/ 1550791 h 4375737"/>
                  <a:gd name="connsiteX166" fmla="*/ 1779607 w 2513876"/>
                  <a:gd name="connsiteY166" fmla="*/ 1763476 h 4375737"/>
                  <a:gd name="connsiteX167" fmla="*/ 1825183 w 2513876"/>
                  <a:gd name="connsiteY167" fmla="*/ 2117228 h 4375737"/>
                  <a:gd name="connsiteX168" fmla="*/ 1865694 w 2513876"/>
                  <a:gd name="connsiteY168" fmla="*/ 2441319 h 4375737"/>
                  <a:gd name="connsiteX169" fmla="*/ 1925014 w 2513876"/>
                  <a:gd name="connsiteY169" fmla="*/ 2565746 h 4375737"/>
                  <a:gd name="connsiteX170" fmla="*/ 1993739 w 2513876"/>
                  <a:gd name="connsiteY170" fmla="*/ 2633748 h 4375737"/>
                  <a:gd name="connsiteX171" fmla="*/ 2079103 w 2513876"/>
                  <a:gd name="connsiteY171" fmla="*/ 2718387 h 4375737"/>
                  <a:gd name="connsiteX172" fmla="*/ 440561 w 2513876"/>
                  <a:gd name="connsiteY172" fmla="*/ 2695962 h 4375737"/>
                  <a:gd name="connsiteX173" fmla="*/ 454306 w 2513876"/>
                  <a:gd name="connsiteY173" fmla="*/ 2689451 h 4375737"/>
                  <a:gd name="connsiteX174" fmla="*/ 633714 w 2513876"/>
                  <a:gd name="connsiteY174" fmla="*/ 2507873 h 4375737"/>
                  <a:gd name="connsiteX175" fmla="*/ 646735 w 2513876"/>
                  <a:gd name="connsiteY175" fmla="*/ 2479660 h 4375737"/>
                  <a:gd name="connsiteX176" fmla="*/ 689417 w 2513876"/>
                  <a:gd name="connsiteY176" fmla="*/ 2138207 h 4375737"/>
                  <a:gd name="connsiteX177" fmla="*/ 763206 w 2513876"/>
                  <a:gd name="connsiteY177" fmla="*/ 1561643 h 4375737"/>
                  <a:gd name="connsiteX178" fmla="*/ 750908 w 2513876"/>
                  <a:gd name="connsiteY178" fmla="*/ 1524748 h 4375737"/>
                  <a:gd name="connsiteX179" fmla="*/ 664821 w 2513876"/>
                  <a:gd name="connsiteY179" fmla="*/ 1438662 h 4375737"/>
                  <a:gd name="connsiteX180" fmla="*/ 651799 w 2513876"/>
                  <a:gd name="connsiteY180" fmla="*/ 1430704 h 4375737"/>
                  <a:gd name="connsiteX181" fmla="*/ 646735 w 2513876"/>
                  <a:gd name="connsiteY181" fmla="*/ 1443726 h 4375737"/>
                  <a:gd name="connsiteX182" fmla="*/ 564266 w 2513876"/>
                  <a:gd name="connsiteY182" fmla="*/ 1941437 h 4375737"/>
                  <a:gd name="connsiteX183" fmla="*/ 455030 w 2513876"/>
                  <a:gd name="connsiteY183" fmla="*/ 2601194 h 4375737"/>
                  <a:gd name="connsiteX184" fmla="*/ 440561 w 2513876"/>
                  <a:gd name="connsiteY184" fmla="*/ 2695962 h 4375737"/>
                  <a:gd name="connsiteX185" fmla="*/ 1945270 w 2513876"/>
                  <a:gd name="connsiteY185" fmla="*/ 3768067 h 4375737"/>
                  <a:gd name="connsiteX186" fmla="*/ 1944547 w 2513876"/>
                  <a:gd name="connsiteY186" fmla="*/ 3759386 h 4375737"/>
                  <a:gd name="connsiteX187" fmla="*/ 1912716 w 2513876"/>
                  <a:gd name="connsiteY187" fmla="*/ 3501126 h 4375737"/>
                  <a:gd name="connsiteX188" fmla="*/ 1866418 w 2513876"/>
                  <a:gd name="connsiteY188" fmla="*/ 3163289 h 4375737"/>
                  <a:gd name="connsiteX189" fmla="*/ 1845438 w 2513876"/>
                  <a:gd name="connsiteY189" fmla="*/ 3151715 h 4375737"/>
                  <a:gd name="connsiteX190" fmla="*/ 1707266 w 2513876"/>
                  <a:gd name="connsiteY190" fmla="*/ 3233461 h 4375737"/>
                  <a:gd name="connsiteX191" fmla="*/ 1702202 w 2513876"/>
                  <a:gd name="connsiteY191" fmla="*/ 3264568 h 4375737"/>
                  <a:gd name="connsiteX192" fmla="*/ 1870035 w 2513876"/>
                  <a:gd name="connsiteY192" fmla="*/ 3524275 h 4375737"/>
                  <a:gd name="connsiteX193" fmla="*/ 1889567 w 2513876"/>
                  <a:gd name="connsiteY193" fmla="*/ 3579255 h 4375737"/>
                  <a:gd name="connsiteX194" fmla="*/ 1910546 w 2513876"/>
                  <a:gd name="connsiteY194" fmla="*/ 3731172 h 4375737"/>
                  <a:gd name="connsiteX195" fmla="*/ 1908376 w 2513876"/>
                  <a:gd name="connsiteY195" fmla="*/ 3755045 h 4375737"/>
                  <a:gd name="connsiteX196" fmla="*/ 1890290 w 2513876"/>
                  <a:gd name="connsiteY196" fmla="*/ 3737683 h 4375737"/>
                  <a:gd name="connsiteX197" fmla="*/ 1788289 w 2513876"/>
                  <a:gd name="connsiteY197" fmla="*/ 3580701 h 4375737"/>
                  <a:gd name="connsiteX198" fmla="*/ 1613945 w 2513876"/>
                  <a:gd name="connsiteY198" fmla="*/ 3310867 h 4375737"/>
                  <a:gd name="connsiteX199" fmla="*/ 1590795 w 2513876"/>
                  <a:gd name="connsiteY199" fmla="*/ 3301462 h 4375737"/>
                  <a:gd name="connsiteX200" fmla="*/ 1364366 w 2513876"/>
                  <a:gd name="connsiteY200" fmla="*/ 3433848 h 4375737"/>
                  <a:gd name="connsiteX201" fmla="*/ 1365089 w 2513876"/>
                  <a:gd name="connsiteY201" fmla="*/ 3451210 h 4375737"/>
                  <a:gd name="connsiteX202" fmla="*/ 1430197 w 2513876"/>
                  <a:gd name="connsiteY202" fmla="*/ 3488827 h 4375737"/>
                  <a:gd name="connsiteX203" fmla="*/ 1928632 w 2513876"/>
                  <a:gd name="connsiteY203" fmla="*/ 3778918 h 4375737"/>
                  <a:gd name="connsiteX204" fmla="*/ 1943100 w 2513876"/>
                  <a:gd name="connsiteY204" fmla="*/ 3783982 h 4375737"/>
                  <a:gd name="connsiteX205" fmla="*/ 1945270 w 2513876"/>
                  <a:gd name="connsiteY205" fmla="*/ 3768067 h 4375737"/>
                  <a:gd name="connsiteX206" fmla="*/ 1660967 w 2513876"/>
                  <a:gd name="connsiteY206" fmla="*/ 1814839 h 4375737"/>
                  <a:gd name="connsiteX207" fmla="*/ 1647946 w 2513876"/>
                  <a:gd name="connsiteY207" fmla="*/ 1796753 h 4375737"/>
                  <a:gd name="connsiteX208" fmla="*/ 1607434 w 2513876"/>
                  <a:gd name="connsiteY208" fmla="*/ 1694028 h 4375737"/>
                  <a:gd name="connsiteX209" fmla="*/ 1585732 w 2513876"/>
                  <a:gd name="connsiteY209" fmla="*/ 1689688 h 4375737"/>
                  <a:gd name="connsiteX210" fmla="*/ 1415005 w 2513876"/>
                  <a:gd name="connsiteY210" fmla="*/ 1862584 h 4375737"/>
                  <a:gd name="connsiteX211" fmla="*/ 1330365 w 2513876"/>
                  <a:gd name="connsiteY211" fmla="*/ 1947224 h 4375737"/>
                  <a:gd name="connsiteX212" fmla="*/ 1328918 w 2513876"/>
                  <a:gd name="connsiteY212" fmla="*/ 1968204 h 4375737"/>
                  <a:gd name="connsiteX213" fmla="*/ 1513390 w 2513876"/>
                  <a:gd name="connsiteY213" fmla="*/ 2152675 h 4375737"/>
                  <a:gd name="connsiteX214" fmla="*/ 1532199 w 2513876"/>
                  <a:gd name="connsiteY214" fmla="*/ 2149058 h 4375737"/>
                  <a:gd name="connsiteX215" fmla="*/ 1574157 w 2513876"/>
                  <a:gd name="connsiteY215" fmla="*/ 2084674 h 4375737"/>
                  <a:gd name="connsiteX216" fmla="*/ 1666031 w 2513876"/>
                  <a:gd name="connsiteY216" fmla="*/ 1944330 h 4375737"/>
                  <a:gd name="connsiteX217" fmla="*/ 1676882 w 2513876"/>
                  <a:gd name="connsiteY217" fmla="*/ 1936373 h 4375737"/>
                  <a:gd name="connsiteX218" fmla="*/ 1682670 w 2513876"/>
                  <a:gd name="connsiteY218" fmla="*/ 1948671 h 4375737"/>
                  <a:gd name="connsiteX219" fmla="*/ 1695691 w 2513876"/>
                  <a:gd name="connsiteY219" fmla="*/ 2049226 h 4375737"/>
                  <a:gd name="connsiteX220" fmla="*/ 1679776 w 2513876"/>
                  <a:gd name="connsiteY220" fmla="*/ 2115781 h 4375737"/>
                  <a:gd name="connsiteX221" fmla="*/ 1610328 w 2513876"/>
                  <a:gd name="connsiteY221" fmla="*/ 2222123 h 4375737"/>
                  <a:gd name="connsiteX222" fmla="*/ 1613945 w 2513876"/>
                  <a:gd name="connsiteY222" fmla="*/ 2253954 h 4375737"/>
                  <a:gd name="connsiteX223" fmla="*/ 1764416 w 2513876"/>
                  <a:gd name="connsiteY223" fmla="*/ 2404424 h 4375737"/>
                  <a:gd name="connsiteX224" fmla="*/ 1774544 w 2513876"/>
                  <a:gd name="connsiteY224" fmla="*/ 2409488 h 4375737"/>
                  <a:gd name="connsiteX225" fmla="*/ 1732585 w 2513876"/>
                  <a:gd name="connsiteY225" fmla="*/ 2074546 h 4375737"/>
                  <a:gd name="connsiteX226" fmla="*/ 1690627 w 2513876"/>
                  <a:gd name="connsiteY226" fmla="*/ 1747561 h 4375737"/>
                  <a:gd name="connsiteX227" fmla="*/ 1674712 w 2513876"/>
                  <a:gd name="connsiteY227" fmla="*/ 1623856 h 4375737"/>
                  <a:gd name="connsiteX228" fmla="*/ 1659520 w 2513876"/>
                  <a:gd name="connsiteY228" fmla="*/ 1618069 h 4375737"/>
                  <a:gd name="connsiteX229" fmla="*/ 1645775 w 2513876"/>
                  <a:gd name="connsiteY229" fmla="*/ 1649176 h 4375737"/>
                  <a:gd name="connsiteX230" fmla="*/ 1655180 w 2513876"/>
                  <a:gd name="connsiteY230" fmla="*/ 1728752 h 4375737"/>
                  <a:gd name="connsiteX231" fmla="*/ 1660967 w 2513876"/>
                  <a:gd name="connsiteY231" fmla="*/ 1814839 h 4375737"/>
                  <a:gd name="connsiteX232" fmla="*/ 751631 w 2513876"/>
                  <a:gd name="connsiteY232" fmla="*/ 2384892 h 4375737"/>
                  <a:gd name="connsiteX233" fmla="*/ 762482 w 2513876"/>
                  <a:gd name="connsiteY233" fmla="*/ 2378381 h 4375737"/>
                  <a:gd name="connsiteX234" fmla="*/ 897761 w 2513876"/>
                  <a:gd name="connsiteY234" fmla="*/ 2243102 h 4375737"/>
                  <a:gd name="connsiteX235" fmla="*/ 901378 w 2513876"/>
                  <a:gd name="connsiteY235" fmla="*/ 2212719 h 4375737"/>
                  <a:gd name="connsiteX236" fmla="*/ 829760 w 2513876"/>
                  <a:gd name="connsiteY236" fmla="*/ 2103482 h 4375737"/>
                  <a:gd name="connsiteX237" fmla="*/ 820356 w 2513876"/>
                  <a:gd name="connsiteY237" fmla="*/ 2065141 h 4375737"/>
                  <a:gd name="connsiteX238" fmla="*/ 833377 w 2513876"/>
                  <a:gd name="connsiteY238" fmla="*/ 1966033 h 4375737"/>
                  <a:gd name="connsiteX239" fmla="*/ 840611 w 2513876"/>
                  <a:gd name="connsiteY239" fmla="*/ 1937820 h 4375737"/>
                  <a:gd name="connsiteX240" fmla="*/ 860144 w 2513876"/>
                  <a:gd name="connsiteY240" fmla="*/ 1960969 h 4375737"/>
                  <a:gd name="connsiteX241" fmla="*/ 977337 w 2513876"/>
                  <a:gd name="connsiteY241" fmla="*/ 2140377 h 4375737"/>
                  <a:gd name="connsiteX242" fmla="*/ 998316 w 2513876"/>
                  <a:gd name="connsiteY242" fmla="*/ 2141824 h 4375737"/>
                  <a:gd name="connsiteX243" fmla="*/ 1038104 w 2513876"/>
                  <a:gd name="connsiteY243" fmla="*/ 2100589 h 4375737"/>
                  <a:gd name="connsiteX244" fmla="*/ 1166873 w 2513876"/>
                  <a:gd name="connsiteY244" fmla="*/ 1971821 h 4375737"/>
                  <a:gd name="connsiteX245" fmla="*/ 1166873 w 2513876"/>
                  <a:gd name="connsiteY245" fmla="*/ 1944330 h 4375737"/>
                  <a:gd name="connsiteX246" fmla="*/ 1129978 w 2513876"/>
                  <a:gd name="connsiteY246" fmla="*/ 1907436 h 4375737"/>
                  <a:gd name="connsiteX247" fmla="*/ 928145 w 2513876"/>
                  <a:gd name="connsiteY247" fmla="*/ 1702709 h 4375737"/>
                  <a:gd name="connsiteX248" fmla="*/ 902825 w 2513876"/>
                  <a:gd name="connsiteY248" fmla="*/ 1708496 h 4375737"/>
                  <a:gd name="connsiteX249" fmla="*/ 867378 w 2513876"/>
                  <a:gd name="connsiteY249" fmla="*/ 1792413 h 4375737"/>
                  <a:gd name="connsiteX250" fmla="*/ 857973 w 2513876"/>
                  <a:gd name="connsiteY250" fmla="*/ 1803264 h 4375737"/>
                  <a:gd name="connsiteX251" fmla="*/ 855080 w 2513876"/>
                  <a:gd name="connsiteY251" fmla="*/ 1788796 h 4375737"/>
                  <a:gd name="connsiteX252" fmla="*/ 870272 w 2513876"/>
                  <a:gd name="connsiteY252" fmla="*/ 1668708 h 4375737"/>
                  <a:gd name="connsiteX253" fmla="*/ 860144 w 2513876"/>
                  <a:gd name="connsiteY253" fmla="*/ 1634708 h 4375737"/>
                  <a:gd name="connsiteX254" fmla="*/ 849292 w 2513876"/>
                  <a:gd name="connsiteY254" fmla="*/ 1626750 h 4375737"/>
                  <a:gd name="connsiteX255" fmla="*/ 844228 w 2513876"/>
                  <a:gd name="connsiteY255" fmla="*/ 1639049 h 4375737"/>
                  <a:gd name="connsiteX256" fmla="*/ 815292 w 2513876"/>
                  <a:gd name="connsiteY256" fmla="*/ 1858244 h 4375737"/>
                  <a:gd name="connsiteX257" fmla="*/ 756695 w 2513876"/>
                  <a:gd name="connsiteY257" fmla="*/ 2325572 h 4375737"/>
                  <a:gd name="connsiteX258" fmla="*/ 751631 w 2513876"/>
                  <a:gd name="connsiteY258" fmla="*/ 2384892 h 4375737"/>
                  <a:gd name="connsiteX259" fmla="*/ 1465644 w 2513876"/>
                  <a:gd name="connsiteY259" fmla="*/ 2250337 h 4375737"/>
                  <a:gd name="connsiteX260" fmla="*/ 1456963 w 2513876"/>
                  <a:gd name="connsiteY260" fmla="*/ 2235868 h 4375737"/>
                  <a:gd name="connsiteX261" fmla="*/ 1261640 w 2513876"/>
                  <a:gd name="connsiteY261" fmla="*/ 2039822 h 4375737"/>
                  <a:gd name="connsiteX262" fmla="*/ 1238491 w 2513876"/>
                  <a:gd name="connsiteY262" fmla="*/ 2039098 h 4375737"/>
                  <a:gd name="connsiteX263" fmla="*/ 1051849 w 2513876"/>
                  <a:gd name="connsiteY263" fmla="*/ 2226463 h 4375737"/>
                  <a:gd name="connsiteX264" fmla="*/ 1048956 w 2513876"/>
                  <a:gd name="connsiteY264" fmla="*/ 2252507 h 4375737"/>
                  <a:gd name="connsiteX265" fmla="*/ 1246449 w 2513876"/>
                  <a:gd name="connsiteY265" fmla="*/ 2558512 h 4375737"/>
                  <a:gd name="connsiteX266" fmla="*/ 1267428 w 2513876"/>
                  <a:gd name="connsiteY266" fmla="*/ 2558512 h 4375737"/>
                  <a:gd name="connsiteX267" fmla="*/ 1458410 w 2513876"/>
                  <a:gd name="connsiteY267" fmla="*/ 2263358 h 4375737"/>
                  <a:gd name="connsiteX268" fmla="*/ 1465644 w 2513876"/>
                  <a:gd name="connsiteY268" fmla="*/ 2250337 h 4375737"/>
                  <a:gd name="connsiteX269" fmla="*/ 1148787 w 2513876"/>
                  <a:gd name="connsiteY269" fmla="*/ 3438912 h 4375737"/>
                  <a:gd name="connsiteX270" fmla="*/ 930315 w 2513876"/>
                  <a:gd name="connsiteY270" fmla="*/ 3311590 h 4375737"/>
                  <a:gd name="connsiteX271" fmla="*/ 896314 w 2513876"/>
                  <a:gd name="connsiteY271" fmla="*/ 3319548 h 4375737"/>
                  <a:gd name="connsiteX272" fmla="*/ 638778 w 2513876"/>
                  <a:gd name="connsiteY272" fmla="*/ 3713811 h 4375737"/>
                  <a:gd name="connsiteX273" fmla="*/ 623586 w 2513876"/>
                  <a:gd name="connsiteY273" fmla="*/ 3738406 h 4375737"/>
                  <a:gd name="connsiteX274" fmla="*/ 627203 w 2513876"/>
                  <a:gd name="connsiteY274" fmla="*/ 3742024 h 4375737"/>
                  <a:gd name="connsiteX275" fmla="*/ 1148787 w 2513876"/>
                  <a:gd name="connsiteY275" fmla="*/ 3438912 h 4375737"/>
                  <a:gd name="connsiteX276" fmla="*/ 700992 w 2513876"/>
                  <a:gd name="connsiteY276" fmla="*/ 1118911 h 4375737"/>
                  <a:gd name="connsiteX277" fmla="*/ 711120 w 2513876"/>
                  <a:gd name="connsiteY277" fmla="*/ 1111677 h 4375737"/>
                  <a:gd name="connsiteX278" fmla="*/ 826866 w 2513876"/>
                  <a:gd name="connsiteY278" fmla="*/ 993036 h 4375737"/>
                  <a:gd name="connsiteX279" fmla="*/ 839165 w 2513876"/>
                  <a:gd name="connsiteY279" fmla="*/ 964100 h 4375737"/>
                  <a:gd name="connsiteX280" fmla="*/ 912953 w 2513876"/>
                  <a:gd name="connsiteY280" fmla="*/ 393323 h 4375737"/>
                  <a:gd name="connsiteX281" fmla="*/ 898485 w 2513876"/>
                  <a:gd name="connsiteY281" fmla="*/ 352088 h 4375737"/>
                  <a:gd name="connsiteX282" fmla="*/ 860144 w 2513876"/>
                  <a:gd name="connsiteY282" fmla="*/ 314470 h 4375737"/>
                  <a:gd name="connsiteX283" fmla="*/ 839888 w 2513876"/>
                  <a:gd name="connsiteY283" fmla="*/ 299279 h 4375737"/>
                  <a:gd name="connsiteX284" fmla="*/ 832654 w 2513876"/>
                  <a:gd name="connsiteY284" fmla="*/ 323151 h 4375737"/>
                  <a:gd name="connsiteX285" fmla="*/ 727035 w 2513876"/>
                  <a:gd name="connsiteY285" fmla="*/ 959759 h 4375737"/>
                  <a:gd name="connsiteX286" fmla="*/ 700992 w 2513876"/>
                  <a:gd name="connsiteY286" fmla="*/ 1118911 h 4375737"/>
                  <a:gd name="connsiteX287" fmla="*/ 1577774 w 2513876"/>
                  <a:gd name="connsiteY287" fmla="*/ 896098 h 4375737"/>
                  <a:gd name="connsiteX288" fmla="*/ 1520624 w 2513876"/>
                  <a:gd name="connsiteY288" fmla="*/ 436728 h 4375737"/>
                  <a:gd name="connsiteX289" fmla="*/ 1501092 w 2513876"/>
                  <a:gd name="connsiteY289" fmla="*/ 454814 h 4375737"/>
                  <a:gd name="connsiteX290" fmla="*/ 1342663 w 2513876"/>
                  <a:gd name="connsiteY290" fmla="*/ 613965 h 4375737"/>
                  <a:gd name="connsiteX291" fmla="*/ 1342663 w 2513876"/>
                  <a:gd name="connsiteY291" fmla="*/ 659541 h 4375737"/>
                  <a:gd name="connsiteX292" fmla="*/ 1485177 w 2513876"/>
                  <a:gd name="connsiteY292" fmla="*/ 804224 h 4375737"/>
                  <a:gd name="connsiteX293" fmla="*/ 1577774 w 2513876"/>
                  <a:gd name="connsiteY293" fmla="*/ 896098 h 4375737"/>
                  <a:gd name="connsiteX294" fmla="*/ 1138659 w 2513876"/>
                  <a:gd name="connsiteY294" fmla="*/ 828097 h 4375737"/>
                  <a:gd name="connsiteX295" fmla="*/ 1135042 w 2513876"/>
                  <a:gd name="connsiteY295" fmla="*/ 825203 h 4375737"/>
                  <a:gd name="connsiteX296" fmla="*/ 1128532 w 2513876"/>
                  <a:gd name="connsiteY296" fmla="*/ 830267 h 4375737"/>
                  <a:gd name="connsiteX297" fmla="*/ 936102 w 2513876"/>
                  <a:gd name="connsiteY297" fmla="*/ 1021250 h 4375737"/>
                  <a:gd name="connsiteX298" fmla="*/ 915847 w 2513876"/>
                  <a:gd name="connsiteY298" fmla="*/ 1065378 h 4375737"/>
                  <a:gd name="connsiteX299" fmla="*/ 907166 w 2513876"/>
                  <a:gd name="connsiteY299" fmla="*/ 1136273 h 4375737"/>
                  <a:gd name="connsiteX300" fmla="*/ 863037 w 2513876"/>
                  <a:gd name="connsiteY300" fmla="*/ 1475556 h 4375737"/>
                  <a:gd name="connsiteX301" fmla="*/ 875335 w 2513876"/>
                  <a:gd name="connsiteY301" fmla="*/ 1508833 h 4375737"/>
                  <a:gd name="connsiteX302" fmla="*/ 889804 w 2513876"/>
                  <a:gd name="connsiteY302" fmla="*/ 1513897 h 4375737"/>
                  <a:gd name="connsiteX303" fmla="*/ 893421 w 2513876"/>
                  <a:gd name="connsiteY303" fmla="*/ 1500875 h 4375737"/>
                  <a:gd name="connsiteX304" fmla="*/ 920911 w 2513876"/>
                  <a:gd name="connsiteY304" fmla="*/ 1363426 h 4375737"/>
                  <a:gd name="connsiteX305" fmla="*/ 1095978 w 2513876"/>
                  <a:gd name="connsiteY305" fmla="*/ 935886 h 4375737"/>
                  <a:gd name="connsiteX306" fmla="*/ 1138659 w 2513876"/>
                  <a:gd name="connsiteY306" fmla="*/ 828097 h 4375737"/>
                  <a:gd name="connsiteX307" fmla="*/ 570053 w 2513876"/>
                  <a:gd name="connsiteY307" fmla="*/ 3776024 h 4375737"/>
                  <a:gd name="connsiteX308" fmla="*/ 606224 w 2513876"/>
                  <a:gd name="connsiteY308" fmla="*/ 3739853 h 4375737"/>
                  <a:gd name="connsiteX309" fmla="*/ 621416 w 2513876"/>
                  <a:gd name="connsiteY309" fmla="*/ 3610362 h 4375737"/>
                  <a:gd name="connsiteX310" fmla="*/ 654693 w 2513876"/>
                  <a:gd name="connsiteY310" fmla="*/ 3506190 h 4375737"/>
                  <a:gd name="connsiteX311" fmla="*/ 697375 w 2513876"/>
                  <a:gd name="connsiteY311" fmla="*/ 3442529 h 4375737"/>
                  <a:gd name="connsiteX312" fmla="*/ 813121 w 2513876"/>
                  <a:gd name="connsiteY312" fmla="*/ 3262398 h 4375737"/>
                  <a:gd name="connsiteX313" fmla="*/ 811675 w 2513876"/>
                  <a:gd name="connsiteY313" fmla="*/ 3242142 h 4375737"/>
                  <a:gd name="connsiteX314" fmla="*/ 660480 w 2513876"/>
                  <a:gd name="connsiteY314" fmla="*/ 3154609 h 4375737"/>
                  <a:gd name="connsiteX315" fmla="*/ 646735 w 2513876"/>
                  <a:gd name="connsiteY315" fmla="*/ 3161119 h 4375737"/>
                  <a:gd name="connsiteX316" fmla="*/ 629373 w 2513876"/>
                  <a:gd name="connsiteY316" fmla="*/ 3297122 h 4375737"/>
                  <a:gd name="connsiteX317" fmla="*/ 587415 w 2513876"/>
                  <a:gd name="connsiteY317" fmla="*/ 3631341 h 4375737"/>
                  <a:gd name="connsiteX318" fmla="*/ 570053 w 2513876"/>
                  <a:gd name="connsiteY318" fmla="*/ 3776024 h 4375737"/>
                  <a:gd name="connsiteX319" fmla="*/ 1385345 w 2513876"/>
                  <a:gd name="connsiteY319" fmla="*/ 849076 h 4375737"/>
                  <a:gd name="connsiteX320" fmla="*/ 1388239 w 2513876"/>
                  <a:gd name="connsiteY320" fmla="*/ 856310 h 4375737"/>
                  <a:gd name="connsiteX321" fmla="*/ 1569816 w 2513876"/>
                  <a:gd name="connsiteY321" fmla="*/ 1304829 h 4375737"/>
                  <a:gd name="connsiteX322" fmla="*/ 1616115 w 2513876"/>
                  <a:gd name="connsiteY322" fmla="*/ 1437938 h 4375737"/>
                  <a:gd name="connsiteX323" fmla="*/ 1622626 w 2513876"/>
                  <a:gd name="connsiteY323" fmla="*/ 1492918 h 4375737"/>
                  <a:gd name="connsiteX324" fmla="*/ 1630583 w 2513876"/>
                  <a:gd name="connsiteY324" fmla="*/ 1502322 h 4375737"/>
                  <a:gd name="connsiteX325" fmla="*/ 1650839 w 2513876"/>
                  <a:gd name="connsiteY325" fmla="*/ 1467598 h 4375737"/>
                  <a:gd name="connsiteX326" fmla="*/ 1605264 w 2513876"/>
                  <a:gd name="connsiteY326" fmla="*/ 1095762 h 4375737"/>
                  <a:gd name="connsiteX327" fmla="*/ 1572710 w 2513876"/>
                  <a:gd name="connsiteY327" fmla="*/ 1030654 h 4375737"/>
                  <a:gd name="connsiteX328" fmla="*/ 1452623 w 2513876"/>
                  <a:gd name="connsiteY328" fmla="*/ 913460 h 4375737"/>
                  <a:gd name="connsiteX329" fmla="*/ 1385345 w 2513876"/>
                  <a:gd name="connsiteY329" fmla="*/ 849076 h 4375737"/>
                  <a:gd name="connsiteX330" fmla="*/ 938273 w 2513876"/>
                  <a:gd name="connsiteY330" fmla="*/ 877289 h 4375737"/>
                  <a:gd name="connsiteX331" fmla="*/ 948401 w 2513876"/>
                  <a:gd name="connsiteY331" fmla="*/ 870055 h 4375737"/>
                  <a:gd name="connsiteX332" fmla="*/ 1169766 w 2513876"/>
                  <a:gd name="connsiteY332" fmla="*/ 647243 h 4375737"/>
                  <a:gd name="connsiteX333" fmla="*/ 1168320 w 2513876"/>
                  <a:gd name="connsiteY333" fmla="*/ 624093 h 4375737"/>
                  <a:gd name="connsiteX334" fmla="*/ 1008444 w 2513876"/>
                  <a:gd name="connsiteY334" fmla="*/ 463494 h 4375737"/>
                  <a:gd name="connsiteX335" fmla="*/ 994699 w 2513876"/>
                  <a:gd name="connsiteY335" fmla="*/ 456260 h 4375737"/>
                  <a:gd name="connsiteX336" fmla="*/ 938273 w 2513876"/>
                  <a:gd name="connsiteY336" fmla="*/ 877289 h 4375737"/>
                  <a:gd name="connsiteX337" fmla="*/ 619246 w 2513876"/>
                  <a:gd name="connsiteY337" fmla="*/ 2677876 h 4375737"/>
                  <a:gd name="connsiteX338" fmla="*/ 617075 w 2513876"/>
                  <a:gd name="connsiteY338" fmla="*/ 2669919 h 4375737"/>
                  <a:gd name="connsiteX339" fmla="*/ 604054 w 2513876"/>
                  <a:gd name="connsiteY339" fmla="*/ 2677876 h 4375737"/>
                  <a:gd name="connsiteX340" fmla="*/ 420306 w 2513876"/>
                  <a:gd name="connsiteY340" fmla="*/ 2864518 h 4375737"/>
                  <a:gd name="connsiteX341" fmla="*/ 414518 w 2513876"/>
                  <a:gd name="connsiteY341" fmla="*/ 2871029 h 4375737"/>
                  <a:gd name="connsiteX342" fmla="*/ 421029 w 2513876"/>
                  <a:gd name="connsiteY342" fmla="*/ 2901412 h 4375737"/>
                  <a:gd name="connsiteX343" fmla="*/ 565713 w 2513876"/>
                  <a:gd name="connsiteY343" fmla="*/ 2986052 h 4375737"/>
                  <a:gd name="connsiteX344" fmla="*/ 582351 w 2513876"/>
                  <a:gd name="connsiteY344" fmla="*/ 2978095 h 4375737"/>
                  <a:gd name="connsiteX345" fmla="*/ 619246 w 2513876"/>
                  <a:gd name="connsiteY345" fmla="*/ 2677876 h 4375737"/>
                  <a:gd name="connsiteX346" fmla="*/ 1900418 w 2513876"/>
                  <a:gd name="connsiteY346" fmla="*/ 2686557 h 4375737"/>
                  <a:gd name="connsiteX347" fmla="*/ 1898971 w 2513876"/>
                  <a:gd name="connsiteY347" fmla="*/ 2695238 h 4375737"/>
                  <a:gd name="connsiteX348" fmla="*/ 1933696 w 2513876"/>
                  <a:gd name="connsiteY348" fmla="*/ 2967967 h 4375737"/>
                  <a:gd name="connsiteX349" fmla="*/ 1952504 w 2513876"/>
                  <a:gd name="connsiteY349" fmla="*/ 2975924 h 4375737"/>
                  <a:gd name="connsiteX350" fmla="*/ 2088507 w 2513876"/>
                  <a:gd name="connsiteY350" fmla="*/ 2897072 h 4375737"/>
                  <a:gd name="connsiteX351" fmla="*/ 2091400 w 2513876"/>
                  <a:gd name="connsiteY351" fmla="*/ 2875369 h 4375737"/>
                  <a:gd name="connsiteX352" fmla="*/ 1914887 w 2513876"/>
                  <a:gd name="connsiteY352" fmla="*/ 2696685 h 4375737"/>
                  <a:gd name="connsiteX353" fmla="*/ 1900418 w 2513876"/>
                  <a:gd name="connsiteY353" fmla="*/ 2686557 h 4375737"/>
                  <a:gd name="connsiteX354" fmla="*/ 813121 w 2513876"/>
                  <a:gd name="connsiteY354" fmla="*/ 1156529 h 4375737"/>
                  <a:gd name="connsiteX355" fmla="*/ 808781 w 2513876"/>
                  <a:gd name="connsiteY355" fmla="*/ 1155082 h 4375737"/>
                  <a:gd name="connsiteX356" fmla="*/ 680013 w 2513876"/>
                  <a:gd name="connsiteY356" fmla="*/ 1280957 h 4375737"/>
                  <a:gd name="connsiteX357" fmla="*/ 680736 w 2513876"/>
                  <a:gd name="connsiteY357" fmla="*/ 1314957 h 4375737"/>
                  <a:gd name="connsiteX358" fmla="*/ 764653 w 2513876"/>
                  <a:gd name="connsiteY358" fmla="*/ 1399597 h 4375737"/>
                  <a:gd name="connsiteX359" fmla="*/ 775504 w 2513876"/>
                  <a:gd name="connsiteY359" fmla="*/ 1407555 h 4375737"/>
                  <a:gd name="connsiteX360" fmla="*/ 782015 w 2513876"/>
                  <a:gd name="connsiteY360" fmla="*/ 1394533 h 4375737"/>
                  <a:gd name="connsiteX361" fmla="*/ 800823 w 2513876"/>
                  <a:gd name="connsiteY361" fmla="*/ 1267935 h 4375737"/>
                  <a:gd name="connsiteX362" fmla="*/ 813121 w 2513876"/>
                  <a:gd name="connsiteY362" fmla="*/ 1156529 h 4375737"/>
                  <a:gd name="connsiteX363" fmla="*/ 1732585 w 2513876"/>
                  <a:gd name="connsiteY363" fmla="*/ 1400321 h 4375737"/>
                  <a:gd name="connsiteX364" fmla="*/ 1825183 w 2513876"/>
                  <a:gd name="connsiteY364" fmla="*/ 1302659 h 4375737"/>
                  <a:gd name="connsiteX365" fmla="*/ 1822289 w 2513876"/>
                  <a:gd name="connsiteY365" fmla="*/ 1283850 h 4375737"/>
                  <a:gd name="connsiteX366" fmla="*/ 1720287 w 2513876"/>
                  <a:gd name="connsiteY366" fmla="*/ 1181848 h 4375737"/>
                  <a:gd name="connsiteX367" fmla="*/ 1707989 w 2513876"/>
                  <a:gd name="connsiteY367" fmla="*/ 1173167 h 4375737"/>
                  <a:gd name="connsiteX368" fmla="*/ 1705095 w 2513876"/>
                  <a:gd name="connsiteY368" fmla="*/ 1189083 h 4375737"/>
                  <a:gd name="connsiteX369" fmla="*/ 1719564 w 2513876"/>
                  <a:gd name="connsiteY369" fmla="*/ 1305553 h 4375737"/>
                  <a:gd name="connsiteX370" fmla="*/ 1732585 w 2513876"/>
                  <a:gd name="connsiteY370" fmla="*/ 1400321 h 437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</a:cxnLst>
                <a:rect l="l" t="t" r="r" b="b"/>
                <a:pathLst>
                  <a:path w="2513876" h="4375737">
                    <a:moveTo>
                      <a:pt x="0" y="4375738"/>
                    </a:moveTo>
                    <a:cubicBezTo>
                      <a:pt x="2170" y="4336673"/>
                      <a:pt x="11575" y="4299779"/>
                      <a:pt x="18085" y="4261438"/>
                    </a:cubicBezTo>
                    <a:cubicBezTo>
                      <a:pt x="45575" y="4088541"/>
                      <a:pt x="73789" y="3914921"/>
                      <a:pt x="102002" y="3742024"/>
                    </a:cubicBezTo>
                    <a:cubicBezTo>
                      <a:pt x="136726" y="3530062"/>
                      <a:pt x="172173" y="3318101"/>
                      <a:pt x="206897" y="3106863"/>
                    </a:cubicBezTo>
                    <a:cubicBezTo>
                      <a:pt x="239451" y="2907923"/>
                      <a:pt x="272728" y="2708983"/>
                      <a:pt x="305282" y="2510043"/>
                    </a:cubicBezTo>
                    <a:cubicBezTo>
                      <a:pt x="337113" y="2319784"/>
                      <a:pt x="368220" y="2130249"/>
                      <a:pt x="400050" y="1939990"/>
                    </a:cubicBezTo>
                    <a:cubicBezTo>
                      <a:pt x="439115" y="1704879"/>
                      <a:pt x="477456" y="1469045"/>
                      <a:pt x="516520" y="1233935"/>
                    </a:cubicBezTo>
                    <a:cubicBezTo>
                      <a:pt x="552691" y="1014015"/>
                      <a:pt x="588862" y="794096"/>
                      <a:pt x="625756" y="574178"/>
                    </a:cubicBezTo>
                    <a:cubicBezTo>
                      <a:pt x="643842" y="467112"/>
                      <a:pt x="661927" y="359322"/>
                      <a:pt x="680013" y="252257"/>
                    </a:cubicBezTo>
                    <a:cubicBezTo>
                      <a:pt x="683630" y="229831"/>
                      <a:pt x="686523" y="229107"/>
                      <a:pt x="706056" y="240682"/>
                    </a:cubicBezTo>
                    <a:cubicBezTo>
                      <a:pt x="722694" y="250086"/>
                      <a:pt x="740056" y="258767"/>
                      <a:pt x="755972" y="268895"/>
                    </a:cubicBezTo>
                    <a:cubicBezTo>
                      <a:pt x="768993" y="277576"/>
                      <a:pt x="774057" y="273236"/>
                      <a:pt x="779121" y="260214"/>
                    </a:cubicBezTo>
                    <a:cubicBezTo>
                      <a:pt x="808058" y="184255"/>
                      <a:pt x="836994" y="107573"/>
                      <a:pt x="865931" y="31614"/>
                    </a:cubicBezTo>
                    <a:cubicBezTo>
                      <a:pt x="868825" y="24380"/>
                      <a:pt x="869548" y="14975"/>
                      <a:pt x="879676" y="10635"/>
                    </a:cubicBezTo>
                    <a:cubicBezTo>
                      <a:pt x="884016" y="16422"/>
                      <a:pt x="881846" y="22210"/>
                      <a:pt x="880399" y="27274"/>
                    </a:cubicBezTo>
                    <a:cubicBezTo>
                      <a:pt x="873165" y="69232"/>
                      <a:pt x="866654" y="111913"/>
                      <a:pt x="859420" y="153872"/>
                    </a:cubicBezTo>
                    <a:cubicBezTo>
                      <a:pt x="857973" y="161829"/>
                      <a:pt x="856527" y="169787"/>
                      <a:pt x="862314" y="175574"/>
                    </a:cubicBezTo>
                    <a:cubicBezTo>
                      <a:pt x="873165" y="187149"/>
                      <a:pt x="872442" y="199447"/>
                      <a:pt x="868825" y="213915"/>
                    </a:cubicBezTo>
                    <a:cubicBezTo>
                      <a:pt x="864484" y="229107"/>
                      <a:pt x="862314" y="245746"/>
                      <a:pt x="856527" y="260214"/>
                    </a:cubicBezTo>
                    <a:cubicBezTo>
                      <a:pt x="850016" y="278299"/>
                      <a:pt x="856527" y="284087"/>
                      <a:pt x="873165" y="288427"/>
                    </a:cubicBezTo>
                    <a:cubicBezTo>
                      <a:pt x="907889" y="297108"/>
                      <a:pt x="941890" y="307236"/>
                      <a:pt x="976614" y="315917"/>
                    </a:cubicBezTo>
                    <a:cubicBezTo>
                      <a:pt x="998316" y="321705"/>
                      <a:pt x="1017125" y="331833"/>
                      <a:pt x="1033041" y="348471"/>
                    </a:cubicBezTo>
                    <a:cubicBezTo>
                      <a:pt x="1051849" y="368727"/>
                      <a:pt x="1071382" y="388259"/>
                      <a:pt x="1093808" y="405621"/>
                    </a:cubicBezTo>
                    <a:cubicBezTo>
                      <a:pt x="1088020" y="390429"/>
                      <a:pt x="1082956" y="374514"/>
                      <a:pt x="1076446" y="359322"/>
                    </a:cubicBezTo>
                    <a:cubicBezTo>
                      <a:pt x="1071382" y="347024"/>
                      <a:pt x="1076446" y="344131"/>
                      <a:pt x="1088020" y="346301"/>
                    </a:cubicBezTo>
                    <a:cubicBezTo>
                      <a:pt x="1098871" y="349195"/>
                      <a:pt x="1110446" y="350641"/>
                      <a:pt x="1120574" y="354258"/>
                    </a:cubicBezTo>
                    <a:cubicBezTo>
                      <a:pt x="1135766" y="360046"/>
                      <a:pt x="1139383" y="352812"/>
                      <a:pt x="1140830" y="339790"/>
                    </a:cubicBezTo>
                    <a:cubicBezTo>
                      <a:pt x="1142277" y="326769"/>
                      <a:pt x="1143723" y="313747"/>
                      <a:pt x="1145170" y="300725"/>
                    </a:cubicBezTo>
                    <a:cubicBezTo>
                      <a:pt x="1145894" y="294938"/>
                      <a:pt x="1143723" y="286257"/>
                      <a:pt x="1150958" y="285534"/>
                    </a:cubicBezTo>
                    <a:cubicBezTo>
                      <a:pt x="1157468" y="284810"/>
                      <a:pt x="1158915" y="293491"/>
                      <a:pt x="1161085" y="298555"/>
                    </a:cubicBezTo>
                    <a:cubicBezTo>
                      <a:pt x="1190022" y="368727"/>
                      <a:pt x="1218235" y="438898"/>
                      <a:pt x="1246449" y="508346"/>
                    </a:cubicBezTo>
                    <a:cubicBezTo>
                      <a:pt x="1248619" y="514134"/>
                      <a:pt x="1251513" y="519921"/>
                      <a:pt x="1254406" y="527155"/>
                    </a:cubicBezTo>
                    <a:cubicBezTo>
                      <a:pt x="1261640" y="522091"/>
                      <a:pt x="1263087" y="514857"/>
                      <a:pt x="1265981" y="509070"/>
                    </a:cubicBezTo>
                    <a:cubicBezTo>
                      <a:pt x="1286237" y="459877"/>
                      <a:pt x="1306492" y="411408"/>
                      <a:pt x="1325301" y="361492"/>
                    </a:cubicBezTo>
                    <a:cubicBezTo>
                      <a:pt x="1331089" y="347024"/>
                      <a:pt x="1338323" y="340513"/>
                      <a:pt x="1354238" y="341237"/>
                    </a:cubicBezTo>
                    <a:cubicBezTo>
                      <a:pt x="1378111" y="341960"/>
                      <a:pt x="1401984" y="341960"/>
                      <a:pt x="1425856" y="341237"/>
                    </a:cubicBezTo>
                    <a:cubicBezTo>
                      <a:pt x="1439601" y="341237"/>
                      <a:pt x="1443218" y="346301"/>
                      <a:pt x="1437431" y="358599"/>
                    </a:cubicBezTo>
                    <a:cubicBezTo>
                      <a:pt x="1434537" y="365110"/>
                      <a:pt x="1432367" y="371621"/>
                      <a:pt x="1432367" y="380301"/>
                    </a:cubicBezTo>
                    <a:cubicBezTo>
                      <a:pt x="1438878" y="373791"/>
                      <a:pt x="1446112" y="367280"/>
                      <a:pt x="1452623" y="360046"/>
                    </a:cubicBezTo>
                    <a:cubicBezTo>
                      <a:pt x="1464197" y="347024"/>
                      <a:pt x="1478666" y="339067"/>
                      <a:pt x="1496751" y="340513"/>
                    </a:cubicBezTo>
                    <a:cubicBezTo>
                      <a:pt x="1511220" y="341960"/>
                      <a:pt x="1513390" y="336173"/>
                      <a:pt x="1511220" y="322428"/>
                    </a:cubicBezTo>
                    <a:cubicBezTo>
                      <a:pt x="1493858" y="225490"/>
                      <a:pt x="1480113" y="127829"/>
                      <a:pt x="1467814" y="29444"/>
                    </a:cubicBezTo>
                    <a:cubicBezTo>
                      <a:pt x="1467814" y="27997"/>
                      <a:pt x="1467091" y="25827"/>
                      <a:pt x="1467091" y="24380"/>
                    </a:cubicBezTo>
                    <a:cubicBezTo>
                      <a:pt x="1469261" y="16422"/>
                      <a:pt x="1459133" y="3401"/>
                      <a:pt x="1474325" y="1231"/>
                    </a:cubicBezTo>
                    <a:cubicBezTo>
                      <a:pt x="1487347" y="-940"/>
                      <a:pt x="1501092" y="-2387"/>
                      <a:pt x="1506879" y="16422"/>
                    </a:cubicBezTo>
                    <a:cubicBezTo>
                      <a:pt x="1522071" y="65615"/>
                      <a:pt x="1533646" y="115530"/>
                      <a:pt x="1546667" y="164723"/>
                    </a:cubicBezTo>
                    <a:cubicBezTo>
                      <a:pt x="1557518" y="205958"/>
                      <a:pt x="1568370" y="247916"/>
                      <a:pt x="1578497" y="289151"/>
                    </a:cubicBezTo>
                    <a:cubicBezTo>
                      <a:pt x="1581391" y="301449"/>
                      <a:pt x="1586455" y="305066"/>
                      <a:pt x="1598753" y="300725"/>
                    </a:cubicBezTo>
                    <a:cubicBezTo>
                      <a:pt x="1613221" y="296385"/>
                      <a:pt x="1627690" y="292768"/>
                      <a:pt x="1642158" y="289151"/>
                    </a:cubicBezTo>
                    <a:cubicBezTo>
                      <a:pt x="1645775" y="288427"/>
                      <a:pt x="1650839" y="285534"/>
                      <a:pt x="1653733" y="289874"/>
                    </a:cubicBezTo>
                    <a:cubicBezTo>
                      <a:pt x="1656627" y="294215"/>
                      <a:pt x="1652286" y="297832"/>
                      <a:pt x="1650116" y="300725"/>
                    </a:cubicBezTo>
                    <a:cubicBezTo>
                      <a:pt x="1639988" y="310853"/>
                      <a:pt x="1630583" y="321705"/>
                      <a:pt x="1620456" y="331833"/>
                    </a:cubicBezTo>
                    <a:cubicBezTo>
                      <a:pt x="1605987" y="345577"/>
                      <a:pt x="1599476" y="361492"/>
                      <a:pt x="1602370" y="381025"/>
                    </a:cubicBezTo>
                    <a:cubicBezTo>
                      <a:pt x="1622626" y="537283"/>
                      <a:pt x="1642158" y="693541"/>
                      <a:pt x="1661690" y="849799"/>
                    </a:cubicBezTo>
                    <a:cubicBezTo>
                      <a:pt x="1667478" y="893205"/>
                      <a:pt x="1673989" y="937333"/>
                      <a:pt x="1679776" y="980738"/>
                    </a:cubicBezTo>
                    <a:cubicBezTo>
                      <a:pt x="1681223" y="991589"/>
                      <a:pt x="1684840" y="1001717"/>
                      <a:pt x="1692797" y="1009675"/>
                    </a:cubicBezTo>
                    <a:cubicBezTo>
                      <a:pt x="1731139" y="1048016"/>
                      <a:pt x="1769480" y="1086357"/>
                      <a:pt x="1807097" y="1124698"/>
                    </a:cubicBezTo>
                    <a:cubicBezTo>
                      <a:pt x="1809268" y="1126869"/>
                      <a:pt x="1810715" y="1129039"/>
                      <a:pt x="1816502" y="1128315"/>
                    </a:cubicBezTo>
                    <a:cubicBezTo>
                      <a:pt x="1811438" y="1096485"/>
                      <a:pt x="1806374" y="1064655"/>
                      <a:pt x="1800587" y="1032824"/>
                    </a:cubicBezTo>
                    <a:cubicBezTo>
                      <a:pt x="1765139" y="817969"/>
                      <a:pt x="1729692" y="603114"/>
                      <a:pt x="1694968" y="388259"/>
                    </a:cubicBezTo>
                    <a:cubicBezTo>
                      <a:pt x="1689904" y="357875"/>
                      <a:pt x="1685563" y="326769"/>
                      <a:pt x="1679776" y="297108"/>
                    </a:cubicBezTo>
                    <a:cubicBezTo>
                      <a:pt x="1676882" y="283363"/>
                      <a:pt x="1681946" y="278299"/>
                      <a:pt x="1694968" y="274682"/>
                    </a:cubicBezTo>
                    <a:cubicBezTo>
                      <a:pt x="1736202" y="264555"/>
                      <a:pt x="1776714" y="253703"/>
                      <a:pt x="1817225" y="242129"/>
                    </a:cubicBezTo>
                    <a:cubicBezTo>
                      <a:pt x="1830970" y="238511"/>
                      <a:pt x="1835311" y="242129"/>
                      <a:pt x="1836758" y="255150"/>
                    </a:cubicBezTo>
                    <a:cubicBezTo>
                      <a:pt x="1854120" y="362216"/>
                      <a:pt x="1871482" y="468558"/>
                      <a:pt x="1888844" y="575624"/>
                    </a:cubicBezTo>
                    <a:cubicBezTo>
                      <a:pt x="1913440" y="724648"/>
                      <a:pt x="1937313" y="873672"/>
                      <a:pt x="1961909" y="1022696"/>
                    </a:cubicBezTo>
                    <a:cubicBezTo>
                      <a:pt x="1995909" y="1228871"/>
                      <a:pt x="2029910" y="1435045"/>
                      <a:pt x="2063911" y="1640495"/>
                    </a:cubicBezTo>
                    <a:cubicBezTo>
                      <a:pt x="2092847" y="1816286"/>
                      <a:pt x="2122508" y="1991353"/>
                      <a:pt x="2151444" y="2167144"/>
                    </a:cubicBezTo>
                    <a:cubicBezTo>
                      <a:pt x="2196296" y="2439148"/>
                      <a:pt x="2241148" y="2711877"/>
                      <a:pt x="2286000" y="2983882"/>
                    </a:cubicBezTo>
                    <a:cubicBezTo>
                      <a:pt x="2315660" y="3165460"/>
                      <a:pt x="2346044" y="3346314"/>
                      <a:pt x="2376427" y="3527892"/>
                    </a:cubicBezTo>
                    <a:cubicBezTo>
                      <a:pt x="2414045" y="3756492"/>
                      <a:pt x="2451663" y="3984368"/>
                      <a:pt x="2489280" y="4212969"/>
                    </a:cubicBezTo>
                    <a:cubicBezTo>
                      <a:pt x="2497238" y="4259267"/>
                      <a:pt x="2504472" y="4305566"/>
                      <a:pt x="2512430" y="4351865"/>
                    </a:cubicBezTo>
                    <a:cubicBezTo>
                      <a:pt x="2513876" y="4359099"/>
                      <a:pt x="2513153" y="4366334"/>
                      <a:pt x="2513876" y="4372844"/>
                    </a:cubicBezTo>
                    <a:cubicBezTo>
                      <a:pt x="2460344" y="4372844"/>
                      <a:pt x="2406811" y="4372844"/>
                      <a:pt x="2353278" y="4372844"/>
                    </a:cubicBezTo>
                    <a:cubicBezTo>
                      <a:pt x="2340980" y="4296162"/>
                      <a:pt x="2327958" y="4219479"/>
                      <a:pt x="2316383" y="4142074"/>
                    </a:cubicBezTo>
                    <a:cubicBezTo>
                      <a:pt x="2313490" y="4121095"/>
                      <a:pt x="2304809" y="4107349"/>
                      <a:pt x="2285277" y="4095775"/>
                    </a:cubicBezTo>
                    <a:cubicBezTo>
                      <a:pt x="2136976" y="4011135"/>
                      <a:pt x="1989399" y="3925049"/>
                      <a:pt x="1841821" y="3839685"/>
                    </a:cubicBezTo>
                    <a:cubicBezTo>
                      <a:pt x="1649392" y="3728279"/>
                      <a:pt x="1456963" y="3616149"/>
                      <a:pt x="1265258" y="3504019"/>
                    </a:cubicBezTo>
                    <a:cubicBezTo>
                      <a:pt x="1254406" y="3497508"/>
                      <a:pt x="1245725" y="3497508"/>
                      <a:pt x="1234874" y="3504019"/>
                    </a:cubicBezTo>
                    <a:cubicBezTo>
                      <a:pt x="1064147" y="3603851"/>
                      <a:pt x="893421" y="3702959"/>
                      <a:pt x="722694" y="3802068"/>
                    </a:cubicBezTo>
                    <a:cubicBezTo>
                      <a:pt x="561372" y="3895388"/>
                      <a:pt x="400773" y="3989432"/>
                      <a:pt x="239451" y="4082030"/>
                    </a:cubicBezTo>
                    <a:cubicBezTo>
                      <a:pt x="216302" y="4095052"/>
                      <a:pt x="204727" y="4111690"/>
                      <a:pt x="201110" y="4137733"/>
                    </a:cubicBezTo>
                    <a:cubicBezTo>
                      <a:pt x="190982" y="4216586"/>
                      <a:pt x="176514" y="4295438"/>
                      <a:pt x="160599" y="4373568"/>
                    </a:cubicBezTo>
                    <a:cubicBezTo>
                      <a:pt x="107066" y="4375738"/>
                      <a:pt x="53533" y="4375738"/>
                      <a:pt x="0" y="4375738"/>
                    </a:cubicBezTo>
                    <a:close/>
                    <a:moveTo>
                      <a:pt x="1557518" y="1570324"/>
                    </a:moveTo>
                    <a:cubicBezTo>
                      <a:pt x="1555348" y="1565260"/>
                      <a:pt x="1553178" y="1558749"/>
                      <a:pt x="1551008" y="1552962"/>
                    </a:cubicBezTo>
                    <a:cubicBezTo>
                      <a:pt x="1497475" y="1419129"/>
                      <a:pt x="1444665" y="1285297"/>
                      <a:pt x="1391132" y="1151465"/>
                    </a:cubicBezTo>
                    <a:cubicBezTo>
                      <a:pt x="1349174" y="1045846"/>
                      <a:pt x="1307216" y="940227"/>
                      <a:pt x="1265258" y="834608"/>
                    </a:cubicBezTo>
                    <a:cubicBezTo>
                      <a:pt x="1263087" y="830267"/>
                      <a:pt x="1263087" y="822310"/>
                      <a:pt x="1256577" y="822310"/>
                    </a:cubicBezTo>
                    <a:cubicBezTo>
                      <a:pt x="1250066" y="822310"/>
                      <a:pt x="1250066" y="830267"/>
                      <a:pt x="1248619" y="834608"/>
                    </a:cubicBezTo>
                    <a:cubicBezTo>
                      <a:pt x="1211001" y="928652"/>
                      <a:pt x="1173384" y="1022696"/>
                      <a:pt x="1135766" y="1116017"/>
                    </a:cubicBezTo>
                    <a:cubicBezTo>
                      <a:pt x="1075722" y="1267935"/>
                      <a:pt x="1015678" y="1420576"/>
                      <a:pt x="954911" y="1572494"/>
                    </a:cubicBezTo>
                    <a:cubicBezTo>
                      <a:pt x="950571" y="1583345"/>
                      <a:pt x="954911" y="1589133"/>
                      <a:pt x="961422" y="1595643"/>
                    </a:cubicBezTo>
                    <a:cubicBezTo>
                      <a:pt x="1046062" y="1681007"/>
                      <a:pt x="1130702" y="1766370"/>
                      <a:pt x="1215342" y="1851733"/>
                    </a:cubicBezTo>
                    <a:cubicBezTo>
                      <a:pt x="1250066" y="1886457"/>
                      <a:pt x="1250066" y="1886457"/>
                      <a:pt x="1284790" y="1851733"/>
                    </a:cubicBezTo>
                    <a:cubicBezTo>
                      <a:pt x="1372323" y="1763476"/>
                      <a:pt x="1459857" y="1675219"/>
                      <a:pt x="1547390" y="1586962"/>
                    </a:cubicBezTo>
                    <a:cubicBezTo>
                      <a:pt x="1551731" y="1582622"/>
                      <a:pt x="1558242" y="1579728"/>
                      <a:pt x="1557518" y="1570324"/>
                    </a:cubicBezTo>
                    <a:close/>
                    <a:moveTo>
                      <a:pt x="965763" y="2318338"/>
                    </a:moveTo>
                    <a:cubicBezTo>
                      <a:pt x="958528" y="2320508"/>
                      <a:pt x="953465" y="2325572"/>
                      <a:pt x="948401" y="2330636"/>
                    </a:cubicBezTo>
                    <a:cubicBezTo>
                      <a:pt x="877506" y="2402254"/>
                      <a:pt x="807334" y="2473872"/>
                      <a:pt x="736439" y="2545491"/>
                    </a:cubicBezTo>
                    <a:cubicBezTo>
                      <a:pt x="727758" y="2554172"/>
                      <a:pt x="721971" y="2564300"/>
                      <a:pt x="720524" y="2576598"/>
                    </a:cubicBezTo>
                    <a:cubicBezTo>
                      <a:pt x="716184" y="2616386"/>
                      <a:pt x="710396" y="2655450"/>
                      <a:pt x="705332" y="2695238"/>
                    </a:cubicBezTo>
                    <a:cubicBezTo>
                      <a:pt x="691587" y="2804474"/>
                      <a:pt x="678566" y="2913710"/>
                      <a:pt x="664821" y="3022223"/>
                    </a:cubicBezTo>
                    <a:cubicBezTo>
                      <a:pt x="662651" y="3036691"/>
                      <a:pt x="667715" y="3044649"/>
                      <a:pt x="680736" y="3051883"/>
                    </a:cubicBezTo>
                    <a:cubicBezTo>
                      <a:pt x="739333" y="3085160"/>
                      <a:pt x="798653" y="3119161"/>
                      <a:pt x="856527" y="3154609"/>
                    </a:cubicBezTo>
                    <a:cubicBezTo>
                      <a:pt x="870995" y="3163289"/>
                      <a:pt x="878953" y="3161843"/>
                      <a:pt x="887634" y="3147375"/>
                    </a:cubicBezTo>
                    <a:cubicBezTo>
                      <a:pt x="986742" y="2991840"/>
                      <a:pt x="1086573" y="2837028"/>
                      <a:pt x="1187128" y="2682217"/>
                    </a:cubicBezTo>
                    <a:cubicBezTo>
                      <a:pt x="1194363" y="2671365"/>
                      <a:pt x="1193639" y="2662685"/>
                      <a:pt x="1186405" y="2651833"/>
                    </a:cubicBezTo>
                    <a:cubicBezTo>
                      <a:pt x="1150958" y="2598300"/>
                      <a:pt x="1115510" y="2544767"/>
                      <a:pt x="1080786" y="2490511"/>
                    </a:cubicBezTo>
                    <a:cubicBezTo>
                      <a:pt x="1046785" y="2437701"/>
                      <a:pt x="1012785" y="2384169"/>
                      <a:pt x="978061" y="2331359"/>
                    </a:cubicBezTo>
                    <a:cubicBezTo>
                      <a:pt x="975167" y="2327019"/>
                      <a:pt x="972997" y="2320508"/>
                      <a:pt x="965763" y="2318338"/>
                    </a:cubicBezTo>
                    <a:close/>
                    <a:moveTo>
                      <a:pt x="1851949" y="3023670"/>
                    </a:moveTo>
                    <a:cubicBezTo>
                      <a:pt x="1851949" y="3022223"/>
                      <a:pt x="1851226" y="3020053"/>
                      <a:pt x="1851226" y="3018606"/>
                    </a:cubicBezTo>
                    <a:cubicBezTo>
                      <a:pt x="1832417" y="2876816"/>
                      <a:pt x="1814332" y="2735750"/>
                      <a:pt x="1796246" y="2593960"/>
                    </a:cubicBezTo>
                    <a:cubicBezTo>
                      <a:pt x="1794799" y="2581662"/>
                      <a:pt x="1789735" y="2571534"/>
                      <a:pt x="1781054" y="2562129"/>
                    </a:cubicBezTo>
                    <a:cubicBezTo>
                      <a:pt x="1705819" y="2486894"/>
                      <a:pt x="1630583" y="2411659"/>
                      <a:pt x="1555348" y="2335700"/>
                    </a:cubicBezTo>
                    <a:cubicBezTo>
                      <a:pt x="1545944" y="2325572"/>
                      <a:pt x="1540156" y="2326295"/>
                      <a:pt x="1532199" y="2337870"/>
                    </a:cubicBezTo>
                    <a:cubicBezTo>
                      <a:pt x="1463474" y="2444212"/>
                      <a:pt x="1395473" y="2549831"/>
                      <a:pt x="1326025" y="2655450"/>
                    </a:cubicBezTo>
                    <a:cubicBezTo>
                      <a:pt x="1318791" y="2666302"/>
                      <a:pt x="1320237" y="2674259"/>
                      <a:pt x="1327472" y="2684387"/>
                    </a:cubicBezTo>
                    <a:cubicBezTo>
                      <a:pt x="1349897" y="2717664"/>
                      <a:pt x="1372323" y="2751665"/>
                      <a:pt x="1394749" y="2785666"/>
                    </a:cubicBezTo>
                    <a:cubicBezTo>
                      <a:pt x="1472155" y="2905753"/>
                      <a:pt x="1549561" y="3025840"/>
                      <a:pt x="1626243" y="3145928"/>
                    </a:cubicBezTo>
                    <a:cubicBezTo>
                      <a:pt x="1632030" y="3155332"/>
                      <a:pt x="1637094" y="3158226"/>
                      <a:pt x="1647946" y="3152438"/>
                    </a:cubicBezTo>
                    <a:cubicBezTo>
                      <a:pt x="1712330" y="3114821"/>
                      <a:pt x="1776714" y="3077926"/>
                      <a:pt x="1841098" y="3040308"/>
                    </a:cubicBezTo>
                    <a:cubicBezTo>
                      <a:pt x="1846885" y="3036691"/>
                      <a:pt x="1852673" y="3033074"/>
                      <a:pt x="1851949" y="3023670"/>
                    </a:cubicBezTo>
                    <a:close/>
                    <a:moveTo>
                      <a:pt x="1250066" y="3382485"/>
                    </a:moveTo>
                    <a:cubicBezTo>
                      <a:pt x="1257300" y="3378868"/>
                      <a:pt x="1264534" y="3375251"/>
                      <a:pt x="1271045" y="3371634"/>
                    </a:cubicBezTo>
                    <a:cubicBezTo>
                      <a:pt x="1356408" y="3321718"/>
                      <a:pt x="1441772" y="3272526"/>
                      <a:pt x="1527135" y="3222610"/>
                    </a:cubicBezTo>
                    <a:cubicBezTo>
                      <a:pt x="1548114" y="3210312"/>
                      <a:pt x="1548114" y="3210312"/>
                      <a:pt x="1534369" y="3189333"/>
                    </a:cubicBezTo>
                    <a:cubicBezTo>
                      <a:pt x="1475772" y="3098905"/>
                      <a:pt x="1417175" y="3008478"/>
                      <a:pt x="1358578" y="2918774"/>
                    </a:cubicBezTo>
                    <a:cubicBezTo>
                      <a:pt x="1328195" y="2871752"/>
                      <a:pt x="1297811" y="2824730"/>
                      <a:pt x="1266704" y="2778431"/>
                    </a:cubicBezTo>
                    <a:cubicBezTo>
                      <a:pt x="1260917" y="2769750"/>
                      <a:pt x="1256577" y="2764686"/>
                      <a:pt x="1247896" y="2777708"/>
                    </a:cubicBezTo>
                    <a:cubicBezTo>
                      <a:pt x="1156745" y="2918774"/>
                      <a:pt x="1064871" y="3060564"/>
                      <a:pt x="972997" y="3201631"/>
                    </a:cubicBezTo>
                    <a:cubicBezTo>
                      <a:pt x="965039" y="3213929"/>
                      <a:pt x="965763" y="3219716"/>
                      <a:pt x="979508" y="3227674"/>
                    </a:cubicBezTo>
                    <a:cubicBezTo>
                      <a:pt x="1064871" y="3276143"/>
                      <a:pt x="1149511" y="3326058"/>
                      <a:pt x="1234151" y="3375251"/>
                    </a:cubicBezTo>
                    <a:cubicBezTo>
                      <a:pt x="1239215" y="3376698"/>
                      <a:pt x="1244278" y="3379591"/>
                      <a:pt x="1250066" y="3382485"/>
                    </a:cubicBezTo>
                    <a:close/>
                    <a:moveTo>
                      <a:pt x="2118891" y="2994010"/>
                    </a:moveTo>
                    <a:cubicBezTo>
                      <a:pt x="2114550" y="2996180"/>
                      <a:pt x="2109486" y="2998350"/>
                      <a:pt x="2105145" y="3001244"/>
                    </a:cubicBezTo>
                    <a:cubicBezTo>
                      <a:pt x="2062464" y="3025840"/>
                      <a:pt x="2019782" y="3051160"/>
                      <a:pt x="1977101" y="3075756"/>
                    </a:cubicBezTo>
                    <a:cubicBezTo>
                      <a:pt x="1946717" y="3093118"/>
                      <a:pt x="1947440" y="3093118"/>
                      <a:pt x="1952504" y="3127842"/>
                    </a:cubicBezTo>
                    <a:cubicBezTo>
                      <a:pt x="1971313" y="3258057"/>
                      <a:pt x="1988675" y="3388273"/>
                      <a:pt x="2004590" y="3518488"/>
                    </a:cubicBezTo>
                    <a:cubicBezTo>
                      <a:pt x="2016889" y="3619766"/>
                      <a:pt x="2029187" y="3721768"/>
                      <a:pt x="2041485" y="3823046"/>
                    </a:cubicBezTo>
                    <a:cubicBezTo>
                      <a:pt x="2043655" y="3838962"/>
                      <a:pt x="2050166" y="3849813"/>
                      <a:pt x="2064634" y="3857770"/>
                    </a:cubicBezTo>
                    <a:cubicBezTo>
                      <a:pt x="2108763" y="3882367"/>
                      <a:pt x="2152168" y="3908410"/>
                      <a:pt x="2195573" y="3933729"/>
                    </a:cubicBezTo>
                    <a:cubicBezTo>
                      <a:pt x="2222339" y="3948921"/>
                      <a:pt x="2249106" y="3964837"/>
                      <a:pt x="2275872" y="3980028"/>
                    </a:cubicBezTo>
                    <a:cubicBezTo>
                      <a:pt x="2278766" y="3981475"/>
                      <a:pt x="2282383" y="3984368"/>
                      <a:pt x="2286000" y="3982198"/>
                    </a:cubicBezTo>
                    <a:cubicBezTo>
                      <a:pt x="2289617" y="3980028"/>
                      <a:pt x="2288170" y="3975688"/>
                      <a:pt x="2287447" y="3972071"/>
                    </a:cubicBezTo>
                    <a:cubicBezTo>
                      <a:pt x="2285277" y="3958326"/>
                      <a:pt x="2283106" y="3943857"/>
                      <a:pt x="2280213" y="3930112"/>
                    </a:cubicBezTo>
                    <a:cubicBezTo>
                      <a:pt x="2236084" y="3671852"/>
                      <a:pt x="2193402" y="3412868"/>
                      <a:pt x="2152168" y="3154609"/>
                    </a:cubicBezTo>
                    <a:cubicBezTo>
                      <a:pt x="2144210" y="3106140"/>
                      <a:pt x="2135529" y="3057671"/>
                      <a:pt x="2126848" y="3008478"/>
                    </a:cubicBezTo>
                    <a:cubicBezTo>
                      <a:pt x="2126125" y="3003414"/>
                      <a:pt x="2126848" y="2996180"/>
                      <a:pt x="2118891" y="2994010"/>
                    </a:cubicBezTo>
                    <a:close/>
                    <a:moveTo>
                      <a:pt x="563542" y="3113374"/>
                    </a:moveTo>
                    <a:cubicBezTo>
                      <a:pt x="567159" y="3100352"/>
                      <a:pt x="559925" y="3097459"/>
                      <a:pt x="554138" y="3093841"/>
                    </a:cubicBezTo>
                    <a:cubicBezTo>
                      <a:pt x="504946" y="3065628"/>
                      <a:pt x="456477" y="3036691"/>
                      <a:pt x="407284" y="3008478"/>
                    </a:cubicBezTo>
                    <a:cubicBezTo>
                      <a:pt x="389922" y="2998350"/>
                      <a:pt x="389922" y="2999074"/>
                      <a:pt x="386305" y="3019329"/>
                    </a:cubicBezTo>
                    <a:cubicBezTo>
                      <a:pt x="334219" y="3331846"/>
                      <a:pt x="282856" y="3645086"/>
                      <a:pt x="230770" y="3957602"/>
                    </a:cubicBezTo>
                    <a:cubicBezTo>
                      <a:pt x="230047" y="3961943"/>
                      <a:pt x="226430" y="3967730"/>
                      <a:pt x="231494" y="3970624"/>
                    </a:cubicBezTo>
                    <a:cubicBezTo>
                      <a:pt x="235834" y="3973517"/>
                      <a:pt x="240175" y="3969177"/>
                      <a:pt x="244515" y="3967007"/>
                    </a:cubicBezTo>
                    <a:cubicBezTo>
                      <a:pt x="315410" y="3925772"/>
                      <a:pt x="386305" y="3884537"/>
                      <a:pt x="457923" y="3843302"/>
                    </a:cubicBezTo>
                    <a:cubicBezTo>
                      <a:pt x="466604" y="3838238"/>
                      <a:pt x="472392" y="3831004"/>
                      <a:pt x="473839" y="3820876"/>
                    </a:cubicBezTo>
                    <a:cubicBezTo>
                      <a:pt x="479626" y="3776024"/>
                      <a:pt x="486137" y="3731172"/>
                      <a:pt x="491924" y="3686321"/>
                    </a:cubicBezTo>
                    <a:cubicBezTo>
                      <a:pt x="505669" y="3575637"/>
                      <a:pt x="519414" y="3464231"/>
                      <a:pt x="533159" y="3353549"/>
                    </a:cubicBezTo>
                    <a:cubicBezTo>
                      <a:pt x="543287" y="3272526"/>
                      <a:pt x="554138" y="3191503"/>
                      <a:pt x="563542" y="3113374"/>
                    </a:cubicBezTo>
                    <a:close/>
                    <a:moveTo>
                      <a:pt x="2079103" y="2718387"/>
                    </a:moveTo>
                    <a:cubicBezTo>
                      <a:pt x="2006761" y="2282890"/>
                      <a:pt x="1935142" y="1849563"/>
                      <a:pt x="1862800" y="1411895"/>
                    </a:cubicBezTo>
                    <a:cubicBezTo>
                      <a:pt x="1828077" y="1446619"/>
                      <a:pt x="1796970" y="1478450"/>
                      <a:pt x="1765139" y="1508833"/>
                    </a:cubicBezTo>
                    <a:cubicBezTo>
                      <a:pt x="1752841" y="1521131"/>
                      <a:pt x="1749947" y="1534153"/>
                      <a:pt x="1752118" y="1550791"/>
                    </a:cubicBezTo>
                    <a:cubicBezTo>
                      <a:pt x="1761522" y="1621686"/>
                      <a:pt x="1770203" y="1692581"/>
                      <a:pt x="1779607" y="1763476"/>
                    </a:cubicBezTo>
                    <a:cubicBezTo>
                      <a:pt x="1794799" y="1881393"/>
                      <a:pt x="1809991" y="1999310"/>
                      <a:pt x="1825183" y="2117228"/>
                    </a:cubicBezTo>
                    <a:cubicBezTo>
                      <a:pt x="1838928" y="2225017"/>
                      <a:pt x="1856290" y="2332806"/>
                      <a:pt x="1865694" y="2441319"/>
                    </a:cubicBezTo>
                    <a:cubicBezTo>
                      <a:pt x="1870035" y="2491235"/>
                      <a:pt x="1885226" y="2533193"/>
                      <a:pt x="1925014" y="2565746"/>
                    </a:cubicBezTo>
                    <a:cubicBezTo>
                      <a:pt x="1949611" y="2586002"/>
                      <a:pt x="1970590" y="2610598"/>
                      <a:pt x="1993739" y="2633748"/>
                    </a:cubicBezTo>
                    <a:cubicBezTo>
                      <a:pt x="2020506" y="2661961"/>
                      <a:pt x="2045102" y="2693792"/>
                      <a:pt x="2079103" y="2718387"/>
                    </a:cubicBezTo>
                    <a:close/>
                    <a:moveTo>
                      <a:pt x="440561" y="2695962"/>
                    </a:moveTo>
                    <a:cubicBezTo>
                      <a:pt x="448519" y="2697409"/>
                      <a:pt x="450689" y="2693068"/>
                      <a:pt x="454306" y="2689451"/>
                    </a:cubicBezTo>
                    <a:cubicBezTo>
                      <a:pt x="514350" y="2628684"/>
                      <a:pt x="573670" y="2568640"/>
                      <a:pt x="633714" y="2507873"/>
                    </a:cubicBezTo>
                    <a:cubicBezTo>
                      <a:pt x="641672" y="2499916"/>
                      <a:pt x="645289" y="2490511"/>
                      <a:pt x="646735" y="2479660"/>
                    </a:cubicBezTo>
                    <a:cubicBezTo>
                      <a:pt x="660480" y="2366083"/>
                      <a:pt x="674949" y="2251783"/>
                      <a:pt x="689417" y="2138207"/>
                    </a:cubicBezTo>
                    <a:cubicBezTo>
                      <a:pt x="714013" y="1945777"/>
                      <a:pt x="738609" y="1754072"/>
                      <a:pt x="763206" y="1561643"/>
                    </a:cubicBezTo>
                    <a:cubicBezTo>
                      <a:pt x="765376" y="1547174"/>
                      <a:pt x="761759" y="1534876"/>
                      <a:pt x="750908" y="1524748"/>
                    </a:cubicBezTo>
                    <a:cubicBezTo>
                      <a:pt x="721971" y="1496535"/>
                      <a:pt x="693758" y="1467598"/>
                      <a:pt x="664821" y="1438662"/>
                    </a:cubicBezTo>
                    <a:cubicBezTo>
                      <a:pt x="661204" y="1435045"/>
                      <a:pt x="658310" y="1428534"/>
                      <a:pt x="651799" y="1430704"/>
                    </a:cubicBezTo>
                    <a:cubicBezTo>
                      <a:pt x="647459" y="1432151"/>
                      <a:pt x="647459" y="1438662"/>
                      <a:pt x="646735" y="1443726"/>
                    </a:cubicBezTo>
                    <a:cubicBezTo>
                      <a:pt x="619246" y="1609388"/>
                      <a:pt x="591756" y="1775774"/>
                      <a:pt x="564266" y="1941437"/>
                    </a:cubicBezTo>
                    <a:cubicBezTo>
                      <a:pt x="528095" y="2161356"/>
                      <a:pt x="491201" y="2381275"/>
                      <a:pt x="455030" y="2601194"/>
                    </a:cubicBezTo>
                    <a:cubicBezTo>
                      <a:pt x="450689" y="2633024"/>
                      <a:pt x="445625" y="2664131"/>
                      <a:pt x="440561" y="2695962"/>
                    </a:cubicBezTo>
                    <a:close/>
                    <a:moveTo>
                      <a:pt x="1945270" y="3768067"/>
                    </a:moveTo>
                    <a:cubicBezTo>
                      <a:pt x="1945270" y="3765173"/>
                      <a:pt x="1944547" y="3762280"/>
                      <a:pt x="1944547" y="3759386"/>
                    </a:cubicBezTo>
                    <a:cubicBezTo>
                      <a:pt x="1934419" y="3673299"/>
                      <a:pt x="1924291" y="3587212"/>
                      <a:pt x="1912716" y="3501126"/>
                    </a:cubicBezTo>
                    <a:cubicBezTo>
                      <a:pt x="1898248" y="3388273"/>
                      <a:pt x="1882333" y="3276143"/>
                      <a:pt x="1866418" y="3163289"/>
                    </a:cubicBezTo>
                    <a:cubicBezTo>
                      <a:pt x="1863524" y="3144481"/>
                      <a:pt x="1861354" y="3143757"/>
                      <a:pt x="1845438" y="3151715"/>
                    </a:cubicBezTo>
                    <a:cubicBezTo>
                      <a:pt x="1797693" y="3176311"/>
                      <a:pt x="1752118" y="3204524"/>
                      <a:pt x="1707266" y="3233461"/>
                    </a:cubicBezTo>
                    <a:cubicBezTo>
                      <a:pt x="1692074" y="3242865"/>
                      <a:pt x="1692797" y="3250823"/>
                      <a:pt x="1702202" y="3264568"/>
                    </a:cubicBezTo>
                    <a:cubicBezTo>
                      <a:pt x="1760075" y="3349931"/>
                      <a:pt x="1815055" y="3436742"/>
                      <a:pt x="1870035" y="3524275"/>
                    </a:cubicBezTo>
                    <a:cubicBezTo>
                      <a:pt x="1880886" y="3541637"/>
                      <a:pt x="1887397" y="3559723"/>
                      <a:pt x="1889567" y="3579255"/>
                    </a:cubicBezTo>
                    <a:cubicBezTo>
                      <a:pt x="1896801" y="3629894"/>
                      <a:pt x="1904035" y="3680533"/>
                      <a:pt x="1910546" y="3731172"/>
                    </a:cubicBezTo>
                    <a:cubicBezTo>
                      <a:pt x="1911270" y="3739130"/>
                      <a:pt x="1918504" y="3751428"/>
                      <a:pt x="1908376" y="3755045"/>
                    </a:cubicBezTo>
                    <a:cubicBezTo>
                      <a:pt x="1900418" y="3757939"/>
                      <a:pt x="1895354" y="3744917"/>
                      <a:pt x="1890290" y="3737683"/>
                    </a:cubicBezTo>
                    <a:cubicBezTo>
                      <a:pt x="1856290" y="3685597"/>
                      <a:pt x="1822289" y="3632788"/>
                      <a:pt x="1788289" y="3580701"/>
                    </a:cubicBezTo>
                    <a:cubicBezTo>
                      <a:pt x="1730415" y="3490998"/>
                      <a:pt x="1671818" y="3400571"/>
                      <a:pt x="1613945" y="3310867"/>
                    </a:cubicBezTo>
                    <a:cubicBezTo>
                      <a:pt x="1608158" y="3302186"/>
                      <a:pt x="1604540" y="3293505"/>
                      <a:pt x="1590795" y="3301462"/>
                    </a:cubicBezTo>
                    <a:cubicBezTo>
                      <a:pt x="1515560" y="3346314"/>
                      <a:pt x="1439601" y="3389719"/>
                      <a:pt x="1364366" y="3433848"/>
                    </a:cubicBezTo>
                    <a:cubicBezTo>
                      <a:pt x="1351344" y="3441082"/>
                      <a:pt x="1354961" y="3445422"/>
                      <a:pt x="1365089" y="3451210"/>
                    </a:cubicBezTo>
                    <a:cubicBezTo>
                      <a:pt x="1386792" y="3463508"/>
                      <a:pt x="1408494" y="3475806"/>
                      <a:pt x="1430197" y="3488827"/>
                    </a:cubicBezTo>
                    <a:cubicBezTo>
                      <a:pt x="1596583" y="3585765"/>
                      <a:pt x="1762245" y="3681980"/>
                      <a:pt x="1928632" y="3778918"/>
                    </a:cubicBezTo>
                    <a:cubicBezTo>
                      <a:pt x="1932972" y="3781812"/>
                      <a:pt x="1937313" y="3786876"/>
                      <a:pt x="1943100" y="3783982"/>
                    </a:cubicBezTo>
                    <a:cubicBezTo>
                      <a:pt x="1948164" y="3779641"/>
                      <a:pt x="1944547" y="3773131"/>
                      <a:pt x="1945270" y="3768067"/>
                    </a:cubicBezTo>
                    <a:close/>
                    <a:moveTo>
                      <a:pt x="1660967" y="1814839"/>
                    </a:moveTo>
                    <a:cubicBezTo>
                      <a:pt x="1650839" y="1809775"/>
                      <a:pt x="1650116" y="1802541"/>
                      <a:pt x="1647946" y="1796753"/>
                    </a:cubicBezTo>
                    <a:cubicBezTo>
                      <a:pt x="1634201" y="1762753"/>
                      <a:pt x="1621179" y="1728029"/>
                      <a:pt x="1607434" y="1694028"/>
                    </a:cubicBezTo>
                    <a:cubicBezTo>
                      <a:pt x="1600200" y="1675219"/>
                      <a:pt x="1600200" y="1675219"/>
                      <a:pt x="1585732" y="1689688"/>
                    </a:cubicBezTo>
                    <a:cubicBezTo>
                      <a:pt x="1528582" y="1747561"/>
                      <a:pt x="1472155" y="1804711"/>
                      <a:pt x="1415005" y="1862584"/>
                    </a:cubicBezTo>
                    <a:cubicBezTo>
                      <a:pt x="1386792" y="1890798"/>
                      <a:pt x="1358578" y="1919011"/>
                      <a:pt x="1330365" y="1947224"/>
                    </a:cubicBezTo>
                    <a:cubicBezTo>
                      <a:pt x="1323131" y="1954458"/>
                      <a:pt x="1320961" y="1959522"/>
                      <a:pt x="1328918" y="1968204"/>
                    </a:cubicBezTo>
                    <a:cubicBezTo>
                      <a:pt x="1390409" y="2029694"/>
                      <a:pt x="1451899" y="2091185"/>
                      <a:pt x="1513390" y="2152675"/>
                    </a:cubicBezTo>
                    <a:cubicBezTo>
                      <a:pt x="1522071" y="2161356"/>
                      <a:pt x="1526411" y="2158462"/>
                      <a:pt x="1532199" y="2149058"/>
                    </a:cubicBezTo>
                    <a:cubicBezTo>
                      <a:pt x="1545944" y="2127356"/>
                      <a:pt x="1559689" y="2105653"/>
                      <a:pt x="1574157" y="2084674"/>
                    </a:cubicBezTo>
                    <a:cubicBezTo>
                      <a:pt x="1604540" y="2037651"/>
                      <a:pt x="1634924" y="1990629"/>
                      <a:pt x="1666031" y="1944330"/>
                    </a:cubicBezTo>
                    <a:cubicBezTo>
                      <a:pt x="1668201" y="1940713"/>
                      <a:pt x="1671095" y="1934926"/>
                      <a:pt x="1676882" y="1936373"/>
                    </a:cubicBezTo>
                    <a:cubicBezTo>
                      <a:pt x="1681946" y="1937820"/>
                      <a:pt x="1681946" y="1944330"/>
                      <a:pt x="1682670" y="1948671"/>
                    </a:cubicBezTo>
                    <a:cubicBezTo>
                      <a:pt x="1687010" y="1981948"/>
                      <a:pt x="1689180" y="2015949"/>
                      <a:pt x="1695691" y="2049226"/>
                    </a:cubicBezTo>
                    <a:cubicBezTo>
                      <a:pt x="1700755" y="2075269"/>
                      <a:pt x="1693521" y="2095525"/>
                      <a:pt x="1679776" y="2115781"/>
                    </a:cubicBezTo>
                    <a:cubicBezTo>
                      <a:pt x="1655903" y="2150505"/>
                      <a:pt x="1634201" y="2186675"/>
                      <a:pt x="1610328" y="2222123"/>
                    </a:cubicBezTo>
                    <a:cubicBezTo>
                      <a:pt x="1601647" y="2235145"/>
                      <a:pt x="1602370" y="2243102"/>
                      <a:pt x="1613945" y="2253954"/>
                    </a:cubicBezTo>
                    <a:cubicBezTo>
                      <a:pt x="1664584" y="2303869"/>
                      <a:pt x="1714500" y="2353785"/>
                      <a:pt x="1764416" y="2404424"/>
                    </a:cubicBezTo>
                    <a:cubicBezTo>
                      <a:pt x="1766586" y="2406595"/>
                      <a:pt x="1768756" y="2411659"/>
                      <a:pt x="1774544" y="2409488"/>
                    </a:cubicBezTo>
                    <a:cubicBezTo>
                      <a:pt x="1760799" y="2298082"/>
                      <a:pt x="1746330" y="2186675"/>
                      <a:pt x="1732585" y="2074546"/>
                    </a:cubicBezTo>
                    <a:cubicBezTo>
                      <a:pt x="1718840" y="1965310"/>
                      <a:pt x="1704372" y="1856074"/>
                      <a:pt x="1690627" y="1747561"/>
                    </a:cubicBezTo>
                    <a:cubicBezTo>
                      <a:pt x="1685563" y="1706326"/>
                      <a:pt x="1679776" y="1665091"/>
                      <a:pt x="1674712" y="1623856"/>
                    </a:cubicBezTo>
                    <a:cubicBezTo>
                      <a:pt x="1673265" y="1610112"/>
                      <a:pt x="1668201" y="1610835"/>
                      <a:pt x="1659520" y="1618069"/>
                    </a:cubicBezTo>
                    <a:cubicBezTo>
                      <a:pt x="1649392" y="1626027"/>
                      <a:pt x="1644328" y="1636155"/>
                      <a:pt x="1645775" y="1649176"/>
                    </a:cubicBezTo>
                    <a:cubicBezTo>
                      <a:pt x="1648669" y="1675943"/>
                      <a:pt x="1652286" y="1701985"/>
                      <a:pt x="1655180" y="1728752"/>
                    </a:cubicBezTo>
                    <a:cubicBezTo>
                      <a:pt x="1655180" y="1756242"/>
                      <a:pt x="1661690" y="1783732"/>
                      <a:pt x="1660967" y="1814839"/>
                    </a:cubicBezTo>
                    <a:close/>
                    <a:moveTo>
                      <a:pt x="751631" y="2384892"/>
                    </a:moveTo>
                    <a:cubicBezTo>
                      <a:pt x="758142" y="2384892"/>
                      <a:pt x="759589" y="2381275"/>
                      <a:pt x="762482" y="2378381"/>
                    </a:cubicBezTo>
                    <a:cubicBezTo>
                      <a:pt x="807334" y="2333530"/>
                      <a:pt x="852186" y="2287954"/>
                      <a:pt x="897761" y="2243102"/>
                    </a:cubicBezTo>
                    <a:cubicBezTo>
                      <a:pt x="908613" y="2232251"/>
                      <a:pt x="909336" y="2225017"/>
                      <a:pt x="901378" y="2212719"/>
                    </a:cubicBezTo>
                    <a:cubicBezTo>
                      <a:pt x="876782" y="2176548"/>
                      <a:pt x="853633" y="2139653"/>
                      <a:pt x="829760" y="2103482"/>
                    </a:cubicBezTo>
                    <a:cubicBezTo>
                      <a:pt x="821802" y="2091185"/>
                      <a:pt x="818185" y="2079610"/>
                      <a:pt x="820356" y="2065141"/>
                    </a:cubicBezTo>
                    <a:cubicBezTo>
                      <a:pt x="824696" y="2031864"/>
                      <a:pt x="828313" y="1999310"/>
                      <a:pt x="833377" y="1966033"/>
                    </a:cubicBezTo>
                    <a:cubicBezTo>
                      <a:pt x="834824" y="1955905"/>
                      <a:pt x="829760" y="1939990"/>
                      <a:pt x="840611" y="1937820"/>
                    </a:cubicBezTo>
                    <a:cubicBezTo>
                      <a:pt x="849292" y="1936373"/>
                      <a:pt x="854356" y="1952288"/>
                      <a:pt x="860144" y="1960969"/>
                    </a:cubicBezTo>
                    <a:cubicBezTo>
                      <a:pt x="899208" y="2020289"/>
                      <a:pt x="936102" y="2081780"/>
                      <a:pt x="977337" y="2140377"/>
                    </a:cubicBezTo>
                    <a:cubicBezTo>
                      <a:pt x="984571" y="2151228"/>
                      <a:pt x="989635" y="2151951"/>
                      <a:pt x="998316" y="2141824"/>
                    </a:cubicBezTo>
                    <a:cubicBezTo>
                      <a:pt x="1010615" y="2127356"/>
                      <a:pt x="1024359" y="2114334"/>
                      <a:pt x="1038104" y="2100589"/>
                    </a:cubicBezTo>
                    <a:cubicBezTo>
                      <a:pt x="1080786" y="2057184"/>
                      <a:pt x="1123468" y="2014502"/>
                      <a:pt x="1166873" y="1971821"/>
                    </a:cubicBezTo>
                    <a:cubicBezTo>
                      <a:pt x="1177724" y="1960969"/>
                      <a:pt x="1177724" y="1954458"/>
                      <a:pt x="1166873" y="1944330"/>
                    </a:cubicBezTo>
                    <a:cubicBezTo>
                      <a:pt x="1153851" y="1932756"/>
                      <a:pt x="1142277" y="1919734"/>
                      <a:pt x="1129978" y="1907436"/>
                    </a:cubicBezTo>
                    <a:cubicBezTo>
                      <a:pt x="1062701" y="1839435"/>
                      <a:pt x="995423" y="1771434"/>
                      <a:pt x="928145" y="1702709"/>
                    </a:cubicBezTo>
                    <a:cubicBezTo>
                      <a:pt x="912230" y="1686794"/>
                      <a:pt x="910060" y="1687517"/>
                      <a:pt x="902825" y="1708496"/>
                    </a:cubicBezTo>
                    <a:cubicBezTo>
                      <a:pt x="891974" y="1736710"/>
                      <a:pt x="881123" y="1764923"/>
                      <a:pt x="867378" y="1792413"/>
                    </a:cubicBezTo>
                    <a:cubicBezTo>
                      <a:pt x="865208" y="1796753"/>
                      <a:pt x="864484" y="1804711"/>
                      <a:pt x="857973" y="1803264"/>
                    </a:cubicBezTo>
                    <a:cubicBezTo>
                      <a:pt x="852186" y="1801817"/>
                      <a:pt x="854356" y="1793860"/>
                      <a:pt x="855080" y="1788796"/>
                    </a:cubicBezTo>
                    <a:cubicBezTo>
                      <a:pt x="860144" y="1749008"/>
                      <a:pt x="864484" y="1708496"/>
                      <a:pt x="870272" y="1668708"/>
                    </a:cubicBezTo>
                    <a:cubicBezTo>
                      <a:pt x="872442" y="1654963"/>
                      <a:pt x="869548" y="1644112"/>
                      <a:pt x="860144" y="1634708"/>
                    </a:cubicBezTo>
                    <a:cubicBezTo>
                      <a:pt x="856527" y="1631814"/>
                      <a:pt x="854356" y="1626027"/>
                      <a:pt x="849292" y="1626750"/>
                    </a:cubicBezTo>
                    <a:cubicBezTo>
                      <a:pt x="843505" y="1628197"/>
                      <a:pt x="844952" y="1634708"/>
                      <a:pt x="844228" y="1639049"/>
                    </a:cubicBezTo>
                    <a:cubicBezTo>
                      <a:pt x="834101" y="1712114"/>
                      <a:pt x="824696" y="1785179"/>
                      <a:pt x="815292" y="1858244"/>
                    </a:cubicBezTo>
                    <a:cubicBezTo>
                      <a:pt x="795036" y="2013779"/>
                      <a:pt x="775504" y="2170037"/>
                      <a:pt x="756695" y="2325572"/>
                    </a:cubicBezTo>
                    <a:cubicBezTo>
                      <a:pt x="752354" y="2345104"/>
                      <a:pt x="747290" y="2364636"/>
                      <a:pt x="751631" y="2384892"/>
                    </a:cubicBezTo>
                    <a:close/>
                    <a:moveTo>
                      <a:pt x="1465644" y="2250337"/>
                    </a:moveTo>
                    <a:cubicBezTo>
                      <a:pt x="1465644" y="2243102"/>
                      <a:pt x="1460580" y="2239485"/>
                      <a:pt x="1456963" y="2235868"/>
                    </a:cubicBezTo>
                    <a:cubicBezTo>
                      <a:pt x="1391856" y="2170761"/>
                      <a:pt x="1326748" y="2104929"/>
                      <a:pt x="1261640" y="2039822"/>
                    </a:cubicBezTo>
                    <a:cubicBezTo>
                      <a:pt x="1252959" y="2031141"/>
                      <a:pt x="1247896" y="2029694"/>
                      <a:pt x="1238491" y="2039098"/>
                    </a:cubicBezTo>
                    <a:cubicBezTo>
                      <a:pt x="1177001" y="2102036"/>
                      <a:pt x="1114787" y="2164250"/>
                      <a:pt x="1051849" y="2226463"/>
                    </a:cubicBezTo>
                    <a:cubicBezTo>
                      <a:pt x="1043168" y="2235145"/>
                      <a:pt x="1041721" y="2242379"/>
                      <a:pt x="1048956" y="2252507"/>
                    </a:cubicBezTo>
                    <a:cubicBezTo>
                      <a:pt x="1114787" y="2354508"/>
                      <a:pt x="1181341" y="2456511"/>
                      <a:pt x="1246449" y="2558512"/>
                    </a:cubicBezTo>
                    <a:cubicBezTo>
                      <a:pt x="1254406" y="2570811"/>
                      <a:pt x="1258747" y="2571534"/>
                      <a:pt x="1267428" y="2558512"/>
                    </a:cubicBezTo>
                    <a:cubicBezTo>
                      <a:pt x="1330365" y="2460128"/>
                      <a:pt x="1394749" y="2361743"/>
                      <a:pt x="1458410" y="2263358"/>
                    </a:cubicBezTo>
                    <a:cubicBezTo>
                      <a:pt x="1461304" y="2259017"/>
                      <a:pt x="1463474" y="2253954"/>
                      <a:pt x="1465644" y="2250337"/>
                    </a:cubicBezTo>
                    <a:close/>
                    <a:moveTo>
                      <a:pt x="1148787" y="3438912"/>
                    </a:moveTo>
                    <a:cubicBezTo>
                      <a:pt x="1072829" y="3394783"/>
                      <a:pt x="1001210" y="3353549"/>
                      <a:pt x="930315" y="3311590"/>
                    </a:cubicBezTo>
                    <a:cubicBezTo>
                      <a:pt x="909336" y="3299292"/>
                      <a:pt x="909336" y="3299292"/>
                      <a:pt x="896314" y="3319548"/>
                    </a:cubicBezTo>
                    <a:cubicBezTo>
                      <a:pt x="810228" y="3451210"/>
                      <a:pt x="724141" y="3582148"/>
                      <a:pt x="638778" y="3713811"/>
                    </a:cubicBezTo>
                    <a:cubicBezTo>
                      <a:pt x="633714" y="3721768"/>
                      <a:pt x="628650" y="3730449"/>
                      <a:pt x="623586" y="3738406"/>
                    </a:cubicBezTo>
                    <a:cubicBezTo>
                      <a:pt x="625033" y="3739853"/>
                      <a:pt x="625756" y="3740577"/>
                      <a:pt x="627203" y="3742024"/>
                    </a:cubicBezTo>
                    <a:cubicBezTo>
                      <a:pt x="802270" y="3647256"/>
                      <a:pt x="975167" y="3545978"/>
                      <a:pt x="1148787" y="3438912"/>
                    </a:cubicBezTo>
                    <a:close/>
                    <a:moveTo>
                      <a:pt x="700992" y="1118911"/>
                    </a:moveTo>
                    <a:cubicBezTo>
                      <a:pt x="707502" y="1114570"/>
                      <a:pt x="709673" y="1113847"/>
                      <a:pt x="711120" y="1111677"/>
                    </a:cubicBezTo>
                    <a:cubicBezTo>
                      <a:pt x="749461" y="1071889"/>
                      <a:pt x="788525" y="1032824"/>
                      <a:pt x="826866" y="993036"/>
                    </a:cubicBezTo>
                    <a:cubicBezTo>
                      <a:pt x="834824" y="985079"/>
                      <a:pt x="837718" y="974951"/>
                      <a:pt x="839165" y="964100"/>
                    </a:cubicBezTo>
                    <a:cubicBezTo>
                      <a:pt x="863761" y="773841"/>
                      <a:pt x="888357" y="583582"/>
                      <a:pt x="912953" y="393323"/>
                    </a:cubicBezTo>
                    <a:cubicBezTo>
                      <a:pt x="915123" y="376684"/>
                      <a:pt x="911506" y="362939"/>
                      <a:pt x="898485" y="352088"/>
                    </a:cubicBezTo>
                    <a:cubicBezTo>
                      <a:pt x="885463" y="340513"/>
                      <a:pt x="873165" y="326769"/>
                      <a:pt x="860144" y="314470"/>
                    </a:cubicBezTo>
                    <a:cubicBezTo>
                      <a:pt x="853633" y="308683"/>
                      <a:pt x="848569" y="296385"/>
                      <a:pt x="839888" y="299279"/>
                    </a:cubicBezTo>
                    <a:cubicBezTo>
                      <a:pt x="831930" y="302172"/>
                      <a:pt x="834101" y="315194"/>
                      <a:pt x="832654" y="323151"/>
                    </a:cubicBezTo>
                    <a:cubicBezTo>
                      <a:pt x="797206" y="535113"/>
                      <a:pt x="762482" y="747798"/>
                      <a:pt x="727035" y="959759"/>
                    </a:cubicBezTo>
                    <a:cubicBezTo>
                      <a:pt x="718354" y="1011122"/>
                      <a:pt x="710396" y="1062484"/>
                      <a:pt x="700992" y="1118911"/>
                    </a:cubicBezTo>
                    <a:close/>
                    <a:moveTo>
                      <a:pt x="1577774" y="896098"/>
                    </a:moveTo>
                    <a:cubicBezTo>
                      <a:pt x="1558242" y="740564"/>
                      <a:pt x="1539433" y="590816"/>
                      <a:pt x="1520624" y="436728"/>
                    </a:cubicBezTo>
                    <a:cubicBezTo>
                      <a:pt x="1511220" y="444686"/>
                      <a:pt x="1506156" y="449750"/>
                      <a:pt x="1501092" y="454814"/>
                    </a:cubicBezTo>
                    <a:cubicBezTo>
                      <a:pt x="1448282" y="507623"/>
                      <a:pt x="1395473" y="561156"/>
                      <a:pt x="1342663" y="613965"/>
                    </a:cubicBezTo>
                    <a:cubicBezTo>
                      <a:pt x="1323131" y="633498"/>
                      <a:pt x="1323854" y="640008"/>
                      <a:pt x="1342663" y="659541"/>
                    </a:cubicBezTo>
                    <a:cubicBezTo>
                      <a:pt x="1390409" y="708010"/>
                      <a:pt x="1437431" y="755755"/>
                      <a:pt x="1485177" y="804224"/>
                    </a:cubicBezTo>
                    <a:cubicBezTo>
                      <a:pt x="1514837" y="833884"/>
                      <a:pt x="1544497" y="862821"/>
                      <a:pt x="1577774" y="896098"/>
                    </a:cubicBezTo>
                    <a:close/>
                    <a:moveTo>
                      <a:pt x="1138659" y="828097"/>
                    </a:moveTo>
                    <a:cubicBezTo>
                      <a:pt x="1137213" y="827374"/>
                      <a:pt x="1136489" y="826650"/>
                      <a:pt x="1135042" y="825203"/>
                    </a:cubicBezTo>
                    <a:cubicBezTo>
                      <a:pt x="1132872" y="826650"/>
                      <a:pt x="1129978" y="828097"/>
                      <a:pt x="1128532" y="830267"/>
                    </a:cubicBezTo>
                    <a:cubicBezTo>
                      <a:pt x="1064147" y="893928"/>
                      <a:pt x="1001934" y="959036"/>
                      <a:pt x="936102" y="1021250"/>
                    </a:cubicBezTo>
                    <a:cubicBezTo>
                      <a:pt x="923081" y="1032824"/>
                      <a:pt x="917294" y="1048739"/>
                      <a:pt x="915847" y="1065378"/>
                    </a:cubicBezTo>
                    <a:cubicBezTo>
                      <a:pt x="912953" y="1089251"/>
                      <a:pt x="910060" y="1112400"/>
                      <a:pt x="907166" y="1136273"/>
                    </a:cubicBezTo>
                    <a:cubicBezTo>
                      <a:pt x="892697" y="1249126"/>
                      <a:pt x="877506" y="1362703"/>
                      <a:pt x="863037" y="1475556"/>
                    </a:cubicBezTo>
                    <a:cubicBezTo>
                      <a:pt x="861590" y="1488577"/>
                      <a:pt x="863761" y="1500875"/>
                      <a:pt x="875335" y="1508833"/>
                    </a:cubicBezTo>
                    <a:cubicBezTo>
                      <a:pt x="879676" y="1511727"/>
                      <a:pt x="884016" y="1516791"/>
                      <a:pt x="889804" y="1513897"/>
                    </a:cubicBezTo>
                    <a:cubicBezTo>
                      <a:pt x="894868" y="1511727"/>
                      <a:pt x="893421" y="1505216"/>
                      <a:pt x="893421" y="1500875"/>
                    </a:cubicBezTo>
                    <a:cubicBezTo>
                      <a:pt x="899208" y="1454577"/>
                      <a:pt x="902102" y="1406831"/>
                      <a:pt x="920911" y="1363426"/>
                    </a:cubicBezTo>
                    <a:cubicBezTo>
                      <a:pt x="982401" y="1222360"/>
                      <a:pt x="1037381" y="1078400"/>
                      <a:pt x="1095978" y="935886"/>
                    </a:cubicBezTo>
                    <a:cubicBezTo>
                      <a:pt x="1109723" y="901162"/>
                      <a:pt x="1124191" y="864268"/>
                      <a:pt x="1138659" y="828097"/>
                    </a:cubicBezTo>
                    <a:close/>
                    <a:moveTo>
                      <a:pt x="570053" y="3776024"/>
                    </a:moveTo>
                    <a:cubicBezTo>
                      <a:pt x="589585" y="3769514"/>
                      <a:pt x="604054" y="3761556"/>
                      <a:pt x="606224" y="3739853"/>
                    </a:cubicBezTo>
                    <a:cubicBezTo>
                      <a:pt x="610565" y="3696448"/>
                      <a:pt x="616352" y="3653767"/>
                      <a:pt x="621416" y="3610362"/>
                    </a:cubicBezTo>
                    <a:cubicBezTo>
                      <a:pt x="625756" y="3573467"/>
                      <a:pt x="631544" y="3537296"/>
                      <a:pt x="654693" y="3506190"/>
                    </a:cubicBezTo>
                    <a:cubicBezTo>
                      <a:pt x="669885" y="3485934"/>
                      <a:pt x="683630" y="3464231"/>
                      <a:pt x="697375" y="3442529"/>
                    </a:cubicBezTo>
                    <a:cubicBezTo>
                      <a:pt x="735716" y="3382485"/>
                      <a:pt x="774780" y="3322441"/>
                      <a:pt x="813121" y="3262398"/>
                    </a:cubicBezTo>
                    <a:cubicBezTo>
                      <a:pt x="817462" y="3255163"/>
                      <a:pt x="823249" y="3248653"/>
                      <a:pt x="811675" y="3242142"/>
                    </a:cubicBezTo>
                    <a:cubicBezTo>
                      <a:pt x="761035" y="3213205"/>
                      <a:pt x="711120" y="3183545"/>
                      <a:pt x="660480" y="3154609"/>
                    </a:cubicBezTo>
                    <a:cubicBezTo>
                      <a:pt x="652523" y="3149545"/>
                      <a:pt x="648182" y="3149545"/>
                      <a:pt x="646735" y="3161119"/>
                    </a:cubicBezTo>
                    <a:cubicBezTo>
                      <a:pt x="641672" y="3206694"/>
                      <a:pt x="635161" y="3251546"/>
                      <a:pt x="629373" y="3297122"/>
                    </a:cubicBezTo>
                    <a:cubicBezTo>
                      <a:pt x="615628" y="3408528"/>
                      <a:pt x="601160" y="3519935"/>
                      <a:pt x="587415" y="3631341"/>
                    </a:cubicBezTo>
                    <a:cubicBezTo>
                      <a:pt x="581628" y="3679087"/>
                      <a:pt x="575841" y="3726832"/>
                      <a:pt x="570053" y="3776024"/>
                    </a:cubicBezTo>
                    <a:close/>
                    <a:moveTo>
                      <a:pt x="1385345" y="849076"/>
                    </a:moveTo>
                    <a:cubicBezTo>
                      <a:pt x="1385345" y="849076"/>
                      <a:pt x="1386792" y="852693"/>
                      <a:pt x="1388239" y="856310"/>
                    </a:cubicBezTo>
                    <a:cubicBezTo>
                      <a:pt x="1449006" y="1006058"/>
                      <a:pt x="1509773" y="1155082"/>
                      <a:pt x="1569816" y="1304829"/>
                    </a:cubicBezTo>
                    <a:cubicBezTo>
                      <a:pt x="1587178" y="1348234"/>
                      <a:pt x="1609604" y="1390193"/>
                      <a:pt x="1616115" y="1437938"/>
                    </a:cubicBezTo>
                    <a:cubicBezTo>
                      <a:pt x="1618285" y="1456023"/>
                      <a:pt x="1619732" y="1474833"/>
                      <a:pt x="1622626" y="1492918"/>
                    </a:cubicBezTo>
                    <a:cubicBezTo>
                      <a:pt x="1623349" y="1497258"/>
                      <a:pt x="1623349" y="1507386"/>
                      <a:pt x="1630583" y="1502322"/>
                    </a:cubicBezTo>
                    <a:cubicBezTo>
                      <a:pt x="1642158" y="1494365"/>
                      <a:pt x="1653009" y="1484960"/>
                      <a:pt x="1650839" y="1467598"/>
                    </a:cubicBezTo>
                    <a:cubicBezTo>
                      <a:pt x="1635647" y="1343894"/>
                      <a:pt x="1619732" y="1220189"/>
                      <a:pt x="1605264" y="1095762"/>
                    </a:cubicBezTo>
                    <a:cubicBezTo>
                      <a:pt x="1602370" y="1068995"/>
                      <a:pt x="1591519" y="1049463"/>
                      <a:pt x="1572710" y="1030654"/>
                    </a:cubicBezTo>
                    <a:cubicBezTo>
                      <a:pt x="1532199" y="992313"/>
                      <a:pt x="1493134" y="952525"/>
                      <a:pt x="1452623" y="913460"/>
                    </a:cubicBezTo>
                    <a:cubicBezTo>
                      <a:pt x="1430920" y="891034"/>
                      <a:pt x="1407047" y="869332"/>
                      <a:pt x="1385345" y="849076"/>
                    </a:cubicBezTo>
                    <a:close/>
                    <a:moveTo>
                      <a:pt x="938273" y="877289"/>
                    </a:moveTo>
                    <a:cubicBezTo>
                      <a:pt x="944783" y="872949"/>
                      <a:pt x="946954" y="871502"/>
                      <a:pt x="948401" y="870055"/>
                    </a:cubicBezTo>
                    <a:cubicBezTo>
                      <a:pt x="1022189" y="795543"/>
                      <a:pt x="1095254" y="721031"/>
                      <a:pt x="1169766" y="647243"/>
                    </a:cubicBezTo>
                    <a:cubicBezTo>
                      <a:pt x="1179171" y="637838"/>
                      <a:pt x="1176277" y="632051"/>
                      <a:pt x="1168320" y="624093"/>
                    </a:cubicBezTo>
                    <a:cubicBezTo>
                      <a:pt x="1114787" y="570560"/>
                      <a:pt x="1061254" y="517027"/>
                      <a:pt x="1008444" y="463494"/>
                    </a:cubicBezTo>
                    <a:cubicBezTo>
                      <a:pt x="1004827" y="459877"/>
                      <a:pt x="1002657" y="454090"/>
                      <a:pt x="994699" y="456260"/>
                    </a:cubicBezTo>
                    <a:cubicBezTo>
                      <a:pt x="975167" y="594433"/>
                      <a:pt x="957082" y="733329"/>
                      <a:pt x="938273" y="877289"/>
                    </a:cubicBezTo>
                    <a:close/>
                    <a:moveTo>
                      <a:pt x="619246" y="2677876"/>
                    </a:moveTo>
                    <a:cubicBezTo>
                      <a:pt x="619246" y="2675706"/>
                      <a:pt x="621416" y="2670642"/>
                      <a:pt x="617075" y="2669919"/>
                    </a:cubicBezTo>
                    <a:cubicBezTo>
                      <a:pt x="610565" y="2668472"/>
                      <a:pt x="607671" y="2674259"/>
                      <a:pt x="604054" y="2677876"/>
                    </a:cubicBezTo>
                    <a:cubicBezTo>
                      <a:pt x="542563" y="2740090"/>
                      <a:pt x="481073" y="2802304"/>
                      <a:pt x="420306" y="2864518"/>
                    </a:cubicBezTo>
                    <a:cubicBezTo>
                      <a:pt x="418135" y="2866688"/>
                      <a:pt x="415965" y="2868859"/>
                      <a:pt x="414518" y="2871029"/>
                    </a:cubicBezTo>
                    <a:cubicBezTo>
                      <a:pt x="404390" y="2885497"/>
                      <a:pt x="405837" y="2892731"/>
                      <a:pt x="421029" y="2901412"/>
                    </a:cubicBezTo>
                    <a:cubicBezTo>
                      <a:pt x="469498" y="2929626"/>
                      <a:pt x="517967" y="2957115"/>
                      <a:pt x="565713" y="2986052"/>
                    </a:cubicBezTo>
                    <a:cubicBezTo>
                      <a:pt x="576564" y="2992563"/>
                      <a:pt x="580181" y="2992563"/>
                      <a:pt x="582351" y="2978095"/>
                    </a:cubicBezTo>
                    <a:cubicBezTo>
                      <a:pt x="593926" y="2878263"/>
                      <a:pt x="606947" y="2778431"/>
                      <a:pt x="619246" y="2677876"/>
                    </a:cubicBezTo>
                    <a:close/>
                    <a:moveTo>
                      <a:pt x="1900418" y="2686557"/>
                    </a:moveTo>
                    <a:cubicBezTo>
                      <a:pt x="1897525" y="2689451"/>
                      <a:pt x="1898248" y="2692345"/>
                      <a:pt x="1898971" y="2695238"/>
                    </a:cubicBezTo>
                    <a:cubicBezTo>
                      <a:pt x="1910546" y="2785666"/>
                      <a:pt x="1922121" y="2876816"/>
                      <a:pt x="1933696" y="2967967"/>
                    </a:cubicBezTo>
                    <a:cubicBezTo>
                      <a:pt x="1935866" y="2983159"/>
                      <a:pt x="1941653" y="2982435"/>
                      <a:pt x="1952504" y="2975924"/>
                    </a:cubicBezTo>
                    <a:cubicBezTo>
                      <a:pt x="1997356" y="2949158"/>
                      <a:pt x="2042932" y="2923115"/>
                      <a:pt x="2088507" y="2897072"/>
                    </a:cubicBezTo>
                    <a:cubicBezTo>
                      <a:pt x="2100805" y="2890561"/>
                      <a:pt x="2102252" y="2885497"/>
                      <a:pt x="2091400" y="2875369"/>
                    </a:cubicBezTo>
                    <a:cubicBezTo>
                      <a:pt x="2032080" y="2816049"/>
                      <a:pt x="1973483" y="2756005"/>
                      <a:pt x="1914887" y="2696685"/>
                    </a:cubicBezTo>
                    <a:cubicBezTo>
                      <a:pt x="1909823" y="2692345"/>
                      <a:pt x="1906929" y="2686557"/>
                      <a:pt x="1900418" y="2686557"/>
                    </a:cubicBezTo>
                    <a:close/>
                    <a:moveTo>
                      <a:pt x="813121" y="1156529"/>
                    </a:moveTo>
                    <a:cubicBezTo>
                      <a:pt x="811675" y="1155805"/>
                      <a:pt x="810228" y="1155805"/>
                      <a:pt x="808781" y="1155082"/>
                    </a:cubicBezTo>
                    <a:cubicBezTo>
                      <a:pt x="766099" y="1197040"/>
                      <a:pt x="722694" y="1238998"/>
                      <a:pt x="680013" y="1280957"/>
                    </a:cubicBezTo>
                    <a:cubicBezTo>
                      <a:pt x="668438" y="1292531"/>
                      <a:pt x="669885" y="1304106"/>
                      <a:pt x="680736" y="1314957"/>
                    </a:cubicBezTo>
                    <a:cubicBezTo>
                      <a:pt x="708949" y="1343170"/>
                      <a:pt x="737163" y="1371384"/>
                      <a:pt x="764653" y="1399597"/>
                    </a:cubicBezTo>
                    <a:cubicBezTo>
                      <a:pt x="768270" y="1403214"/>
                      <a:pt x="771163" y="1408278"/>
                      <a:pt x="775504" y="1407555"/>
                    </a:cubicBezTo>
                    <a:cubicBezTo>
                      <a:pt x="782015" y="1406108"/>
                      <a:pt x="781291" y="1398874"/>
                      <a:pt x="782015" y="1394533"/>
                    </a:cubicBezTo>
                    <a:cubicBezTo>
                      <a:pt x="788525" y="1352575"/>
                      <a:pt x="795036" y="1309893"/>
                      <a:pt x="800823" y="1267935"/>
                    </a:cubicBezTo>
                    <a:cubicBezTo>
                      <a:pt x="806611" y="1231041"/>
                      <a:pt x="809504" y="1193423"/>
                      <a:pt x="813121" y="1156529"/>
                    </a:cubicBezTo>
                    <a:close/>
                    <a:moveTo>
                      <a:pt x="1732585" y="1400321"/>
                    </a:moveTo>
                    <a:cubicBezTo>
                      <a:pt x="1765863" y="1364873"/>
                      <a:pt x="1795523" y="1333766"/>
                      <a:pt x="1825183" y="1302659"/>
                    </a:cubicBezTo>
                    <a:cubicBezTo>
                      <a:pt x="1833141" y="1294701"/>
                      <a:pt x="1828077" y="1289637"/>
                      <a:pt x="1822289" y="1283850"/>
                    </a:cubicBezTo>
                    <a:cubicBezTo>
                      <a:pt x="1788289" y="1249849"/>
                      <a:pt x="1754288" y="1215849"/>
                      <a:pt x="1720287" y="1181848"/>
                    </a:cubicBezTo>
                    <a:cubicBezTo>
                      <a:pt x="1716670" y="1178231"/>
                      <a:pt x="1713053" y="1170997"/>
                      <a:pt x="1707989" y="1173167"/>
                    </a:cubicBezTo>
                    <a:cubicBezTo>
                      <a:pt x="1701478" y="1176061"/>
                      <a:pt x="1704372" y="1183295"/>
                      <a:pt x="1705095" y="1189083"/>
                    </a:cubicBezTo>
                    <a:cubicBezTo>
                      <a:pt x="1709436" y="1228147"/>
                      <a:pt x="1714500" y="1267212"/>
                      <a:pt x="1719564" y="1305553"/>
                    </a:cubicBezTo>
                    <a:cubicBezTo>
                      <a:pt x="1723181" y="1335213"/>
                      <a:pt x="1727521" y="1364873"/>
                      <a:pt x="1732585" y="1400321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3" name="Freeform: Shape 35">
                <a:extLst>
                  <a:ext uri="{FF2B5EF4-FFF2-40B4-BE49-F238E27FC236}">
                    <a16:creationId xmlns:a16="http://schemas.microsoft.com/office/drawing/2014/main" id="{250CA7E7-B05B-4003-99A0-96BF868C45FB}"/>
                  </a:ext>
                </a:extLst>
              </p:cNvPr>
              <p:cNvSpPr/>
              <p:nvPr/>
            </p:nvSpPr>
            <p:spPr>
              <a:xfrm>
                <a:off x="3012048" y="2409811"/>
                <a:ext cx="161386" cy="289692"/>
              </a:xfrm>
              <a:custGeom>
                <a:avLst/>
                <a:gdLst>
                  <a:gd name="connsiteX0" fmla="*/ 1721 w 190399"/>
                  <a:gd name="connsiteY0" fmla="*/ 0 h 341772"/>
                  <a:gd name="connsiteX1" fmla="*/ 14743 w 190399"/>
                  <a:gd name="connsiteY1" fmla="*/ 15192 h 341772"/>
                  <a:gd name="connsiteX2" fmla="*/ 181129 w 190399"/>
                  <a:gd name="connsiteY2" fmla="*/ 308176 h 341772"/>
                  <a:gd name="connsiteX3" fmla="*/ 184746 w 190399"/>
                  <a:gd name="connsiteY3" fmla="*/ 337836 h 341772"/>
                  <a:gd name="connsiteX4" fmla="*/ 140617 w 190399"/>
                  <a:gd name="connsiteY4" fmla="*/ 324815 h 341772"/>
                  <a:gd name="connsiteX5" fmla="*/ 61765 w 190399"/>
                  <a:gd name="connsiteY5" fmla="*/ 146854 h 341772"/>
                  <a:gd name="connsiteX6" fmla="*/ 3891 w 190399"/>
                  <a:gd name="connsiteY6" fmla="*/ 16639 h 341772"/>
                  <a:gd name="connsiteX7" fmla="*/ 1721 w 190399"/>
                  <a:gd name="connsiteY7" fmla="*/ 0 h 341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399" h="341772">
                    <a:moveTo>
                      <a:pt x="1721" y="0"/>
                    </a:moveTo>
                    <a:cubicBezTo>
                      <a:pt x="9679" y="2170"/>
                      <a:pt x="11849" y="9405"/>
                      <a:pt x="14743" y="15192"/>
                    </a:cubicBezTo>
                    <a:cubicBezTo>
                      <a:pt x="70446" y="112853"/>
                      <a:pt x="126149" y="210515"/>
                      <a:pt x="181129" y="308176"/>
                    </a:cubicBezTo>
                    <a:cubicBezTo>
                      <a:pt x="186193" y="316857"/>
                      <a:pt x="197044" y="327708"/>
                      <a:pt x="184746" y="337836"/>
                    </a:cubicBezTo>
                    <a:cubicBezTo>
                      <a:pt x="173894" y="347241"/>
                      <a:pt x="147851" y="338560"/>
                      <a:pt x="140617" y="324815"/>
                    </a:cubicBezTo>
                    <a:cubicBezTo>
                      <a:pt x="110957" y="266941"/>
                      <a:pt x="88531" y="206174"/>
                      <a:pt x="61765" y="146854"/>
                    </a:cubicBezTo>
                    <a:cubicBezTo>
                      <a:pt x="42232" y="103449"/>
                      <a:pt x="23424" y="60044"/>
                      <a:pt x="3891" y="16639"/>
                    </a:cubicBezTo>
                    <a:cubicBezTo>
                      <a:pt x="2445" y="12298"/>
                      <a:pt x="-2619" y="7234"/>
                      <a:pt x="1721" y="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4" name="Freeform: Shape 36">
                <a:extLst>
                  <a:ext uri="{FF2B5EF4-FFF2-40B4-BE49-F238E27FC236}">
                    <a16:creationId xmlns:a16="http://schemas.microsoft.com/office/drawing/2014/main" id="{B2DF86CB-93DE-4B62-BA18-F458717F0238}"/>
                  </a:ext>
                </a:extLst>
              </p:cNvPr>
              <p:cNvSpPr/>
              <p:nvPr/>
            </p:nvSpPr>
            <p:spPr>
              <a:xfrm>
                <a:off x="2406501" y="2445216"/>
                <a:ext cx="99104" cy="253721"/>
              </a:xfrm>
              <a:custGeom>
                <a:avLst/>
                <a:gdLst>
                  <a:gd name="connsiteX0" fmla="*/ 20202 w 116920"/>
                  <a:gd name="connsiteY0" fmla="*/ 298960 h 299334"/>
                  <a:gd name="connsiteX1" fmla="*/ 3564 w 116920"/>
                  <a:gd name="connsiteY1" fmla="*/ 278704 h 299334"/>
                  <a:gd name="connsiteX2" fmla="*/ 104842 w 116920"/>
                  <a:gd name="connsiteY2" fmla="*/ 10316 h 299334"/>
                  <a:gd name="connsiteX3" fmla="*/ 112800 w 116920"/>
                  <a:gd name="connsiteY3" fmla="*/ 188 h 299334"/>
                  <a:gd name="connsiteX4" fmla="*/ 114970 w 116920"/>
                  <a:gd name="connsiteY4" fmla="*/ 13933 h 299334"/>
                  <a:gd name="connsiteX5" fmla="*/ 43352 w 116920"/>
                  <a:gd name="connsiteY5" fmla="*/ 282321 h 299334"/>
                  <a:gd name="connsiteX6" fmla="*/ 20202 w 116920"/>
                  <a:gd name="connsiteY6" fmla="*/ 298960 h 299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920" h="299334">
                    <a:moveTo>
                      <a:pt x="20202" y="298960"/>
                    </a:moveTo>
                    <a:cubicBezTo>
                      <a:pt x="-2223" y="298960"/>
                      <a:pt x="-2947" y="298236"/>
                      <a:pt x="3564" y="278704"/>
                    </a:cubicBezTo>
                    <a:cubicBezTo>
                      <a:pt x="34671" y="188277"/>
                      <a:pt x="72289" y="100020"/>
                      <a:pt x="104842" y="10316"/>
                    </a:cubicBezTo>
                    <a:cubicBezTo>
                      <a:pt x="106289" y="5975"/>
                      <a:pt x="107013" y="-1259"/>
                      <a:pt x="112800" y="188"/>
                    </a:cubicBezTo>
                    <a:cubicBezTo>
                      <a:pt x="120034" y="2358"/>
                      <a:pt x="115694" y="9593"/>
                      <a:pt x="114970" y="13933"/>
                    </a:cubicBezTo>
                    <a:cubicBezTo>
                      <a:pt x="91097" y="103637"/>
                      <a:pt x="66501" y="192617"/>
                      <a:pt x="43352" y="282321"/>
                    </a:cubicBezTo>
                    <a:cubicBezTo>
                      <a:pt x="39011" y="298236"/>
                      <a:pt x="30330" y="300407"/>
                      <a:pt x="20202" y="29896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5" name="Freeform: Shape 37">
                <a:extLst>
                  <a:ext uri="{FF2B5EF4-FFF2-40B4-BE49-F238E27FC236}">
                    <a16:creationId xmlns:a16="http://schemas.microsoft.com/office/drawing/2014/main" id="{AA6EEA9E-15D2-4D98-B36F-12776F489929}"/>
                  </a:ext>
                </a:extLst>
              </p:cNvPr>
              <p:cNvSpPr/>
              <p:nvPr/>
            </p:nvSpPr>
            <p:spPr>
              <a:xfrm>
                <a:off x="2845414" y="2471615"/>
                <a:ext cx="65054" cy="226591"/>
              </a:xfrm>
              <a:custGeom>
                <a:avLst/>
                <a:gdLst>
                  <a:gd name="connsiteX0" fmla="*/ 60140 w 76749"/>
                  <a:gd name="connsiteY0" fmla="*/ 267091 h 267327"/>
                  <a:gd name="connsiteX1" fmla="*/ 39884 w 76749"/>
                  <a:gd name="connsiteY1" fmla="*/ 250452 h 267327"/>
                  <a:gd name="connsiteX2" fmla="*/ 1543 w 76749"/>
                  <a:gd name="connsiteY2" fmla="*/ 15341 h 267327"/>
                  <a:gd name="connsiteX3" fmla="*/ 4437 w 76749"/>
                  <a:gd name="connsiteY3" fmla="*/ 150 h 267327"/>
                  <a:gd name="connsiteX4" fmla="*/ 13118 w 76749"/>
                  <a:gd name="connsiteY4" fmla="*/ 13171 h 267327"/>
                  <a:gd name="connsiteX5" fmla="*/ 75332 w 76749"/>
                  <a:gd name="connsiteY5" fmla="*/ 249005 h 267327"/>
                  <a:gd name="connsiteX6" fmla="*/ 60140 w 76749"/>
                  <a:gd name="connsiteY6" fmla="*/ 267091 h 267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749" h="267327">
                    <a:moveTo>
                      <a:pt x="60140" y="267091"/>
                    </a:moveTo>
                    <a:cubicBezTo>
                      <a:pt x="47842" y="268538"/>
                      <a:pt x="42055" y="262750"/>
                      <a:pt x="39884" y="250452"/>
                    </a:cubicBezTo>
                    <a:cubicBezTo>
                      <a:pt x="27586" y="172323"/>
                      <a:pt x="14565" y="93470"/>
                      <a:pt x="1543" y="15341"/>
                    </a:cubicBezTo>
                    <a:cubicBezTo>
                      <a:pt x="820" y="10277"/>
                      <a:pt x="-2797" y="1596"/>
                      <a:pt x="4437" y="150"/>
                    </a:cubicBezTo>
                    <a:cubicBezTo>
                      <a:pt x="11671" y="-1297"/>
                      <a:pt x="11671" y="8107"/>
                      <a:pt x="13118" y="13171"/>
                    </a:cubicBezTo>
                    <a:cubicBezTo>
                      <a:pt x="34097" y="92024"/>
                      <a:pt x="54353" y="170153"/>
                      <a:pt x="75332" y="249005"/>
                    </a:cubicBezTo>
                    <a:cubicBezTo>
                      <a:pt x="79672" y="263474"/>
                      <a:pt x="73885" y="268538"/>
                      <a:pt x="60140" y="267091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6" name="Freeform: Shape 38">
                <a:extLst>
                  <a:ext uri="{FF2B5EF4-FFF2-40B4-BE49-F238E27FC236}">
                    <a16:creationId xmlns:a16="http://schemas.microsoft.com/office/drawing/2014/main" id="{2B3E4F48-A05B-440B-B7C6-9C434B2F0A35}"/>
                  </a:ext>
                </a:extLst>
              </p:cNvPr>
              <p:cNvSpPr/>
              <p:nvPr/>
            </p:nvSpPr>
            <p:spPr>
              <a:xfrm>
                <a:off x="2648953" y="2484006"/>
                <a:ext cx="28550" cy="215227"/>
              </a:xfrm>
              <a:custGeom>
                <a:avLst/>
                <a:gdLst>
                  <a:gd name="connsiteX0" fmla="*/ 27871 w 33682"/>
                  <a:gd name="connsiteY0" fmla="*/ 0 h 253919"/>
                  <a:gd name="connsiteX1" fmla="*/ 33659 w 33682"/>
                  <a:gd name="connsiteY1" fmla="*/ 14468 h 253919"/>
                  <a:gd name="connsiteX2" fmla="*/ 33659 w 33682"/>
                  <a:gd name="connsiteY2" fmla="*/ 235111 h 253919"/>
                  <a:gd name="connsiteX3" fmla="*/ 18467 w 33682"/>
                  <a:gd name="connsiteY3" fmla="*/ 253920 h 253919"/>
                  <a:gd name="connsiteX4" fmla="*/ 381 w 33682"/>
                  <a:gd name="connsiteY4" fmla="*/ 235834 h 253919"/>
                  <a:gd name="connsiteX5" fmla="*/ 20637 w 33682"/>
                  <a:gd name="connsiteY5" fmla="*/ 69448 h 253919"/>
                  <a:gd name="connsiteX6" fmla="*/ 27871 w 33682"/>
                  <a:gd name="connsiteY6" fmla="*/ 0 h 253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82" h="253919">
                    <a:moveTo>
                      <a:pt x="27871" y="0"/>
                    </a:moveTo>
                    <a:cubicBezTo>
                      <a:pt x="34382" y="5787"/>
                      <a:pt x="33659" y="10128"/>
                      <a:pt x="33659" y="14468"/>
                    </a:cubicBezTo>
                    <a:cubicBezTo>
                      <a:pt x="33659" y="88257"/>
                      <a:pt x="33659" y="162046"/>
                      <a:pt x="33659" y="235111"/>
                    </a:cubicBezTo>
                    <a:cubicBezTo>
                      <a:pt x="33659" y="245962"/>
                      <a:pt x="31488" y="253196"/>
                      <a:pt x="18467" y="253920"/>
                    </a:cubicBezTo>
                    <a:cubicBezTo>
                      <a:pt x="5445" y="253920"/>
                      <a:pt x="-1789" y="251026"/>
                      <a:pt x="381" y="235834"/>
                    </a:cubicBezTo>
                    <a:cubicBezTo>
                      <a:pt x="7616" y="180854"/>
                      <a:pt x="13403" y="125151"/>
                      <a:pt x="20637" y="69448"/>
                    </a:cubicBezTo>
                    <a:cubicBezTo>
                      <a:pt x="22084" y="47022"/>
                      <a:pt x="24254" y="24596"/>
                      <a:pt x="27871" y="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7" name="Freeform: Shape 39">
                <a:extLst>
                  <a:ext uri="{FF2B5EF4-FFF2-40B4-BE49-F238E27FC236}">
                    <a16:creationId xmlns:a16="http://schemas.microsoft.com/office/drawing/2014/main" id="{FE3CAB97-165E-4A99-8B1D-2855E10B7E2D}"/>
                  </a:ext>
                </a:extLst>
              </p:cNvPr>
              <p:cNvSpPr/>
              <p:nvPr/>
            </p:nvSpPr>
            <p:spPr>
              <a:xfrm>
                <a:off x="2252547" y="2393824"/>
                <a:ext cx="78590" cy="127896"/>
              </a:xfrm>
              <a:custGeom>
                <a:avLst/>
                <a:gdLst>
                  <a:gd name="connsiteX0" fmla="*/ 0 w 92719"/>
                  <a:gd name="connsiteY0" fmla="*/ 134607 h 150889"/>
                  <a:gd name="connsiteX1" fmla="*/ 10851 w 92719"/>
                  <a:gd name="connsiteY1" fmla="*/ 99160 h 150889"/>
                  <a:gd name="connsiteX2" fmla="*/ 73789 w 92719"/>
                  <a:gd name="connsiteY2" fmla="*/ 10903 h 150889"/>
                  <a:gd name="connsiteX3" fmla="*/ 78129 w 92719"/>
                  <a:gd name="connsiteY3" fmla="*/ 5115 h 150889"/>
                  <a:gd name="connsiteX4" fmla="*/ 90427 w 92719"/>
                  <a:gd name="connsiteY4" fmla="*/ 1498 h 150889"/>
                  <a:gd name="connsiteX5" fmla="*/ 90427 w 92719"/>
                  <a:gd name="connsiteY5" fmla="*/ 12350 h 150889"/>
                  <a:gd name="connsiteX6" fmla="*/ 58597 w 92719"/>
                  <a:gd name="connsiteY6" fmla="*/ 70223 h 150889"/>
                  <a:gd name="connsiteX7" fmla="*/ 18809 w 92719"/>
                  <a:gd name="connsiteY7" fmla="*/ 139671 h 150889"/>
                  <a:gd name="connsiteX8" fmla="*/ 7234 w 92719"/>
                  <a:gd name="connsiteY8" fmla="*/ 150522 h 150889"/>
                  <a:gd name="connsiteX9" fmla="*/ 0 w 92719"/>
                  <a:gd name="connsiteY9" fmla="*/ 134607 h 15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2719" h="150889">
                    <a:moveTo>
                      <a:pt x="0" y="134607"/>
                    </a:moveTo>
                    <a:cubicBezTo>
                      <a:pt x="723" y="121586"/>
                      <a:pt x="3617" y="110011"/>
                      <a:pt x="10851" y="99160"/>
                    </a:cubicBezTo>
                    <a:cubicBezTo>
                      <a:pt x="31830" y="69499"/>
                      <a:pt x="52810" y="39839"/>
                      <a:pt x="73789" y="10903"/>
                    </a:cubicBezTo>
                    <a:cubicBezTo>
                      <a:pt x="75235" y="8732"/>
                      <a:pt x="76682" y="7286"/>
                      <a:pt x="78129" y="5115"/>
                    </a:cubicBezTo>
                    <a:cubicBezTo>
                      <a:pt x="81746" y="1498"/>
                      <a:pt x="85363" y="-2119"/>
                      <a:pt x="90427" y="1498"/>
                    </a:cubicBezTo>
                    <a:cubicBezTo>
                      <a:pt x="94768" y="5115"/>
                      <a:pt x="91874" y="9456"/>
                      <a:pt x="90427" y="12350"/>
                    </a:cubicBezTo>
                    <a:cubicBezTo>
                      <a:pt x="79576" y="31882"/>
                      <a:pt x="68725" y="50691"/>
                      <a:pt x="58597" y="70223"/>
                    </a:cubicBezTo>
                    <a:cubicBezTo>
                      <a:pt x="45575" y="93372"/>
                      <a:pt x="32554" y="117245"/>
                      <a:pt x="18809" y="139671"/>
                    </a:cubicBezTo>
                    <a:cubicBezTo>
                      <a:pt x="15915" y="144735"/>
                      <a:pt x="13745" y="152693"/>
                      <a:pt x="7234" y="150522"/>
                    </a:cubicBezTo>
                    <a:cubicBezTo>
                      <a:pt x="-723" y="149075"/>
                      <a:pt x="723" y="140395"/>
                      <a:pt x="0" y="134607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433" name="Group 5">
              <a:extLst>
                <a:ext uri="{FF2B5EF4-FFF2-40B4-BE49-F238E27FC236}">
                  <a16:creationId xmlns:a16="http://schemas.microsoft.com/office/drawing/2014/main" id="{1A63C0F6-6910-4D7A-9463-F04C6F83BDDF}"/>
                </a:ext>
              </a:extLst>
            </p:cNvPr>
            <p:cNvGrpSpPr/>
            <p:nvPr/>
          </p:nvGrpSpPr>
          <p:grpSpPr>
            <a:xfrm>
              <a:off x="1537576" y="623273"/>
              <a:ext cx="2357813" cy="2369570"/>
              <a:chOff x="1537576" y="623273"/>
              <a:chExt cx="2357813" cy="236957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434" name="Freeform: Shape 6">
                <a:extLst>
                  <a:ext uri="{FF2B5EF4-FFF2-40B4-BE49-F238E27FC236}">
                    <a16:creationId xmlns:a16="http://schemas.microsoft.com/office/drawing/2014/main" id="{32A58B42-ED14-4062-98B5-3AB353C11E6A}"/>
                  </a:ext>
                </a:extLst>
              </p:cNvPr>
              <p:cNvSpPr/>
              <p:nvPr/>
            </p:nvSpPr>
            <p:spPr>
              <a:xfrm>
                <a:off x="1537576" y="1491648"/>
                <a:ext cx="965870" cy="285263"/>
              </a:xfrm>
              <a:custGeom>
                <a:avLst/>
                <a:gdLst>
                  <a:gd name="connsiteX0" fmla="*/ 723 w 1139510"/>
                  <a:gd name="connsiteY0" fmla="*/ 205720 h 336546"/>
                  <a:gd name="connsiteX1" fmla="*/ 34724 w 1139510"/>
                  <a:gd name="connsiteY1" fmla="*/ 78398 h 336546"/>
                  <a:gd name="connsiteX2" fmla="*/ 48469 w 1139510"/>
                  <a:gd name="connsiteY2" fmla="*/ 24866 h 336546"/>
                  <a:gd name="connsiteX3" fmla="*/ 85363 w 1139510"/>
                  <a:gd name="connsiteY3" fmla="*/ 3886 h 336546"/>
                  <a:gd name="connsiteX4" fmla="*/ 227877 w 1139510"/>
                  <a:gd name="connsiteY4" fmla="*/ 42951 h 336546"/>
                  <a:gd name="connsiteX5" fmla="*/ 842782 w 1139510"/>
                  <a:gd name="connsiteY5" fmla="*/ 209337 h 336546"/>
                  <a:gd name="connsiteX6" fmla="*/ 1123468 w 1139510"/>
                  <a:gd name="connsiteY6" fmla="*/ 296871 h 336546"/>
                  <a:gd name="connsiteX7" fmla="*/ 1138659 w 1139510"/>
                  <a:gd name="connsiteY7" fmla="*/ 322914 h 336546"/>
                  <a:gd name="connsiteX8" fmla="*/ 1114787 w 1139510"/>
                  <a:gd name="connsiteY8" fmla="*/ 335935 h 336546"/>
                  <a:gd name="connsiteX9" fmla="*/ 722694 w 1139510"/>
                  <a:gd name="connsiteY9" fmla="*/ 294700 h 336546"/>
                  <a:gd name="connsiteX10" fmla="*/ 340006 w 1139510"/>
                  <a:gd name="connsiteY10" fmla="*/ 253465 h 336546"/>
                  <a:gd name="connsiteX11" fmla="*/ 24596 w 1139510"/>
                  <a:gd name="connsiteY11" fmla="*/ 220188 h 336546"/>
                  <a:gd name="connsiteX12" fmla="*/ 0 w 1139510"/>
                  <a:gd name="connsiteY12" fmla="*/ 219465 h 336546"/>
                  <a:gd name="connsiteX13" fmla="*/ 723 w 1139510"/>
                  <a:gd name="connsiteY13" fmla="*/ 205720 h 336546"/>
                  <a:gd name="connsiteX14" fmla="*/ 1061977 w 1139510"/>
                  <a:gd name="connsiteY14" fmla="*/ 288913 h 336546"/>
                  <a:gd name="connsiteX15" fmla="*/ 988912 w 1139510"/>
                  <a:gd name="connsiteY15" fmla="*/ 261423 h 336546"/>
                  <a:gd name="connsiteX16" fmla="*/ 551244 w 1139510"/>
                  <a:gd name="connsiteY16" fmla="*/ 142783 h 336546"/>
                  <a:gd name="connsiteX17" fmla="*/ 75959 w 1139510"/>
                  <a:gd name="connsiteY17" fmla="*/ 14014 h 336546"/>
                  <a:gd name="connsiteX18" fmla="*/ 62214 w 1139510"/>
                  <a:gd name="connsiteY18" fmla="*/ 21248 h 336546"/>
                  <a:gd name="connsiteX19" fmla="*/ 21703 w 1139510"/>
                  <a:gd name="connsiteY19" fmla="*/ 180400 h 336546"/>
                  <a:gd name="connsiteX20" fmla="*/ 22426 w 1139510"/>
                  <a:gd name="connsiteY20" fmla="*/ 194145 h 336546"/>
                  <a:gd name="connsiteX21" fmla="*/ 25320 w 1139510"/>
                  <a:gd name="connsiteY21" fmla="*/ 185464 h 336546"/>
                  <a:gd name="connsiteX22" fmla="*/ 61491 w 1139510"/>
                  <a:gd name="connsiteY22" fmla="*/ 41504 h 336546"/>
                  <a:gd name="connsiteX23" fmla="*/ 92597 w 1139510"/>
                  <a:gd name="connsiteY23" fmla="*/ 23419 h 336546"/>
                  <a:gd name="connsiteX24" fmla="*/ 384858 w 1139510"/>
                  <a:gd name="connsiteY24" fmla="*/ 104442 h 336546"/>
                  <a:gd name="connsiteX25" fmla="*/ 872442 w 1139510"/>
                  <a:gd name="connsiteY25" fmla="*/ 236104 h 336546"/>
                  <a:gd name="connsiteX26" fmla="*/ 1061977 w 1139510"/>
                  <a:gd name="connsiteY26" fmla="*/ 288913 h 336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139510" h="336546">
                    <a:moveTo>
                      <a:pt x="723" y="205720"/>
                    </a:moveTo>
                    <a:cubicBezTo>
                      <a:pt x="14468" y="163762"/>
                      <a:pt x="23873" y="121080"/>
                      <a:pt x="34724" y="78398"/>
                    </a:cubicBezTo>
                    <a:cubicBezTo>
                      <a:pt x="39788" y="60313"/>
                      <a:pt x="44128" y="42951"/>
                      <a:pt x="48469" y="24866"/>
                    </a:cubicBezTo>
                    <a:cubicBezTo>
                      <a:pt x="55703" y="-2624"/>
                      <a:pt x="57873" y="-3348"/>
                      <a:pt x="85363" y="3886"/>
                    </a:cubicBezTo>
                    <a:cubicBezTo>
                      <a:pt x="133109" y="16908"/>
                      <a:pt x="180854" y="29929"/>
                      <a:pt x="227877" y="42951"/>
                    </a:cubicBezTo>
                    <a:cubicBezTo>
                      <a:pt x="432604" y="98654"/>
                      <a:pt x="638054" y="153634"/>
                      <a:pt x="842782" y="209337"/>
                    </a:cubicBezTo>
                    <a:cubicBezTo>
                      <a:pt x="937549" y="235380"/>
                      <a:pt x="1033040" y="257806"/>
                      <a:pt x="1123468" y="296871"/>
                    </a:cubicBezTo>
                    <a:cubicBezTo>
                      <a:pt x="1137213" y="302658"/>
                      <a:pt x="1141553" y="308445"/>
                      <a:pt x="1138659" y="322914"/>
                    </a:cubicBezTo>
                    <a:cubicBezTo>
                      <a:pt x="1135042" y="337382"/>
                      <a:pt x="1127085" y="337382"/>
                      <a:pt x="1114787" y="335935"/>
                    </a:cubicBezTo>
                    <a:cubicBezTo>
                      <a:pt x="983848" y="322190"/>
                      <a:pt x="853633" y="308445"/>
                      <a:pt x="722694" y="294700"/>
                    </a:cubicBezTo>
                    <a:cubicBezTo>
                      <a:pt x="595373" y="280955"/>
                      <a:pt x="467328" y="267211"/>
                      <a:pt x="340006" y="253465"/>
                    </a:cubicBezTo>
                    <a:cubicBezTo>
                      <a:pt x="235111" y="242614"/>
                      <a:pt x="129492" y="231040"/>
                      <a:pt x="24596" y="220188"/>
                    </a:cubicBezTo>
                    <a:cubicBezTo>
                      <a:pt x="16639" y="219465"/>
                      <a:pt x="7958" y="219465"/>
                      <a:pt x="0" y="219465"/>
                    </a:cubicBezTo>
                    <a:cubicBezTo>
                      <a:pt x="723" y="215124"/>
                      <a:pt x="723" y="210060"/>
                      <a:pt x="723" y="205720"/>
                    </a:cubicBezTo>
                    <a:close/>
                    <a:moveTo>
                      <a:pt x="1061977" y="288913"/>
                    </a:moveTo>
                    <a:cubicBezTo>
                      <a:pt x="1038828" y="276615"/>
                      <a:pt x="1013508" y="267934"/>
                      <a:pt x="988912" y="261423"/>
                    </a:cubicBezTo>
                    <a:cubicBezTo>
                      <a:pt x="842782" y="221635"/>
                      <a:pt x="697375" y="181847"/>
                      <a:pt x="551244" y="142783"/>
                    </a:cubicBezTo>
                    <a:cubicBezTo>
                      <a:pt x="392816" y="100101"/>
                      <a:pt x="234387" y="57419"/>
                      <a:pt x="75959" y="14014"/>
                    </a:cubicBezTo>
                    <a:cubicBezTo>
                      <a:pt x="68001" y="11844"/>
                      <a:pt x="64384" y="12567"/>
                      <a:pt x="62214" y="21248"/>
                    </a:cubicBezTo>
                    <a:cubicBezTo>
                      <a:pt x="49192" y="74058"/>
                      <a:pt x="35447" y="127591"/>
                      <a:pt x="21703" y="180400"/>
                    </a:cubicBezTo>
                    <a:cubicBezTo>
                      <a:pt x="20979" y="184741"/>
                      <a:pt x="17362" y="189081"/>
                      <a:pt x="22426" y="194145"/>
                    </a:cubicBezTo>
                    <a:cubicBezTo>
                      <a:pt x="23873" y="190528"/>
                      <a:pt x="24596" y="188358"/>
                      <a:pt x="25320" y="185464"/>
                    </a:cubicBezTo>
                    <a:cubicBezTo>
                      <a:pt x="37618" y="137719"/>
                      <a:pt x="49192" y="89973"/>
                      <a:pt x="61491" y="41504"/>
                    </a:cubicBezTo>
                    <a:cubicBezTo>
                      <a:pt x="67278" y="19078"/>
                      <a:pt x="70895" y="17631"/>
                      <a:pt x="92597" y="23419"/>
                    </a:cubicBezTo>
                    <a:cubicBezTo>
                      <a:pt x="190259" y="50185"/>
                      <a:pt x="287197" y="77675"/>
                      <a:pt x="384858" y="104442"/>
                    </a:cubicBezTo>
                    <a:cubicBezTo>
                      <a:pt x="547627" y="148570"/>
                      <a:pt x="710396" y="191975"/>
                      <a:pt x="872442" y="236104"/>
                    </a:cubicBezTo>
                    <a:cubicBezTo>
                      <a:pt x="936826" y="253465"/>
                      <a:pt x="999763" y="268657"/>
                      <a:pt x="1061977" y="288913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5" name="Freeform: Shape 7">
                <a:extLst>
                  <a:ext uri="{FF2B5EF4-FFF2-40B4-BE49-F238E27FC236}">
                    <a16:creationId xmlns:a16="http://schemas.microsoft.com/office/drawing/2014/main" id="{94007316-F604-48E5-8B74-73E7B1F2C41D}"/>
                  </a:ext>
                </a:extLst>
              </p:cNvPr>
              <p:cNvSpPr/>
              <p:nvPr/>
            </p:nvSpPr>
            <p:spPr>
              <a:xfrm>
                <a:off x="2748447" y="623273"/>
                <a:ext cx="279997" cy="973295"/>
              </a:xfrm>
              <a:custGeom>
                <a:avLst/>
                <a:gdLst>
                  <a:gd name="connsiteX0" fmla="*/ 195 w 330334"/>
                  <a:gd name="connsiteY0" fmla="*/ 1123865 h 1148269"/>
                  <a:gd name="connsiteX1" fmla="*/ 19727 w 330334"/>
                  <a:gd name="connsiteY1" fmla="*/ 916244 h 1148269"/>
                  <a:gd name="connsiteX2" fmla="*/ 43600 w 330334"/>
                  <a:gd name="connsiteY2" fmla="*/ 673175 h 1148269"/>
                  <a:gd name="connsiteX3" fmla="*/ 73260 w 330334"/>
                  <a:gd name="connsiteY3" fmla="*/ 382361 h 1148269"/>
                  <a:gd name="connsiteX4" fmla="*/ 103643 w 330334"/>
                  <a:gd name="connsiteY4" fmla="*/ 96611 h 1148269"/>
                  <a:gd name="connsiteX5" fmla="*/ 112324 w 330334"/>
                  <a:gd name="connsiteY5" fmla="*/ 20652 h 1148269"/>
                  <a:gd name="connsiteX6" fmla="*/ 138367 w 330334"/>
                  <a:gd name="connsiteY6" fmla="*/ 2567 h 1148269"/>
                  <a:gd name="connsiteX7" fmla="*/ 314158 w 330334"/>
                  <a:gd name="connsiteY7" fmla="*/ 49589 h 1148269"/>
                  <a:gd name="connsiteX8" fmla="*/ 328626 w 330334"/>
                  <a:gd name="connsiteY8" fmla="*/ 74909 h 1148269"/>
                  <a:gd name="connsiteX9" fmla="*/ 285221 w 330334"/>
                  <a:gd name="connsiteY9" fmla="*/ 231890 h 1148269"/>
                  <a:gd name="connsiteX10" fmla="*/ 108707 w 330334"/>
                  <a:gd name="connsiteY10" fmla="*/ 903222 h 1148269"/>
                  <a:gd name="connsiteX11" fmla="*/ 33472 w 330334"/>
                  <a:gd name="connsiteY11" fmla="*/ 1131822 h 1148269"/>
                  <a:gd name="connsiteX12" fmla="*/ 12493 w 330334"/>
                  <a:gd name="connsiteY12" fmla="*/ 1147737 h 1148269"/>
                  <a:gd name="connsiteX13" fmla="*/ 195 w 330334"/>
                  <a:gd name="connsiteY13" fmla="*/ 1123865 h 114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0334" h="1148269">
                    <a:moveTo>
                      <a:pt x="195" y="1123865"/>
                    </a:moveTo>
                    <a:cubicBezTo>
                      <a:pt x="6705" y="1054416"/>
                      <a:pt x="12493" y="984968"/>
                      <a:pt x="19727" y="916244"/>
                    </a:cubicBezTo>
                    <a:cubicBezTo>
                      <a:pt x="27685" y="835221"/>
                      <a:pt x="35642" y="754198"/>
                      <a:pt x="43600" y="673175"/>
                    </a:cubicBezTo>
                    <a:cubicBezTo>
                      <a:pt x="53728" y="576237"/>
                      <a:pt x="63132" y="479299"/>
                      <a:pt x="73260" y="382361"/>
                    </a:cubicBezTo>
                    <a:cubicBezTo>
                      <a:pt x="83388" y="286870"/>
                      <a:pt x="93516" y="192102"/>
                      <a:pt x="103643" y="96611"/>
                    </a:cubicBezTo>
                    <a:cubicBezTo>
                      <a:pt x="106537" y="71292"/>
                      <a:pt x="108707" y="45972"/>
                      <a:pt x="112324" y="20652"/>
                    </a:cubicBezTo>
                    <a:cubicBezTo>
                      <a:pt x="115218" y="-1773"/>
                      <a:pt x="117388" y="-2497"/>
                      <a:pt x="138367" y="2567"/>
                    </a:cubicBezTo>
                    <a:cubicBezTo>
                      <a:pt x="196964" y="17759"/>
                      <a:pt x="255561" y="34397"/>
                      <a:pt x="314158" y="49589"/>
                    </a:cubicBezTo>
                    <a:cubicBezTo>
                      <a:pt x="329350" y="53206"/>
                      <a:pt x="332967" y="59717"/>
                      <a:pt x="328626" y="74909"/>
                    </a:cubicBezTo>
                    <a:cubicBezTo>
                      <a:pt x="313435" y="126995"/>
                      <a:pt x="299690" y="179081"/>
                      <a:pt x="285221" y="231890"/>
                    </a:cubicBezTo>
                    <a:cubicBezTo>
                      <a:pt x="225901" y="455427"/>
                      <a:pt x="167304" y="679686"/>
                      <a:pt x="108707" y="903222"/>
                    </a:cubicBezTo>
                    <a:cubicBezTo>
                      <a:pt x="88452" y="981351"/>
                      <a:pt x="63855" y="1057310"/>
                      <a:pt x="33472" y="1131822"/>
                    </a:cubicBezTo>
                    <a:cubicBezTo>
                      <a:pt x="29855" y="1141227"/>
                      <a:pt x="26961" y="1150631"/>
                      <a:pt x="12493" y="1147737"/>
                    </a:cubicBezTo>
                    <a:cubicBezTo>
                      <a:pt x="195" y="1144120"/>
                      <a:pt x="-529" y="1134716"/>
                      <a:pt x="195" y="112386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6" name="Freeform: Shape 8">
                <a:extLst>
                  <a:ext uri="{FF2B5EF4-FFF2-40B4-BE49-F238E27FC236}">
                    <a16:creationId xmlns:a16="http://schemas.microsoft.com/office/drawing/2014/main" id="{6824CE76-A92C-41ED-B645-D68C9D5CEC0E}"/>
                  </a:ext>
                </a:extLst>
              </p:cNvPr>
              <p:cNvSpPr/>
              <p:nvPr/>
            </p:nvSpPr>
            <p:spPr>
              <a:xfrm>
                <a:off x="2905383" y="1895344"/>
                <a:ext cx="916042" cy="510398"/>
              </a:xfrm>
              <a:custGeom>
                <a:avLst/>
                <a:gdLst>
                  <a:gd name="connsiteX0" fmla="*/ 45093 w 1080724"/>
                  <a:gd name="connsiteY0" fmla="*/ 23880 h 602155"/>
                  <a:gd name="connsiteX1" fmla="*/ 17603 w 1080724"/>
                  <a:gd name="connsiteY1" fmla="*/ 2178 h 602155"/>
                  <a:gd name="connsiteX2" fmla="*/ 36412 w 1080724"/>
                  <a:gd name="connsiteY2" fmla="*/ 4348 h 602155"/>
                  <a:gd name="connsiteX3" fmla="*/ 722212 w 1080724"/>
                  <a:gd name="connsiteY3" fmla="*/ 269842 h 602155"/>
                  <a:gd name="connsiteX4" fmla="*/ 1062218 w 1080724"/>
                  <a:gd name="connsiteY4" fmla="*/ 400057 h 602155"/>
                  <a:gd name="connsiteX5" fmla="*/ 1073070 w 1080724"/>
                  <a:gd name="connsiteY5" fmla="*/ 429717 h 602155"/>
                  <a:gd name="connsiteX6" fmla="*/ 981919 w 1080724"/>
                  <a:gd name="connsiteY6" fmla="*/ 589593 h 602155"/>
                  <a:gd name="connsiteX7" fmla="*/ 954429 w 1080724"/>
                  <a:gd name="connsiteY7" fmla="*/ 597551 h 602155"/>
                  <a:gd name="connsiteX8" fmla="*/ 737404 w 1080724"/>
                  <a:gd name="connsiteY8" fmla="*/ 470952 h 602155"/>
                  <a:gd name="connsiteX9" fmla="*/ 160117 w 1080724"/>
                  <a:gd name="connsiteY9" fmla="*/ 136010 h 602155"/>
                  <a:gd name="connsiteX10" fmla="*/ 11092 w 1080724"/>
                  <a:gd name="connsiteY10" fmla="*/ 34731 h 602155"/>
                  <a:gd name="connsiteX11" fmla="*/ 1688 w 1080724"/>
                  <a:gd name="connsiteY11" fmla="*/ 26774 h 602155"/>
                  <a:gd name="connsiteX12" fmla="*/ 3858 w 1080724"/>
                  <a:gd name="connsiteY12" fmla="*/ 12305 h 602155"/>
                  <a:gd name="connsiteX13" fmla="*/ 13986 w 1080724"/>
                  <a:gd name="connsiteY13" fmla="*/ 14476 h 602155"/>
                  <a:gd name="connsiteX14" fmla="*/ 45093 w 1080724"/>
                  <a:gd name="connsiteY14" fmla="*/ 23880 h 602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0724" h="602155">
                    <a:moveTo>
                      <a:pt x="45093" y="23880"/>
                    </a:moveTo>
                    <a:cubicBezTo>
                      <a:pt x="36412" y="16646"/>
                      <a:pt x="23390" y="15199"/>
                      <a:pt x="17603" y="2178"/>
                    </a:cubicBezTo>
                    <a:cubicBezTo>
                      <a:pt x="25561" y="-2886"/>
                      <a:pt x="30625" y="2178"/>
                      <a:pt x="36412" y="4348"/>
                    </a:cubicBezTo>
                    <a:cubicBezTo>
                      <a:pt x="265012" y="92605"/>
                      <a:pt x="493612" y="181585"/>
                      <a:pt x="722212" y="269842"/>
                    </a:cubicBezTo>
                    <a:cubicBezTo>
                      <a:pt x="835065" y="313247"/>
                      <a:pt x="948642" y="356652"/>
                      <a:pt x="1062218" y="400057"/>
                    </a:cubicBezTo>
                    <a:cubicBezTo>
                      <a:pt x="1084644" y="408738"/>
                      <a:pt x="1084644" y="408738"/>
                      <a:pt x="1073070" y="429717"/>
                    </a:cubicBezTo>
                    <a:cubicBezTo>
                      <a:pt x="1042686" y="482527"/>
                      <a:pt x="1011579" y="536060"/>
                      <a:pt x="981919" y="589593"/>
                    </a:cubicBezTo>
                    <a:cubicBezTo>
                      <a:pt x="973961" y="603338"/>
                      <a:pt x="967451" y="605508"/>
                      <a:pt x="954429" y="597551"/>
                    </a:cubicBezTo>
                    <a:cubicBezTo>
                      <a:pt x="882087" y="554869"/>
                      <a:pt x="809745" y="512911"/>
                      <a:pt x="737404" y="470952"/>
                    </a:cubicBezTo>
                    <a:cubicBezTo>
                      <a:pt x="544975" y="359546"/>
                      <a:pt x="352546" y="248140"/>
                      <a:pt x="160117" y="136010"/>
                    </a:cubicBezTo>
                    <a:cubicBezTo>
                      <a:pt x="108030" y="105626"/>
                      <a:pt x="59561" y="70179"/>
                      <a:pt x="11092" y="34731"/>
                    </a:cubicBezTo>
                    <a:cubicBezTo>
                      <a:pt x="7475" y="32561"/>
                      <a:pt x="4582" y="29668"/>
                      <a:pt x="1688" y="26774"/>
                    </a:cubicBezTo>
                    <a:cubicBezTo>
                      <a:pt x="-1929" y="21710"/>
                      <a:pt x="965" y="16646"/>
                      <a:pt x="3858" y="12305"/>
                    </a:cubicBezTo>
                    <a:cubicBezTo>
                      <a:pt x="8199" y="7242"/>
                      <a:pt x="10369" y="10859"/>
                      <a:pt x="13986" y="14476"/>
                    </a:cubicBezTo>
                    <a:cubicBezTo>
                      <a:pt x="22667" y="20986"/>
                      <a:pt x="34242" y="20263"/>
                      <a:pt x="45093" y="2388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7" name="Freeform: Shape 9">
                <a:extLst>
                  <a:ext uri="{FF2B5EF4-FFF2-40B4-BE49-F238E27FC236}">
                    <a16:creationId xmlns:a16="http://schemas.microsoft.com/office/drawing/2014/main" id="{000E507D-B25B-4F1B-B3CD-C5BC4AC5ACDD}"/>
                  </a:ext>
                </a:extLst>
              </p:cNvPr>
              <p:cNvSpPr/>
              <p:nvPr/>
            </p:nvSpPr>
            <p:spPr>
              <a:xfrm>
                <a:off x="2874134" y="1945175"/>
                <a:ext cx="797182" cy="703163"/>
              </a:xfrm>
              <a:custGeom>
                <a:avLst/>
                <a:gdLst>
                  <a:gd name="connsiteX0" fmla="*/ 780057 w 940496"/>
                  <a:gd name="connsiteY0" fmla="*/ 829575 h 829574"/>
                  <a:gd name="connsiteX1" fmla="*/ 766312 w 940496"/>
                  <a:gd name="connsiteY1" fmla="*/ 818724 h 829574"/>
                  <a:gd name="connsiteX2" fmla="*/ 185408 w 940496"/>
                  <a:gd name="connsiteY2" fmla="*/ 231309 h 829574"/>
                  <a:gd name="connsiteX3" fmla="*/ 7447 w 940496"/>
                  <a:gd name="connsiteY3" fmla="*/ 34539 h 829574"/>
                  <a:gd name="connsiteX4" fmla="*/ 11064 w 940496"/>
                  <a:gd name="connsiteY4" fmla="*/ 3432 h 829574"/>
                  <a:gd name="connsiteX5" fmla="*/ 32767 w 940496"/>
                  <a:gd name="connsiteY5" fmla="*/ 6326 h 829574"/>
                  <a:gd name="connsiteX6" fmla="*/ 244728 w 940496"/>
                  <a:gd name="connsiteY6" fmla="*/ 161137 h 829574"/>
                  <a:gd name="connsiteX7" fmla="*/ 925464 w 940496"/>
                  <a:gd name="connsiteY7" fmla="*/ 657402 h 829574"/>
                  <a:gd name="connsiteX8" fmla="*/ 928358 w 940496"/>
                  <a:gd name="connsiteY8" fmla="*/ 688508 h 829574"/>
                  <a:gd name="connsiteX9" fmla="*/ 795249 w 940496"/>
                  <a:gd name="connsiteY9" fmla="*/ 820171 h 829574"/>
                  <a:gd name="connsiteX10" fmla="*/ 780057 w 940496"/>
                  <a:gd name="connsiteY10" fmla="*/ 829575 h 829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40496" h="829574">
                    <a:moveTo>
                      <a:pt x="780057" y="829575"/>
                    </a:moveTo>
                    <a:cubicBezTo>
                      <a:pt x="773546" y="828128"/>
                      <a:pt x="770653" y="823064"/>
                      <a:pt x="766312" y="818724"/>
                    </a:cubicBezTo>
                    <a:cubicBezTo>
                      <a:pt x="575330" y="619784"/>
                      <a:pt x="380007" y="425908"/>
                      <a:pt x="185408" y="231309"/>
                    </a:cubicBezTo>
                    <a:cubicBezTo>
                      <a:pt x="122471" y="168371"/>
                      <a:pt x="61703" y="104710"/>
                      <a:pt x="7447" y="34539"/>
                    </a:cubicBezTo>
                    <a:cubicBezTo>
                      <a:pt x="-2681" y="21517"/>
                      <a:pt x="-3404" y="13560"/>
                      <a:pt x="11064" y="3432"/>
                    </a:cubicBezTo>
                    <a:cubicBezTo>
                      <a:pt x="21192" y="-3802"/>
                      <a:pt x="26256" y="1985"/>
                      <a:pt x="32767" y="6326"/>
                    </a:cubicBezTo>
                    <a:cubicBezTo>
                      <a:pt x="103662" y="57688"/>
                      <a:pt x="173833" y="109774"/>
                      <a:pt x="244728" y="161137"/>
                    </a:cubicBezTo>
                    <a:cubicBezTo>
                      <a:pt x="471881" y="326800"/>
                      <a:pt x="698311" y="491739"/>
                      <a:pt x="925464" y="657402"/>
                    </a:cubicBezTo>
                    <a:cubicBezTo>
                      <a:pt x="944996" y="671870"/>
                      <a:pt x="944996" y="671870"/>
                      <a:pt x="928358" y="688508"/>
                    </a:cubicBezTo>
                    <a:cubicBezTo>
                      <a:pt x="884229" y="732637"/>
                      <a:pt x="839377" y="776765"/>
                      <a:pt x="795249" y="820171"/>
                    </a:cubicBezTo>
                    <a:cubicBezTo>
                      <a:pt x="790185" y="823788"/>
                      <a:pt x="787291" y="828852"/>
                      <a:pt x="780057" y="82957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8" name="Freeform: Shape 10">
                <a:extLst>
                  <a:ext uri="{FF2B5EF4-FFF2-40B4-BE49-F238E27FC236}">
                    <a16:creationId xmlns:a16="http://schemas.microsoft.com/office/drawing/2014/main" id="{92ED5044-AA79-43F0-8F2A-E83E9E5F738E}"/>
                  </a:ext>
                </a:extLst>
              </p:cNvPr>
              <p:cNvSpPr/>
              <p:nvPr/>
            </p:nvSpPr>
            <p:spPr>
              <a:xfrm>
                <a:off x="2764967" y="2009556"/>
                <a:ext cx="427227" cy="939855"/>
              </a:xfrm>
              <a:custGeom>
                <a:avLst/>
                <a:gdLst>
                  <a:gd name="connsiteX0" fmla="*/ 299732 w 504032"/>
                  <a:gd name="connsiteY0" fmla="*/ 1108819 h 1108818"/>
                  <a:gd name="connsiteX1" fmla="*/ 284541 w 504032"/>
                  <a:gd name="connsiteY1" fmla="*/ 1090010 h 1108818"/>
                  <a:gd name="connsiteX2" fmla="*/ 238242 w 504032"/>
                  <a:gd name="connsiteY2" fmla="*/ 915666 h 1108818"/>
                  <a:gd name="connsiteX3" fmla="*/ 7472 w 504032"/>
                  <a:gd name="connsiteY3" fmla="*/ 51905 h 1108818"/>
                  <a:gd name="connsiteX4" fmla="*/ 238 w 504032"/>
                  <a:gd name="connsiteY4" fmla="*/ 22245 h 1108818"/>
                  <a:gd name="connsiteX5" fmla="*/ 5302 w 504032"/>
                  <a:gd name="connsiteY5" fmla="*/ 12117 h 1108818"/>
                  <a:gd name="connsiteX6" fmla="*/ 13259 w 504032"/>
                  <a:gd name="connsiteY6" fmla="*/ 17181 h 1108818"/>
                  <a:gd name="connsiteX7" fmla="*/ 24834 w 504032"/>
                  <a:gd name="connsiteY7" fmla="*/ 22969 h 1108818"/>
                  <a:gd name="connsiteX8" fmla="*/ 27004 w 504032"/>
                  <a:gd name="connsiteY8" fmla="*/ 11394 h 1108818"/>
                  <a:gd name="connsiteX9" fmla="*/ 29898 w 504032"/>
                  <a:gd name="connsiteY9" fmla="*/ 1989 h 1108818"/>
                  <a:gd name="connsiteX10" fmla="*/ 42919 w 504032"/>
                  <a:gd name="connsiteY10" fmla="*/ 3436 h 1108818"/>
                  <a:gd name="connsiteX11" fmla="*/ 50877 w 504032"/>
                  <a:gd name="connsiteY11" fmla="*/ 17181 h 1108818"/>
                  <a:gd name="connsiteX12" fmla="*/ 349648 w 504032"/>
                  <a:gd name="connsiteY12" fmla="*/ 696470 h 1108818"/>
                  <a:gd name="connsiteX13" fmla="*/ 500119 w 504032"/>
                  <a:gd name="connsiteY13" fmla="*/ 1035753 h 1108818"/>
                  <a:gd name="connsiteX14" fmla="*/ 494332 w 504032"/>
                  <a:gd name="connsiteY14" fmla="*/ 1056009 h 1108818"/>
                  <a:gd name="connsiteX15" fmla="*/ 304796 w 504032"/>
                  <a:gd name="connsiteY15" fmla="*/ 1107372 h 1108818"/>
                  <a:gd name="connsiteX16" fmla="*/ 299732 w 504032"/>
                  <a:gd name="connsiteY16" fmla="*/ 1108819 h 1108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4032" h="1108818">
                    <a:moveTo>
                      <a:pt x="299732" y="1108819"/>
                    </a:moveTo>
                    <a:cubicBezTo>
                      <a:pt x="288158" y="1108819"/>
                      <a:pt x="286711" y="1098691"/>
                      <a:pt x="284541" y="1090010"/>
                    </a:cubicBezTo>
                    <a:cubicBezTo>
                      <a:pt x="268626" y="1032136"/>
                      <a:pt x="253434" y="973540"/>
                      <a:pt x="238242" y="915666"/>
                    </a:cubicBezTo>
                    <a:cubicBezTo>
                      <a:pt x="161560" y="627746"/>
                      <a:pt x="84154" y="339826"/>
                      <a:pt x="7472" y="51905"/>
                    </a:cubicBezTo>
                    <a:cubicBezTo>
                      <a:pt x="4578" y="42501"/>
                      <a:pt x="2408" y="32373"/>
                      <a:pt x="238" y="22245"/>
                    </a:cubicBezTo>
                    <a:cubicBezTo>
                      <a:pt x="-486" y="17905"/>
                      <a:pt x="238" y="13564"/>
                      <a:pt x="5302" y="12117"/>
                    </a:cubicBezTo>
                    <a:cubicBezTo>
                      <a:pt x="9642" y="11394"/>
                      <a:pt x="12536" y="12841"/>
                      <a:pt x="13259" y="17181"/>
                    </a:cubicBezTo>
                    <a:cubicBezTo>
                      <a:pt x="14706" y="23692"/>
                      <a:pt x="19046" y="26586"/>
                      <a:pt x="24834" y="22969"/>
                    </a:cubicBezTo>
                    <a:cubicBezTo>
                      <a:pt x="29898" y="20075"/>
                      <a:pt x="31344" y="15734"/>
                      <a:pt x="27004" y="11394"/>
                    </a:cubicBezTo>
                    <a:cubicBezTo>
                      <a:pt x="23387" y="6330"/>
                      <a:pt x="24834" y="4160"/>
                      <a:pt x="29898" y="1989"/>
                    </a:cubicBezTo>
                    <a:cubicBezTo>
                      <a:pt x="34238" y="-181"/>
                      <a:pt x="39302" y="-1628"/>
                      <a:pt x="42919" y="3436"/>
                    </a:cubicBezTo>
                    <a:cubicBezTo>
                      <a:pt x="45813" y="7777"/>
                      <a:pt x="48707" y="12841"/>
                      <a:pt x="50877" y="17181"/>
                    </a:cubicBezTo>
                    <a:cubicBezTo>
                      <a:pt x="150708" y="243611"/>
                      <a:pt x="249817" y="470041"/>
                      <a:pt x="349648" y="696470"/>
                    </a:cubicBezTo>
                    <a:cubicBezTo>
                      <a:pt x="399564" y="809324"/>
                      <a:pt x="450203" y="922900"/>
                      <a:pt x="500119" y="1035753"/>
                    </a:cubicBezTo>
                    <a:cubicBezTo>
                      <a:pt x="504460" y="1044434"/>
                      <a:pt x="508077" y="1052392"/>
                      <a:pt x="494332" y="1056009"/>
                    </a:cubicBezTo>
                    <a:cubicBezTo>
                      <a:pt x="431395" y="1072648"/>
                      <a:pt x="367734" y="1090010"/>
                      <a:pt x="304796" y="1107372"/>
                    </a:cubicBezTo>
                    <a:cubicBezTo>
                      <a:pt x="303350" y="1108095"/>
                      <a:pt x="301903" y="1108095"/>
                      <a:pt x="299732" y="1108819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9" name="Freeform: Shape 11">
                <a:extLst>
                  <a:ext uri="{FF2B5EF4-FFF2-40B4-BE49-F238E27FC236}">
                    <a16:creationId xmlns:a16="http://schemas.microsoft.com/office/drawing/2014/main" id="{2A02326B-29B0-4262-8E29-FB530462A9C9}"/>
                  </a:ext>
                </a:extLst>
              </p:cNvPr>
              <p:cNvSpPr/>
              <p:nvPr/>
            </p:nvSpPr>
            <p:spPr>
              <a:xfrm>
                <a:off x="2826834" y="1982802"/>
                <a:ext cx="629878" cy="850652"/>
              </a:xfrm>
              <a:custGeom>
                <a:avLst/>
                <a:gdLst>
                  <a:gd name="connsiteX0" fmla="*/ 22016 w 743115"/>
                  <a:gd name="connsiteY0" fmla="*/ 22702 h 1003578"/>
                  <a:gd name="connsiteX1" fmla="*/ 21292 w 743115"/>
                  <a:gd name="connsiteY1" fmla="*/ 1000 h 1003578"/>
                  <a:gd name="connsiteX2" fmla="*/ 40101 w 743115"/>
                  <a:gd name="connsiteY2" fmla="*/ 13298 h 1003578"/>
                  <a:gd name="connsiteX3" fmla="*/ 200700 w 743115"/>
                  <a:gd name="connsiteY3" fmla="*/ 213685 h 1003578"/>
                  <a:gd name="connsiteX4" fmla="*/ 729518 w 743115"/>
                  <a:gd name="connsiteY4" fmla="*/ 869824 h 1003578"/>
                  <a:gd name="connsiteX5" fmla="*/ 735305 w 743115"/>
                  <a:gd name="connsiteY5" fmla="*/ 877059 h 1003578"/>
                  <a:gd name="connsiteX6" fmla="*/ 730242 w 743115"/>
                  <a:gd name="connsiteY6" fmla="*/ 904548 h 1003578"/>
                  <a:gd name="connsiteX7" fmla="*/ 572536 w 743115"/>
                  <a:gd name="connsiteY7" fmla="*/ 995699 h 1003578"/>
                  <a:gd name="connsiteX8" fmla="*/ 540706 w 743115"/>
                  <a:gd name="connsiteY8" fmla="*/ 987741 h 1003578"/>
                  <a:gd name="connsiteX9" fmla="*/ 302702 w 743115"/>
                  <a:gd name="connsiteY9" fmla="*/ 573223 h 1003578"/>
                  <a:gd name="connsiteX10" fmla="*/ 76995 w 743115"/>
                  <a:gd name="connsiteY10" fmla="*/ 180407 h 1003578"/>
                  <a:gd name="connsiteX11" fmla="*/ 3930 w 743115"/>
                  <a:gd name="connsiteY11" fmla="*/ 29213 h 1003578"/>
                  <a:gd name="connsiteX12" fmla="*/ 3207 w 743115"/>
                  <a:gd name="connsiteY12" fmla="*/ 13298 h 1003578"/>
                  <a:gd name="connsiteX13" fmla="*/ 16952 w 743115"/>
                  <a:gd name="connsiteY13" fmla="*/ 21255 h 1003578"/>
                  <a:gd name="connsiteX14" fmla="*/ 22016 w 743115"/>
                  <a:gd name="connsiteY14" fmla="*/ 22702 h 100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43115" h="1003578">
                    <a:moveTo>
                      <a:pt x="22016" y="22702"/>
                    </a:moveTo>
                    <a:cubicBezTo>
                      <a:pt x="26356" y="13298"/>
                      <a:pt x="11164" y="6064"/>
                      <a:pt x="21292" y="1000"/>
                    </a:cubicBezTo>
                    <a:cubicBezTo>
                      <a:pt x="29973" y="-3341"/>
                      <a:pt x="35761" y="7510"/>
                      <a:pt x="40101" y="13298"/>
                    </a:cubicBezTo>
                    <a:cubicBezTo>
                      <a:pt x="93634" y="79852"/>
                      <a:pt x="147167" y="147130"/>
                      <a:pt x="200700" y="213685"/>
                    </a:cubicBezTo>
                    <a:cubicBezTo>
                      <a:pt x="376490" y="432157"/>
                      <a:pt x="553004" y="651352"/>
                      <a:pt x="729518" y="869824"/>
                    </a:cubicBezTo>
                    <a:cubicBezTo>
                      <a:pt x="731688" y="871995"/>
                      <a:pt x="733135" y="874888"/>
                      <a:pt x="735305" y="877059"/>
                    </a:cubicBezTo>
                    <a:cubicBezTo>
                      <a:pt x="748327" y="889357"/>
                      <a:pt x="743986" y="896591"/>
                      <a:pt x="730242" y="904548"/>
                    </a:cubicBezTo>
                    <a:cubicBezTo>
                      <a:pt x="677432" y="934209"/>
                      <a:pt x="625346" y="965316"/>
                      <a:pt x="572536" y="995699"/>
                    </a:cubicBezTo>
                    <a:cubicBezTo>
                      <a:pt x="553004" y="1007274"/>
                      <a:pt x="552281" y="1007274"/>
                      <a:pt x="540706" y="987741"/>
                    </a:cubicBezTo>
                    <a:cubicBezTo>
                      <a:pt x="461130" y="849569"/>
                      <a:pt x="382278" y="711396"/>
                      <a:pt x="302702" y="573223"/>
                    </a:cubicBezTo>
                    <a:cubicBezTo>
                      <a:pt x="227466" y="442284"/>
                      <a:pt x="151507" y="311346"/>
                      <a:pt x="76995" y="180407"/>
                    </a:cubicBezTo>
                    <a:cubicBezTo>
                      <a:pt x="49505" y="131938"/>
                      <a:pt x="27803" y="79852"/>
                      <a:pt x="3930" y="29213"/>
                    </a:cubicBezTo>
                    <a:cubicBezTo>
                      <a:pt x="1760" y="24149"/>
                      <a:pt x="-3304" y="17638"/>
                      <a:pt x="3207" y="13298"/>
                    </a:cubicBezTo>
                    <a:cubicBezTo>
                      <a:pt x="11164" y="8234"/>
                      <a:pt x="12611" y="17638"/>
                      <a:pt x="16952" y="21255"/>
                    </a:cubicBezTo>
                    <a:cubicBezTo>
                      <a:pt x="17675" y="21979"/>
                      <a:pt x="19845" y="21979"/>
                      <a:pt x="22016" y="22702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0" name="Freeform: Shape 12">
                <a:extLst>
                  <a:ext uri="{FF2B5EF4-FFF2-40B4-BE49-F238E27FC236}">
                    <a16:creationId xmlns:a16="http://schemas.microsoft.com/office/drawing/2014/main" id="{BDEB6056-DD16-45C2-B48F-C1A4CB2C1AAB}"/>
                  </a:ext>
                </a:extLst>
              </p:cNvPr>
              <p:cNvSpPr/>
              <p:nvPr/>
            </p:nvSpPr>
            <p:spPr>
              <a:xfrm>
                <a:off x="1614684" y="1208845"/>
                <a:ext cx="910175" cy="509816"/>
              </a:xfrm>
              <a:custGeom>
                <a:avLst/>
                <a:gdLst>
                  <a:gd name="connsiteX0" fmla="*/ 1073733 w 1073802"/>
                  <a:gd name="connsiteY0" fmla="*/ 581322 h 601468"/>
                  <a:gd name="connsiteX1" fmla="*/ 1042626 w 1073802"/>
                  <a:gd name="connsiteY1" fmla="*/ 598684 h 601468"/>
                  <a:gd name="connsiteX2" fmla="*/ 612916 w 1073802"/>
                  <a:gd name="connsiteY2" fmla="*/ 432298 h 601468"/>
                  <a:gd name="connsiteX3" fmla="*/ 21884 w 1073802"/>
                  <a:gd name="connsiteY3" fmla="*/ 203698 h 601468"/>
                  <a:gd name="connsiteX4" fmla="*/ 8862 w 1073802"/>
                  <a:gd name="connsiteY4" fmla="*/ 168974 h 601468"/>
                  <a:gd name="connsiteX5" fmla="*/ 97843 w 1073802"/>
                  <a:gd name="connsiteY5" fmla="*/ 14162 h 601468"/>
                  <a:gd name="connsiteX6" fmla="*/ 135460 w 1073802"/>
                  <a:gd name="connsiteY6" fmla="*/ 9822 h 601468"/>
                  <a:gd name="connsiteX7" fmla="*/ 365507 w 1073802"/>
                  <a:gd name="connsiteY7" fmla="*/ 143654 h 601468"/>
                  <a:gd name="connsiteX8" fmla="*/ 934837 w 1073802"/>
                  <a:gd name="connsiteY8" fmla="*/ 474979 h 601468"/>
                  <a:gd name="connsiteX9" fmla="*/ 1065052 w 1073802"/>
                  <a:gd name="connsiteY9" fmla="*/ 566130 h 601468"/>
                  <a:gd name="connsiteX10" fmla="*/ 1073733 w 1073802"/>
                  <a:gd name="connsiteY10" fmla="*/ 581322 h 601468"/>
                  <a:gd name="connsiteX11" fmla="*/ 19713 w 1073802"/>
                  <a:gd name="connsiteY11" fmla="*/ 177655 h 601468"/>
                  <a:gd name="connsiteX12" fmla="*/ 38522 w 1073802"/>
                  <a:gd name="connsiteY12" fmla="*/ 153782 h 601468"/>
                  <a:gd name="connsiteX13" fmla="*/ 110141 w 1073802"/>
                  <a:gd name="connsiteY13" fmla="*/ 28631 h 601468"/>
                  <a:gd name="connsiteX14" fmla="*/ 113758 w 1073802"/>
                  <a:gd name="connsiteY14" fmla="*/ 16333 h 601468"/>
                  <a:gd name="connsiteX15" fmla="*/ 103630 w 1073802"/>
                  <a:gd name="connsiteY15" fmla="*/ 23567 h 601468"/>
                  <a:gd name="connsiteX16" fmla="*/ 32735 w 1073802"/>
                  <a:gd name="connsiteY16" fmla="*/ 146548 h 601468"/>
                  <a:gd name="connsiteX17" fmla="*/ 19713 w 1073802"/>
                  <a:gd name="connsiteY17" fmla="*/ 177655 h 601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73802" h="601468">
                    <a:moveTo>
                      <a:pt x="1073733" y="581322"/>
                    </a:moveTo>
                    <a:cubicBezTo>
                      <a:pt x="1073010" y="598684"/>
                      <a:pt x="1059988" y="605918"/>
                      <a:pt x="1042626" y="598684"/>
                    </a:cubicBezTo>
                    <a:cubicBezTo>
                      <a:pt x="899389" y="543704"/>
                      <a:pt x="756153" y="488001"/>
                      <a:pt x="612916" y="432298"/>
                    </a:cubicBezTo>
                    <a:cubicBezTo>
                      <a:pt x="416146" y="356339"/>
                      <a:pt x="218653" y="279657"/>
                      <a:pt x="21884" y="203698"/>
                    </a:cubicBezTo>
                    <a:cubicBezTo>
                      <a:pt x="-4159" y="193570"/>
                      <a:pt x="-4883" y="192846"/>
                      <a:pt x="8862" y="168974"/>
                    </a:cubicBezTo>
                    <a:cubicBezTo>
                      <a:pt x="37799" y="116888"/>
                      <a:pt x="67459" y="65525"/>
                      <a:pt x="97843" y="14162"/>
                    </a:cubicBezTo>
                    <a:cubicBezTo>
                      <a:pt x="107970" y="-3923"/>
                      <a:pt x="110864" y="-3923"/>
                      <a:pt x="135460" y="9822"/>
                    </a:cubicBezTo>
                    <a:cubicBezTo>
                      <a:pt x="212142" y="54674"/>
                      <a:pt x="288825" y="99526"/>
                      <a:pt x="365507" y="143654"/>
                    </a:cubicBezTo>
                    <a:cubicBezTo>
                      <a:pt x="555042" y="254337"/>
                      <a:pt x="745301" y="364296"/>
                      <a:pt x="934837" y="474979"/>
                    </a:cubicBezTo>
                    <a:cubicBezTo>
                      <a:pt x="980412" y="501746"/>
                      <a:pt x="1023094" y="534300"/>
                      <a:pt x="1065052" y="566130"/>
                    </a:cubicBezTo>
                    <a:cubicBezTo>
                      <a:pt x="1069393" y="570471"/>
                      <a:pt x="1074456" y="574088"/>
                      <a:pt x="1073733" y="581322"/>
                    </a:cubicBezTo>
                    <a:close/>
                    <a:moveTo>
                      <a:pt x="19713" y="177655"/>
                    </a:moveTo>
                    <a:cubicBezTo>
                      <a:pt x="29118" y="171867"/>
                      <a:pt x="33458" y="162463"/>
                      <a:pt x="38522" y="153782"/>
                    </a:cubicBezTo>
                    <a:cubicBezTo>
                      <a:pt x="62395" y="112547"/>
                      <a:pt x="86268" y="70589"/>
                      <a:pt x="110141" y="28631"/>
                    </a:cubicBezTo>
                    <a:cubicBezTo>
                      <a:pt x="112311" y="25014"/>
                      <a:pt x="121715" y="22120"/>
                      <a:pt x="113758" y="16333"/>
                    </a:cubicBezTo>
                    <a:cubicBezTo>
                      <a:pt x="108694" y="12715"/>
                      <a:pt x="105800" y="19950"/>
                      <a:pt x="103630" y="23567"/>
                    </a:cubicBezTo>
                    <a:cubicBezTo>
                      <a:pt x="79757" y="64802"/>
                      <a:pt x="55884" y="105313"/>
                      <a:pt x="32735" y="146548"/>
                    </a:cubicBezTo>
                    <a:cubicBezTo>
                      <a:pt x="26948" y="156676"/>
                      <a:pt x="20437" y="165357"/>
                      <a:pt x="19713" y="17765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1" name="Freeform: Shape 13">
                <a:extLst>
                  <a:ext uri="{FF2B5EF4-FFF2-40B4-BE49-F238E27FC236}">
                    <a16:creationId xmlns:a16="http://schemas.microsoft.com/office/drawing/2014/main" id="{8021D5F2-9FE2-4F8C-ACDB-56F4CFBEF0B2}"/>
                  </a:ext>
                </a:extLst>
              </p:cNvPr>
              <p:cNvSpPr/>
              <p:nvPr/>
            </p:nvSpPr>
            <p:spPr>
              <a:xfrm>
                <a:off x="2539276" y="627288"/>
                <a:ext cx="189760" cy="963310"/>
              </a:xfrm>
              <a:custGeom>
                <a:avLst/>
                <a:gdLst>
                  <a:gd name="connsiteX0" fmla="*/ 223097 w 223874"/>
                  <a:gd name="connsiteY0" fmla="*/ 515073 h 1136489"/>
                  <a:gd name="connsiteX1" fmla="*/ 223820 w 223874"/>
                  <a:gd name="connsiteY1" fmla="*/ 961422 h 1136489"/>
                  <a:gd name="connsiteX2" fmla="*/ 209352 w 223874"/>
                  <a:gd name="connsiteY2" fmla="*/ 1122744 h 1136489"/>
                  <a:gd name="connsiteX3" fmla="*/ 190543 w 223874"/>
                  <a:gd name="connsiteY3" fmla="*/ 1136489 h 1136489"/>
                  <a:gd name="connsiteX4" fmla="*/ 172457 w 223874"/>
                  <a:gd name="connsiteY4" fmla="*/ 1119127 h 1136489"/>
                  <a:gd name="connsiteX5" fmla="*/ 150755 w 223874"/>
                  <a:gd name="connsiteY5" fmla="*/ 978061 h 1136489"/>
                  <a:gd name="connsiteX6" fmla="*/ 45136 w 223874"/>
                  <a:gd name="connsiteY6" fmla="*/ 306729 h 1136489"/>
                  <a:gd name="connsiteX7" fmla="*/ 1731 w 223874"/>
                  <a:gd name="connsiteY7" fmla="*/ 31830 h 1136489"/>
                  <a:gd name="connsiteX8" fmla="*/ 27774 w 223874"/>
                  <a:gd name="connsiteY8" fmla="*/ 723 h 1136489"/>
                  <a:gd name="connsiteX9" fmla="*/ 206458 w 223874"/>
                  <a:gd name="connsiteY9" fmla="*/ 0 h 1136489"/>
                  <a:gd name="connsiteX10" fmla="*/ 223820 w 223874"/>
                  <a:gd name="connsiteY10" fmla="*/ 17362 h 1136489"/>
                  <a:gd name="connsiteX11" fmla="*/ 223820 w 223874"/>
                  <a:gd name="connsiteY11" fmla="*/ 31830 h 1136489"/>
                  <a:gd name="connsiteX12" fmla="*/ 223097 w 223874"/>
                  <a:gd name="connsiteY12" fmla="*/ 515073 h 1136489"/>
                  <a:gd name="connsiteX13" fmla="*/ 223097 w 223874"/>
                  <a:gd name="connsiteY13" fmla="*/ 515073 h 1136489"/>
                  <a:gd name="connsiteX14" fmla="*/ 195607 w 223874"/>
                  <a:gd name="connsiteY14" fmla="*/ 17362 h 1136489"/>
                  <a:gd name="connsiteX15" fmla="*/ 14752 w 223874"/>
                  <a:gd name="connsiteY15" fmla="*/ 17362 h 1136489"/>
                  <a:gd name="connsiteX16" fmla="*/ 195607 w 223874"/>
                  <a:gd name="connsiteY16" fmla="*/ 17362 h 1136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3874" h="1136489">
                    <a:moveTo>
                      <a:pt x="223097" y="515073"/>
                    </a:moveTo>
                    <a:cubicBezTo>
                      <a:pt x="223097" y="664097"/>
                      <a:pt x="222373" y="812398"/>
                      <a:pt x="223820" y="961422"/>
                    </a:cubicBezTo>
                    <a:cubicBezTo>
                      <a:pt x="224543" y="1015679"/>
                      <a:pt x="214415" y="1069211"/>
                      <a:pt x="209352" y="1122744"/>
                    </a:cubicBezTo>
                    <a:cubicBezTo>
                      <a:pt x="207905" y="1135043"/>
                      <a:pt x="200671" y="1136489"/>
                      <a:pt x="190543" y="1136489"/>
                    </a:cubicBezTo>
                    <a:cubicBezTo>
                      <a:pt x="178245" y="1136489"/>
                      <a:pt x="173904" y="1129978"/>
                      <a:pt x="172457" y="1119127"/>
                    </a:cubicBezTo>
                    <a:cubicBezTo>
                      <a:pt x="165223" y="1072105"/>
                      <a:pt x="157989" y="1025083"/>
                      <a:pt x="150755" y="978061"/>
                    </a:cubicBezTo>
                    <a:cubicBezTo>
                      <a:pt x="115307" y="754525"/>
                      <a:pt x="79860" y="530265"/>
                      <a:pt x="45136" y="306729"/>
                    </a:cubicBezTo>
                    <a:cubicBezTo>
                      <a:pt x="30667" y="214855"/>
                      <a:pt x="16199" y="123704"/>
                      <a:pt x="1731" y="31830"/>
                    </a:cubicBezTo>
                    <a:cubicBezTo>
                      <a:pt x="-2610" y="4341"/>
                      <a:pt x="-440" y="723"/>
                      <a:pt x="27774" y="723"/>
                    </a:cubicBezTo>
                    <a:cubicBezTo>
                      <a:pt x="87094" y="0"/>
                      <a:pt x="147138" y="0"/>
                      <a:pt x="206458" y="0"/>
                    </a:cubicBezTo>
                    <a:cubicBezTo>
                      <a:pt x="218033" y="0"/>
                      <a:pt x="224543" y="5064"/>
                      <a:pt x="223820" y="17362"/>
                    </a:cubicBezTo>
                    <a:cubicBezTo>
                      <a:pt x="223820" y="22426"/>
                      <a:pt x="223820" y="26766"/>
                      <a:pt x="223820" y="31830"/>
                    </a:cubicBezTo>
                    <a:cubicBezTo>
                      <a:pt x="223820" y="192429"/>
                      <a:pt x="223820" y="353751"/>
                      <a:pt x="223097" y="515073"/>
                    </a:cubicBezTo>
                    <a:cubicBezTo>
                      <a:pt x="223097" y="515073"/>
                      <a:pt x="223097" y="515073"/>
                      <a:pt x="223097" y="515073"/>
                    </a:cubicBezTo>
                    <a:close/>
                    <a:moveTo>
                      <a:pt x="195607" y="17362"/>
                    </a:moveTo>
                    <a:cubicBezTo>
                      <a:pt x="174627" y="7234"/>
                      <a:pt x="26327" y="9404"/>
                      <a:pt x="14752" y="17362"/>
                    </a:cubicBezTo>
                    <a:cubicBezTo>
                      <a:pt x="75519" y="17362"/>
                      <a:pt x="135563" y="17362"/>
                      <a:pt x="195607" y="17362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2" name="Freeform: Shape 14">
                <a:extLst>
                  <a:ext uri="{FF2B5EF4-FFF2-40B4-BE49-F238E27FC236}">
                    <a16:creationId xmlns:a16="http://schemas.microsoft.com/office/drawing/2014/main" id="{7D49B806-38F6-41D5-AAF8-73A09137E99B}"/>
                  </a:ext>
                </a:extLst>
              </p:cNvPr>
              <p:cNvSpPr/>
              <p:nvPr/>
            </p:nvSpPr>
            <p:spPr>
              <a:xfrm>
                <a:off x="2705689" y="2026910"/>
                <a:ext cx="189325" cy="962358"/>
              </a:xfrm>
              <a:custGeom>
                <a:avLst/>
                <a:gdLst>
                  <a:gd name="connsiteX0" fmla="*/ 17362 w 223361"/>
                  <a:gd name="connsiteY0" fmla="*/ 9728 h 1135366"/>
                  <a:gd name="connsiteX1" fmla="*/ 20979 w 223361"/>
                  <a:gd name="connsiteY1" fmla="*/ 87858 h 1135366"/>
                  <a:gd name="connsiteX2" fmla="*/ 23873 w 223361"/>
                  <a:gd name="connsiteY2" fmla="*/ 10452 h 1135366"/>
                  <a:gd name="connsiteX3" fmla="*/ 26767 w 223361"/>
                  <a:gd name="connsiteY3" fmla="*/ 324 h 1135366"/>
                  <a:gd name="connsiteX4" fmla="*/ 36171 w 223361"/>
                  <a:gd name="connsiteY4" fmla="*/ 6835 h 1135366"/>
                  <a:gd name="connsiteX5" fmla="*/ 41235 w 223361"/>
                  <a:gd name="connsiteY5" fmla="*/ 25644 h 1135366"/>
                  <a:gd name="connsiteX6" fmla="*/ 102002 w 223361"/>
                  <a:gd name="connsiteY6" fmla="*/ 347565 h 1135366"/>
                  <a:gd name="connsiteX7" fmla="*/ 196046 w 223361"/>
                  <a:gd name="connsiteY7" fmla="*/ 937873 h 1135366"/>
                  <a:gd name="connsiteX8" fmla="*/ 222089 w 223361"/>
                  <a:gd name="connsiteY8" fmla="*/ 1107153 h 1135366"/>
                  <a:gd name="connsiteX9" fmla="*/ 197493 w 223361"/>
                  <a:gd name="connsiteY9" fmla="*/ 1135366 h 1135366"/>
                  <a:gd name="connsiteX10" fmla="*/ 28213 w 223361"/>
                  <a:gd name="connsiteY10" fmla="*/ 1135366 h 1135366"/>
                  <a:gd name="connsiteX11" fmla="*/ 0 w 223361"/>
                  <a:gd name="connsiteY11" fmla="*/ 1107153 h 1135366"/>
                  <a:gd name="connsiteX12" fmla="*/ 0 w 223361"/>
                  <a:gd name="connsiteY12" fmla="*/ 176838 h 1135366"/>
                  <a:gd name="connsiteX13" fmla="*/ 10851 w 223361"/>
                  <a:gd name="connsiteY13" fmla="*/ 20580 h 1135366"/>
                  <a:gd name="connsiteX14" fmla="*/ 17362 w 223361"/>
                  <a:gd name="connsiteY14" fmla="*/ 9728 h 1135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3361" h="1135366">
                    <a:moveTo>
                      <a:pt x="17362" y="9728"/>
                    </a:moveTo>
                    <a:cubicBezTo>
                      <a:pt x="29660" y="35771"/>
                      <a:pt x="18085" y="61815"/>
                      <a:pt x="20979" y="87858"/>
                    </a:cubicBezTo>
                    <a:cubicBezTo>
                      <a:pt x="25320" y="62538"/>
                      <a:pt x="28937" y="36495"/>
                      <a:pt x="23873" y="10452"/>
                    </a:cubicBezTo>
                    <a:cubicBezTo>
                      <a:pt x="23149" y="6111"/>
                      <a:pt x="20979" y="1771"/>
                      <a:pt x="26767" y="324"/>
                    </a:cubicBezTo>
                    <a:cubicBezTo>
                      <a:pt x="31830" y="-1123"/>
                      <a:pt x="34724" y="2494"/>
                      <a:pt x="36171" y="6835"/>
                    </a:cubicBezTo>
                    <a:cubicBezTo>
                      <a:pt x="38341" y="12622"/>
                      <a:pt x="39788" y="19133"/>
                      <a:pt x="41235" y="25644"/>
                    </a:cubicBezTo>
                    <a:cubicBezTo>
                      <a:pt x="70172" y="131263"/>
                      <a:pt x="85363" y="239775"/>
                      <a:pt x="102002" y="347565"/>
                    </a:cubicBezTo>
                    <a:cubicBezTo>
                      <a:pt x="132385" y="544334"/>
                      <a:pt x="164939" y="741104"/>
                      <a:pt x="196046" y="937873"/>
                    </a:cubicBezTo>
                    <a:cubicBezTo>
                      <a:pt x="204727" y="994300"/>
                      <a:pt x="213408" y="1050727"/>
                      <a:pt x="222089" y="1107153"/>
                    </a:cubicBezTo>
                    <a:cubicBezTo>
                      <a:pt x="225706" y="1132473"/>
                      <a:pt x="222813" y="1135366"/>
                      <a:pt x="197493" y="1135366"/>
                    </a:cubicBezTo>
                    <a:cubicBezTo>
                      <a:pt x="141066" y="1135366"/>
                      <a:pt x="84640" y="1135366"/>
                      <a:pt x="28213" y="1135366"/>
                    </a:cubicBezTo>
                    <a:cubicBezTo>
                      <a:pt x="723" y="1135366"/>
                      <a:pt x="0" y="1134643"/>
                      <a:pt x="0" y="1107153"/>
                    </a:cubicBezTo>
                    <a:cubicBezTo>
                      <a:pt x="0" y="796807"/>
                      <a:pt x="723" y="487184"/>
                      <a:pt x="0" y="176838"/>
                    </a:cubicBezTo>
                    <a:cubicBezTo>
                      <a:pt x="0" y="124028"/>
                      <a:pt x="5064" y="72666"/>
                      <a:pt x="10851" y="20580"/>
                    </a:cubicBezTo>
                    <a:cubicBezTo>
                      <a:pt x="12298" y="16963"/>
                      <a:pt x="10851" y="13346"/>
                      <a:pt x="17362" y="9728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3" name="Freeform: Shape 15">
                <a:extLst>
                  <a:ext uri="{FF2B5EF4-FFF2-40B4-BE49-F238E27FC236}">
                    <a16:creationId xmlns:a16="http://schemas.microsoft.com/office/drawing/2014/main" id="{9BD5512D-9293-4309-BEFD-7BB03EE423F2}"/>
                  </a:ext>
                </a:extLst>
              </p:cNvPr>
              <p:cNvSpPr/>
              <p:nvPr/>
            </p:nvSpPr>
            <p:spPr>
              <a:xfrm>
                <a:off x="1764223" y="968219"/>
                <a:ext cx="796670" cy="702423"/>
              </a:xfrm>
              <a:custGeom>
                <a:avLst/>
                <a:gdLst>
                  <a:gd name="connsiteX0" fmla="*/ 155084 w 939891"/>
                  <a:gd name="connsiteY0" fmla="*/ 0 h 828701"/>
                  <a:gd name="connsiteX1" fmla="*/ 170276 w 939891"/>
                  <a:gd name="connsiteY1" fmla="*/ 11575 h 828701"/>
                  <a:gd name="connsiteX2" fmla="*/ 477005 w 939891"/>
                  <a:gd name="connsiteY2" fmla="*/ 318304 h 828701"/>
                  <a:gd name="connsiteX3" fmla="*/ 815565 w 939891"/>
                  <a:gd name="connsiteY3" fmla="*/ 659034 h 828701"/>
                  <a:gd name="connsiteX4" fmla="*/ 935652 w 939891"/>
                  <a:gd name="connsiteY4" fmla="*/ 797930 h 828701"/>
                  <a:gd name="connsiteX5" fmla="*/ 933482 w 939891"/>
                  <a:gd name="connsiteY5" fmla="*/ 819632 h 828701"/>
                  <a:gd name="connsiteX6" fmla="*/ 909609 w 939891"/>
                  <a:gd name="connsiteY6" fmla="*/ 824696 h 828701"/>
                  <a:gd name="connsiteX7" fmla="*/ 772160 w 939891"/>
                  <a:gd name="connsiteY7" fmla="*/ 724865 h 828701"/>
                  <a:gd name="connsiteX8" fmla="*/ 11848 w 939891"/>
                  <a:gd name="connsiteY8" fmla="*/ 168556 h 828701"/>
                  <a:gd name="connsiteX9" fmla="*/ 10401 w 939891"/>
                  <a:gd name="connsiteY9" fmla="*/ 142513 h 828701"/>
                  <a:gd name="connsiteX10" fmla="*/ 140616 w 939891"/>
                  <a:gd name="connsiteY10" fmla="*/ 10851 h 828701"/>
                  <a:gd name="connsiteX11" fmla="*/ 155084 w 939891"/>
                  <a:gd name="connsiteY11" fmla="*/ 0 h 828701"/>
                  <a:gd name="connsiteX12" fmla="*/ 151467 w 939891"/>
                  <a:gd name="connsiteY12" fmla="*/ 18085 h 828701"/>
                  <a:gd name="connsiteX13" fmla="*/ 24146 w 939891"/>
                  <a:gd name="connsiteY13" fmla="*/ 145407 h 828701"/>
                  <a:gd name="connsiteX14" fmla="*/ 151467 w 939891"/>
                  <a:gd name="connsiteY14" fmla="*/ 18085 h 828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39891" h="828701">
                    <a:moveTo>
                      <a:pt x="155084" y="0"/>
                    </a:moveTo>
                    <a:cubicBezTo>
                      <a:pt x="162318" y="723"/>
                      <a:pt x="165936" y="6511"/>
                      <a:pt x="170276" y="11575"/>
                    </a:cubicBezTo>
                    <a:cubicBezTo>
                      <a:pt x="272278" y="113577"/>
                      <a:pt x="375003" y="216302"/>
                      <a:pt x="477005" y="318304"/>
                    </a:cubicBezTo>
                    <a:cubicBezTo>
                      <a:pt x="589858" y="431880"/>
                      <a:pt x="701988" y="545457"/>
                      <a:pt x="815565" y="659034"/>
                    </a:cubicBezTo>
                    <a:cubicBezTo>
                      <a:pt x="858970" y="702439"/>
                      <a:pt x="895141" y="752354"/>
                      <a:pt x="935652" y="797930"/>
                    </a:cubicBezTo>
                    <a:cubicBezTo>
                      <a:pt x="942886" y="806611"/>
                      <a:pt x="939993" y="812398"/>
                      <a:pt x="933482" y="819632"/>
                    </a:cubicBezTo>
                    <a:cubicBezTo>
                      <a:pt x="926248" y="827590"/>
                      <a:pt x="920460" y="832654"/>
                      <a:pt x="909609" y="824696"/>
                    </a:cubicBezTo>
                    <a:cubicBezTo>
                      <a:pt x="864034" y="791419"/>
                      <a:pt x="817735" y="758142"/>
                      <a:pt x="772160" y="724865"/>
                    </a:cubicBezTo>
                    <a:cubicBezTo>
                      <a:pt x="518240" y="539670"/>
                      <a:pt x="265044" y="353751"/>
                      <a:pt x="11848" y="168556"/>
                    </a:cubicBezTo>
                    <a:cubicBezTo>
                      <a:pt x="-4068" y="156982"/>
                      <a:pt x="-3344" y="156258"/>
                      <a:pt x="10401" y="142513"/>
                    </a:cubicBezTo>
                    <a:cubicBezTo>
                      <a:pt x="54529" y="99108"/>
                      <a:pt x="97211" y="54980"/>
                      <a:pt x="140616" y="10851"/>
                    </a:cubicBezTo>
                    <a:cubicBezTo>
                      <a:pt x="144956" y="6511"/>
                      <a:pt x="148574" y="1447"/>
                      <a:pt x="155084" y="0"/>
                    </a:cubicBezTo>
                    <a:close/>
                    <a:moveTo>
                      <a:pt x="151467" y="18085"/>
                    </a:moveTo>
                    <a:cubicBezTo>
                      <a:pt x="131935" y="26043"/>
                      <a:pt x="26316" y="133832"/>
                      <a:pt x="24146" y="145407"/>
                    </a:cubicBezTo>
                    <a:cubicBezTo>
                      <a:pt x="65381" y="104172"/>
                      <a:pt x="108786" y="60767"/>
                      <a:pt x="151467" y="1808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4" name="Freeform: Shape 16">
                <a:extLst>
                  <a:ext uri="{FF2B5EF4-FFF2-40B4-BE49-F238E27FC236}">
                    <a16:creationId xmlns:a16="http://schemas.microsoft.com/office/drawing/2014/main" id="{89565AB3-BC4D-4676-A7C4-75B4AE989E7D}"/>
                  </a:ext>
                </a:extLst>
              </p:cNvPr>
              <p:cNvSpPr/>
              <p:nvPr/>
            </p:nvSpPr>
            <p:spPr>
              <a:xfrm>
                <a:off x="1977451" y="781065"/>
                <a:ext cx="629516" cy="850423"/>
              </a:xfrm>
              <a:custGeom>
                <a:avLst/>
                <a:gdLst>
                  <a:gd name="connsiteX0" fmla="*/ 742688 w 742687"/>
                  <a:gd name="connsiteY0" fmla="*/ 984004 h 1003308"/>
                  <a:gd name="connsiteX1" fmla="*/ 724602 w 742687"/>
                  <a:gd name="connsiteY1" fmla="*/ 1001366 h 1003308"/>
                  <a:gd name="connsiteX2" fmla="*/ 706517 w 742687"/>
                  <a:gd name="connsiteY2" fmla="*/ 994855 h 1003308"/>
                  <a:gd name="connsiteX3" fmla="*/ 649367 w 742687"/>
                  <a:gd name="connsiteY3" fmla="*/ 923961 h 1003308"/>
                  <a:gd name="connsiteX4" fmla="*/ 74973 w 742687"/>
                  <a:gd name="connsiteY4" fmla="*/ 208500 h 1003308"/>
                  <a:gd name="connsiteX5" fmla="*/ 5525 w 742687"/>
                  <a:gd name="connsiteY5" fmla="*/ 124584 h 1003308"/>
                  <a:gd name="connsiteX6" fmla="*/ 10589 w 742687"/>
                  <a:gd name="connsiteY6" fmla="*/ 102158 h 1003308"/>
                  <a:gd name="connsiteX7" fmla="*/ 172634 w 742687"/>
                  <a:gd name="connsiteY7" fmla="*/ 8114 h 1003308"/>
                  <a:gd name="connsiteX8" fmla="*/ 203741 w 742687"/>
                  <a:gd name="connsiteY8" fmla="*/ 16071 h 1003308"/>
                  <a:gd name="connsiteX9" fmla="*/ 393277 w 742687"/>
                  <a:gd name="connsiteY9" fmla="*/ 349567 h 1003308"/>
                  <a:gd name="connsiteX10" fmla="*/ 659495 w 742687"/>
                  <a:gd name="connsiteY10" fmla="*/ 811831 h 1003308"/>
                  <a:gd name="connsiteX11" fmla="*/ 739071 w 742687"/>
                  <a:gd name="connsiteY11" fmla="*/ 977493 h 1003308"/>
                  <a:gd name="connsiteX12" fmla="*/ 742688 w 742687"/>
                  <a:gd name="connsiteY12" fmla="*/ 984004 h 1003308"/>
                  <a:gd name="connsiteX13" fmla="*/ 20717 w 742687"/>
                  <a:gd name="connsiteY13" fmla="*/ 110839 h 1003308"/>
                  <a:gd name="connsiteX14" fmla="*/ 181315 w 742687"/>
                  <a:gd name="connsiteY14" fmla="*/ 17518 h 1003308"/>
                  <a:gd name="connsiteX15" fmla="*/ 20717 w 742687"/>
                  <a:gd name="connsiteY15" fmla="*/ 110839 h 1003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42687" h="1003308">
                    <a:moveTo>
                      <a:pt x="742688" y="984004"/>
                    </a:moveTo>
                    <a:cubicBezTo>
                      <a:pt x="741241" y="994855"/>
                      <a:pt x="731836" y="997026"/>
                      <a:pt x="724602" y="1001366"/>
                    </a:cubicBezTo>
                    <a:cubicBezTo>
                      <a:pt x="716645" y="1006430"/>
                      <a:pt x="711581" y="1000643"/>
                      <a:pt x="706517" y="994855"/>
                    </a:cubicBezTo>
                    <a:cubicBezTo>
                      <a:pt x="687708" y="970983"/>
                      <a:pt x="668899" y="947110"/>
                      <a:pt x="649367" y="923961"/>
                    </a:cubicBezTo>
                    <a:cubicBezTo>
                      <a:pt x="457661" y="685233"/>
                      <a:pt x="266679" y="447228"/>
                      <a:pt x="74973" y="208500"/>
                    </a:cubicBezTo>
                    <a:cubicBezTo>
                      <a:pt x="52547" y="180287"/>
                      <a:pt x="29398" y="152074"/>
                      <a:pt x="5525" y="124584"/>
                    </a:cubicBezTo>
                    <a:cubicBezTo>
                      <a:pt x="-3156" y="114456"/>
                      <a:pt x="-1709" y="109392"/>
                      <a:pt x="10589" y="102158"/>
                    </a:cubicBezTo>
                    <a:cubicBezTo>
                      <a:pt x="64845" y="71774"/>
                      <a:pt x="119102" y="39944"/>
                      <a:pt x="172634" y="8114"/>
                    </a:cubicBezTo>
                    <a:cubicBezTo>
                      <a:pt x="192167" y="-3461"/>
                      <a:pt x="192167" y="-4184"/>
                      <a:pt x="203741" y="16071"/>
                    </a:cubicBezTo>
                    <a:cubicBezTo>
                      <a:pt x="267402" y="127478"/>
                      <a:pt x="330340" y="238160"/>
                      <a:pt x="393277" y="349567"/>
                    </a:cubicBezTo>
                    <a:cubicBezTo>
                      <a:pt x="481534" y="503655"/>
                      <a:pt x="570514" y="658466"/>
                      <a:pt x="659495" y="811831"/>
                    </a:cubicBezTo>
                    <a:cubicBezTo>
                      <a:pt x="690602" y="865364"/>
                      <a:pt x="712304" y="922514"/>
                      <a:pt x="739071" y="977493"/>
                    </a:cubicBezTo>
                    <a:cubicBezTo>
                      <a:pt x="740517" y="978940"/>
                      <a:pt x="741241" y="981110"/>
                      <a:pt x="742688" y="984004"/>
                    </a:cubicBezTo>
                    <a:close/>
                    <a:moveTo>
                      <a:pt x="20717" y="110839"/>
                    </a:moveTo>
                    <a:cubicBezTo>
                      <a:pt x="77143" y="84796"/>
                      <a:pt x="130676" y="53689"/>
                      <a:pt x="181315" y="17518"/>
                    </a:cubicBezTo>
                    <a:cubicBezTo>
                      <a:pt x="124889" y="44285"/>
                      <a:pt x="70633" y="74668"/>
                      <a:pt x="20717" y="110839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5" name="Freeform: Shape 17">
                <a:extLst>
                  <a:ext uri="{FF2B5EF4-FFF2-40B4-BE49-F238E27FC236}">
                    <a16:creationId xmlns:a16="http://schemas.microsoft.com/office/drawing/2014/main" id="{AC835221-BEFC-476E-806C-5AD950721E6E}"/>
                  </a:ext>
                </a:extLst>
              </p:cNvPr>
              <p:cNvSpPr/>
              <p:nvPr/>
            </p:nvSpPr>
            <p:spPr>
              <a:xfrm>
                <a:off x="2241302" y="665699"/>
                <a:ext cx="416669" cy="938709"/>
              </a:xfrm>
              <a:custGeom>
                <a:avLst/>
                <a:gdLst>
                  <a:gd name="connsiteX0" fmla="*/ 491446 w 491576"/>
                  <a:gd name="connsiteY0" fmla="*/ 1086833 h 1107466"/>
                  <a:gd name="connsiteX1" fmla="*/ 473361 w 491576"/>
                  <a:gd name="connsiteY1" fmla="*/ 1106365 h 1107466"/>
                  <a:gd name="connsiteX2" fmla="*/ 455275 w 491576"/>
                  <a:gd name="connsiteY2" fmla="*/ 1094067 h 1107466"/>
                  <a:gd name="connsiteX3" fmla="*/ 372806 w 491576"/>
                  <a:gd name="connsiteY3" fmla="*/ 905978 h 1107466"/>
                  <a:gd name="connsiteX4" fmla="*/ 95013 w 491576"/>
                  <a:gd name="connsiteY4" fmla="*/ 277328 h 1107466"/>
                  <a:gd name="connsiteX5" fmla="*/ 3139 w 491576"/>
                  <a:gd name="connsiteY5" fmla="*/ 74048 h 1107466"/>
                  <a:gd name="connsiteX6" fmla="*/ 13990 w 491576"/>
                  <a:gd name="connsiteY6" fmla="*/ 51622 h 1107466"/>
                  <a:gd name="connsiteX7" fmla="*/ 199909 w 491576"/>
                  <a:gd name="connsiteY7" fmla="*/ 983 h 1107466"/>
                  <a:gd name="connsiteX8" fmla="*/ 220888 w 491576"/>
                  <a:gd name="connsiteY8" fmla="*/ 17621 h 1107466"/>
                  <a:gd name="connsiteX9" fmla="*/ 263570 w 491576"/>
                  <a:gd name="connsiteY9" fmla="*/ 181837 h 1107466"/>
                  <a:gd name="connsiteX10" fmla="*/ 458892 w 491576"/>
                  <a:gd name="connsiteY10" fmla="*/ 912489 h 1107466"/>
                  <a:gd name="connsiteX11" fmla="*/ 491446 w 491576"/>
                  <a:gd name="connsiteY11" fmla="*/ 1086833 h 1107466"/>
                  <a:gd name="connsiteX12" fmla="*/ 198462 w 491576"/>
                  <a:gd name="connsiteY12" fmla="*/ 14004 h 1107466"/>
                  <a:gd name="connsiteX13" fmla="*/ 190504 w 491576"/>
                  <a:gd name="connsiteY13" fmla="*/ 12557 h 1107466"/>
                  <a:gd name="connsiteX14" fmla="*/ 27012 w 491576"/>
                  <a:gd name="connsiteY14" fmla="*/ 56686 h 1107466"/>
                  <a:gd name="connsiteX15" fmla="*/ 20501 w 491576"/>
                  <a:gd name="connsiteY15" fmla="*/ 64643 h 1107466"/>
                  <a:gd name="connsiteX16" fmla="*/ 32076 w 491576"/>
                  <a:gd name="connsiteY16" fmla="*/ 65367 h 1107466"/>
                  <a:gd name="connsiteX17" fmla="*/ 185440 w 491576"/>
                  <a:gd name="connsiteY17" fmla="*/ 23409 h 1107466"/>
                  <a:gd name="connsiteX18" fmla="*/ 198462 w 491576"/>
                  <a:gd name="connsiteY18" fmla="*/ 14004 h 110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1576" h="1107466">
                    <a:moveTo>
                      <a:pt x="491446" y="1086833"/>
                    </a:moveTo>
                    <a:cubicBezTo>
                      <a:pt x="492893" y="1101301"/>
                      <a:pt x="482042" y="1102748"/>
                      <a:pt x="473361" y="1106365"/>
                    </a:cubicBezTo>
                    <a:cubicBezTo>
                      <a:pt x="461786" y="1110706"/>
                      <a:pt x="458892" y="1101301"/>
                      <a:pt x="455275" y="1094067"/>
                    </a:cubicBezTo>
                    <a:cubicBezTo>
                      <a:pt x="427785" y="1031130"/>
                      <a:pt x="400295" y="968916"/>
                      <a:pt x="372806" y="905978"/>
                    </a:cubicBezTo>
                    <a:cubicBezTo>
                      <a:pt x="280208" y="696187"/>
                      <a:pt x="187611" y="487119"/>
                      <a:pt x="95013" y="277328"/>
                    </a:cubicBezTo>
                    <a:cubicBezTo>
                      <a:pt x="64630" y="209327"/>
                      <a:pt x="34246" y="141326"/>
                      <a:pt x="3139" y="74048"/>
                    </a:cubicBezTo>
                    <a:cubicBezTo>
                      <a:pt x="-3372" y="60303"/>
                      <a:pt x="245" y="55239"/>
                      <a:pt x="13990" y="51622"/>
                    </a:cubicBezTo>
                    <a:cubicBezTo>
                      <a:pt x="76204" y="34983"/>
                      <a:pt x="138418" y="18345"/>
                      <a:pt x="199909" y="983"/>
                    </a:cubicBezTo>
                    <a:cubicBezTo>
                      <a:pt x="216547" y="-3358"/>
                      <a:pt x="217994" y="7493"/>
                      <a:pt x="220888" y="17621"/>
                    </a:cubicBezTo>
                    <a:cubicBezTo>
                      <a:pt x="235356" y="72601"/>
                      <a:pt x="249101" y="126857"/>
                      <a:pt x="263570" y="181837"/>
                    </a:cubicBezTo>
                    <a:cubicBezTo>
                      <a:pt x="328677" y="425629"/>
                      <a:pt x="393785" y="669421"/>
                      <a:pt x="458892" y="912489"/>
                    </a:cubicBezTo>
                    <a:cubicBezTo>
                      <a:pt x="475531" y="970362"/>
                      <a:pt x="482765" y="1028959"/>
                      <a:pt x="491446" y="1086833"/>
                    </a:cubicBezTo>
                    <a:close/>
                    <a:moveTo>
                      <a:pt x="198462" y="14004"/>
                    </a:moveTo>
                    <a:cubicBezTo>
                      <a:pt x="194845" y="13281"/>
                      <a:pt x="192675" y="12557"/>
                      <a:pt x="190504" y="12557"/>
                    </a:cubicBezTo>
                    <a:cubicBezTo>
                      <a:pt x="136248" y="27026"/>
                      <a:pt x="81268" y="42217"/>
                      <a:pt x="27012" y="56686"/>
                    </a:cubicBezTo>
                    <a:cubicBezTo>
                      <a:pt x="23395" y="57409"/>
                      <a:pt x="17607" y="59580"/>
                      <a:pt x="20501" y="64643"/>
                    </a:cubicBezTo>
                    <a:cubicBezTo>
                      <a:pt x="22671" y="68984"/>
                      <a:pt x="27735" y="66090"/>
                      <a:pt x="32076" y="65367"/>
                    </a:cubicBezTo>
                    <a:cubicBezTo>
                      <a:pt x="83438" y="51622"/>
                      <a:pt x="134078" y="37877"/>
                      <a:pt x="185440" y="23409"/>
                    </a:cubicBezTo>
                    <a:cubicBezTo>
                      <a:pt x="189781" y="22685"/>
                      <a:pt x="195568" y="22685"/>
                      <a:pt x="198462" y="14004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6" name="Freeform: Shape 18">
                <a:extLst>
                  <a:ext uri="{FF2B5EF4-FFF2-40B4-BE49-F238E27FC236}">
                    <a16:creationId xmlns:a16="http://schemas.microsoft.com/office/drawing/2014/main" id="{D52145E6-8EF0-412E-BD95-B857F695B83E}"/>
                  </a:ext>
                </a:extLst>
              </p:cNvPr>
              <p:cNvSpPr/>
              <p:nvPr/>
            </p:nvSpPr>
            <p:spPr>
              <a:xfrm>
                <a:off x="2406905" y="2020513"/>
                <a:ext cx="281969" cy="972330"/>
              </a:xfrm>
              <a:custGeom>
                <a:avLst/>
                <a:gdLst>
                  <a:gd name="connsiteX0" fmla="*/ 307647 w 332660"/>
                  <a:gd name="connsiteY0" fmla="*/ 6424 h 1147131"/>
                  <a:gd name="connsiteX1" fmla="*/ 325732 w 332660"/>
                  <a:gd name="connsiteY1" fmla="*/ 2807 h 1147131"/>
                  <a:gd name="connsiteX2" fmla="*/ 332243 w 332660"/>
                  <a:gd name="connsiteY2" fmla="*/ 19446 h 1147131"/>
                  <a:gd name="connsiteX3" fmla="*/ 316328 w 332660"/>
                  <a:gd name="connsiteY3" fmla="*/ 168470 h 1147131"/>
                  <a:gd name="connsiteX4" fmla="*/ 285944 w 332660"/>
                  <a:gd name="connsiteY4" fmla="*/ 459284 h 1147131"/>
                  <a:gd name="connsiteX5" fmla="*/ 255561 w 332660"/>
                  <a:gd name="connsiteY5" fmla="*/ 750098 h 1147131"/>
                  <a:gd name="connsiteX6" fmla="*/ 228794 w 332660"/>
                  <a:gd name="connsiteY6" fmla="*/ 1006911 h 1147131"/>
                  <a:gd name="connsiteX7" fmla="*/ 215773 w 332660"/>
                  <a:gd name="connsiteY7" fmla="*/ 1132786 h 1147131"/>
                  <a:gd name="connsiteX8" fmla="*/ 197687 w 332660"/>
                  <a:gd name="connsiteY8" fmla="*/ 1145807 h 1147131"/>
                  <a:gd name="connsiteX9" fmla="*/ 15386 w 332660"/>
                  <a:gd name="connsiteY9" fmla="*/ 1096615 h 1147131"/>
                  <a:gd name="connsiteX10" fmla="*/ 1641 w 332660"/>
                  <a:gd name="connsiteY10" fmla="*/ 1071295 h 1147131"/>
                  <a:gd name="connsiteX11" fmla="*/ 113047 w 332660"/>
                  <a:gd name="connsiteY11" fmla="*/ 646649 h 1147131"/>
                  <a:gd name="connsiteX12" fmla="*/ 253390 w 332660"/>
                  <a:gd name="connsiteY12" fmla="*/ 126512 h 1147131"/>
                  <a:gd name="connsiteX13" fmla="*/ 291732 w 332660"/>
                  <a:gd name="connsiteY13" fmla="*/ 23063 h 1147131"/>
                  <a:gd name="connsiteX14" fmla="*/ 307647 w 332660"/>
                  <a:gd name="connsiteY14" fmla="*/ 6424 h 1147131"/>
                  <a:gd name="connsiteX15" fmla="*/ 244709 w 332660"/>
                  <a:gd name="connsiteY15" fmla="*/ 199577 h 1147131"/>
                  <a:gd name="connsiteX16" fmla="*/ 21173 w 332660"/>
                  <a:gd name="connsiteY16" fmla="*/ 1043082 h 1147131"/>
                  <a:gd name="connsiteX17" fmla="*/ 17556 w 332660"/>
                  <a:gd name="connsiteY17" fmla="*/ 1067678 h 1147131"/>
                  <a:gd name="connsiteX18" fmla="*/ 26237 w 332660"/>
                  <a:gd name="connsiteY18" fmla="*/ 1051763 h 1147131"/>
                  <a:gd name="connsiteX19" fmla="*/ 172368 w 332660"/>
                  <a:gd name="connsiteY19" fmla="*/ 497625 h 1147131"/>
                  <a:gd name="connsiteX20" fmla="*/ 311987 w 332660"/>
                  <a:gd name="connsiteY20" fmla="*/ 22340 h 1147131"/>
                  <a:gd name="connsiteX21" fmla="*/ 307647 w 332660"/>
                  <a:gd name="connsiteY21" fmla="*/ 6424 h 1147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2660" h="1147131">
                    <a:moveTo>
                      <a:pt x="307647" y="6424"/>
                    </a:moveTo>
                    <a:cubicBezTo>
                      <a:pt x="311987" y="-2980"/>
                      <a:pt x="319221" y="-86"/>
                      <a:pt x="325732" y="2807"/>
                    </a:cubicBezTo>
                    <a:cubicBezTo>
                      <a:pt x="333690" y="5701"/>
                      <a:pt x="332966" y="12935"/>
                      <a:pt x="332243" y="19446"/>
                    </a:cubicBezTo>
                    <a:cubicBezTo>
                      <a:pt x="327179" y="69362"/>
                      <a:pt x="322115" y="118554"/>
                      <a:pt x="316328" y="168470"/>
                    </a:cubicBezTo>
                    <a:cubicBezTo>
                      <a:pt x="306200" y="265408"/>
                      <a:pt x="296072" y="362346"/>
                      <a:pt x="285944" y="459284"/>
                    </a:cubicBezTo>
                    <a:cubicBezTo>
                      <a:pt x="275816" y="556222"/>
                      <a:pt x="265689" y="653160"/>
                      <a:pt x="255561" y="750098"/>
                    </a:cubicBezTo>
                    <a:cubicBezTo>
                      <a:pt x="246880" y="835461"/>
                      <a:pt x="238199" y="921548"/>
                      <a:pt x="228794" y="1006911"/>
                    </a:cubicBezTo>
                    <a:cubicBezTo>
                      <a:pt x="224454" y="1048869"/>
                      <a:pt x="219390" y="1090828"/>
                      <a:pt x="215773" y="1132786"/>
                    </a:cubicBezTo>
                    <a:cubicBezTo>
                      <a:pt x="214326" y="1145807"/>
                      <a:pt x="209985" y="1149424"/>
                      <a:pt x="197687" y="1145807"/>
                    </a:cubicBezTo>
                    <a:cubicBezTo>
                      <a:pt x="136920" y="1129169"/>
                      <a:pt x="76153" y="1112530"/>
                      <a:pt x="15386" y="1096615"/>
                    </a:cubicBezTo>
                    <a:cubicBezTo>
                      <a:pt x="-529" y="1092274"/>
                      <a:pt x="-1976" y="1085040"/>
                      <a:pt x="1641" y="1071295"/>
                    </a:cubicBezTo>
                    <a:cubicBezTo>
                      <a:pt x="39259" y="929505"/>
                      <a:pt x="75430" y="788439"/>
                      <a:pt x="113047" y="646649"/>
                    </a:cubicBezTo>
                    <a:cubicBezTo>
                      <a:pt x="158623" y="473029"/>
                      <a:pt x="204921" y="299408"/>
                      <a:pt x="253390" y="126512"/>
                    </a:cubicBezTo>
                    <a:cubicBezTo>
                      <a:pt x="263518" y="91064"/>
                      <a:pt x="276540" y="56340"/>
                      <a:pt x="291732" y="23063"/>
                    </a:cubicBezTo>
                    <a:cubicBezTo>
                      <a:pt x="295349" y="15105"/>
                      <a:pt x="298966" y="8595"/>
                      <a:pt x="307647" y="6424"/>
                    </a:cubicBezTo>
                    <a:cubicBezTo>
                      <a:pt x="282327" y="69362"/>
                      <a:pt x="262795" y="133746"/>
                      <a:pt x="244709" y="199577"/>
                    </a:cubicBezTo>
                    <a:cubicBezTo>
                      <a:pt x="168751" y="480263"/>
                      <a:pt x="93515" y="761673"/>
                      <a:pt x="21173" y="1043082"/>
                    </a:cubicBezTo>
                    <a:cubicBezTo>
                      <a:pt x="19003" y="1051040"/>
                      <a:pt x="16109" y="1058274"/>
                      <a:pt x="17556" y="1067678"/>
                    </a:cubicBezTo>
                    <a:cubicBezTo>
                      <a:pt x="24790" y="1063338"/>
                      <a:pt x="24790" y="1056827"/>
                      <a:pt x="26237" y="1051763"/>
                    </a:cubicBezTo>
                    <a:cubicBezTo>
                      <a:pt x="74706" y="867291"/>
                      <a:pt x="122452" y="682097"/>
                      <a:pt x="172368" y="497625"/>
                    </a:cubicBezTo>
                    <a:cubicBezTo>
                      <a:pt x="215773" y="338473"/>
                      <a:pt x="250497" y="175704"/>
                      <a:pt x="311987" y="22340"/>
                    </a:cubicBezTo>
                    <a:cubicBezTo>
                      <a:pt x="314158" y="15829"/>
                      <a:pt x="313434" y="10765"/>
                      <a:pt x="307647" y="6424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7" name="Freeform: Shape 19">
                <a:extLst>
                  <a:ext uri="{FF2B5EF4-FFF2-40B4-BE49-F238E27FC236}">
                    <a16:creationId xmlns:a16="http://schemas.microsoft.com/office/drawing/2014/main" id="{3AD605CF-484C-4200-87EF-BE347BAFD27A}"/>
                  </a:ext>
                </a:extLst>
              </p:cNvPr>
              <p:cNvSpPr/>
              <p:nvPr/>
            </p:nvSpPr>
            <p:spPr>
              <a:xfrm>
                <a:off x="2802779" y="699789"/>
                <a:ext cx="506895" cy="915984"/>
              </a:xfrm>
              <a:custGeom>
                <a:avLst/>
                <a:gdLst>
                  <a:gd name="connsiteX0" fmla="*/ 598022 w 598022"/>
                  <a:gd name="connsiteY0" fmla="*/ 111959 h 1080655"/>
                  <a:gd name="connsiteX1" fmla="*/ 590788 w 598022"/>
                  <a:gd name="connsiteY1" fmla="*/ 125704 h 1080655"/>
                  <a:gd name="connsiteX2" fmla="*/ 261633 w 598022"/>
                  <a:gd name="connsiteY2" fmla="*/ 702268 h 1080655"/>
                  <a:gd name="connsiteX3" fmla="*/ 100311 w 598022"/>
                  <a:gd name="connsiteY3" fmla="*/ 977890 h 1080655"/>
                  <a:gd name="connsiteX4" fmla="*/ 35927 w 598022"/>
                  <a:gd name="connsiteY4" fmla="*/ 1069764 h 1080655"/>
                  <a:gd name="connsiteX5" fmla="*/ 9160 w 598022"/>
                  <a:gd name="connsiteY5" fmla="*/ 1077722 h 1080655"/>
                  <a:gd name="connsiteX6" fmla="*/ 3373 w 598022"/>
                  <a:gd name="connsiteY6" fmla="*/ 1052402 h 1080655"/>
                  <a:gd name="connsiteX7" fmla="*/ 229803 w 598022"/>
                  <a:gd name="connsiteY7" fmla="*/ 454859 h 1080655"/>
                  <a:gd name="connsiteX8" fmla="*/ 393295 w 598022"/>
                  <a:gd name="connsiteY8" fmla="*/ 28043 h 1080655"/>
                  <a:gd name="connsiteX9" fmla="*/ 438870 w 598022"/>
                  <a:gd name="connsiteY9" fmla="*/ 12851 h 1080655"/>
                  <a:gd name="connsiteX10" fmla="*/ 585724 w 598022"/>
                  <a:gd name="connsiteY10" fmla="*/ 98214 h 1080655"/>
                  <a:gd name="connsiteX11" fmla="*/ 598022 w 598022"/>
                  <a:gd name="connsiteY11" fmla="*/ 111959 h 1080655"/>
                  <a:gd name="connsiteX12" fmla="*/ 14948 w 598022"/>
                  <a:gd name="connsiteY12" fmla="*/ 1050956 h 1080655"/>
                  <a:gd name="connsiteX13" fmla="*/ 22182 w 598022"/>
                  <a:gd name="connsiteY13" fmla="*/ 1053126 h 1080655"/>
                  <a:gd name="connsiteX14" fmla="*/ 416444 w 598022"/>
                  <a:gd name="connsiteY14" fmla="*/ 15745 h 1080655"/>
                  <a:gd name="connsiteX15" fmla="*/ 409934 w 598022"/>
                  <a:gd name="connsiteY15" fmla="*/ 13575 h 1080655"/>
                  <a:gd name="connsiteX16" fmla="*/ 14948 w 598022"/>
                  <a:gd name="connsiteY16" fmla="*/ 1050956 h 1080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98022" h="1080655">
                    <a:moveTo>
                      <a:pt x="598022" y="111959"/>
                    </a:moveTo>
                    <a:cubicBezTo>
                      <a:pt x="595852" y="116300"/>
                      <a:pt x="593682" y="120640"/>
                      <a:pt x="590788" y="125704"/>
                    </a:cubicBezTo>
                    <a:cubicBezTo>
                      <a:pt x="480829" y="318133"/>
                      <a:pt x="371593" y="510562"/>
                      <a:pt x="261633" y="702268"/>
                    </a:cubicBezTo>
                    <a:cubicBezTo>
                      <a:pt x="208824" y="794866"/>
                      <a:pt x="156737" y="887463"/>
                      <a:pt x="100311" y="977890"/>
                    </a:cubicBezTo>
                    <a:cubicBezTo>
                      <a:pt x="80055" y="1009721"/>
                      <a:pt x="58353" y="1040104"/>
                      <a:pt x="35927" y="1069764"/>
                    </a:cubicBezTo>
                    <a:cubicBezTo>
                      <a:pt x="28693" y="1079169"/>
                      <a:pt x="22182" y="1084233"/>
                      <a:pt x="9160" y="1077722"/>
                    </a:cubicBezTo>
                    <a:cubicBezTo>
                      <a:pt x="-3861" y="1070488"/>
                      <a:pt x="-244" y="1062530"/>
                      <a:pt x="3373" y="1052402"/>
                    </a:cubicBezTo>
                    <a:cubicBezTo>
                      <a:pt x="78608" y="853463"/>
                      <a:pt x="153844" y="653799"/>
                      <a:pt x="229803" y="454859"/>
                    </a:cubicBezTo>
                    <a:cubicBezTo>
                      <a:pt x="284059" y="312346"/>
                      <a:pt x="338315" y="170556"/>
                      <a:pt x="393295" y="28043"/>
                    </a:cubicBezTo>
                    <a:cubicBezTo>
                      <a:pt x="406317" y="-6681"/>
                      <a:pt x="407040" y="-5958"/>
                      <a:pt x="438870" y="12851"/>
                    </a:cubicBezTo>
                    <a:cubicBezTo>
                      <a:pt x="488063" y="41064"/>
                      <a:pt x="536532" y="69278"/>
                      <a:pt x="585724" y="98214"/>
                    </a:cubicBezTo>
                    <a:cubicBezTo>
                      <a:pt x="590788" y="101108"/>
                      <a:pt x="598022" y="103278"/>
                      <a:pt x="598022" y="111959"/>
                    </a:cubicBezTo>
                    <a:close/>
                    <a:moveTo>
                      <a:pt x="14948" y="1050956"/>
                    </a:moveTo>
                    <a:cubicBezTo>
                      <a:pt x="17118" y="1051679"/>
                      <a:pt x="20012" y="1052402"/>
                      <a:pt x="22182" y="1053126"/>
                    </a:cubicBezTo>
                    <a:cubicBezTo>
                      <a:pt x="153844" y="707332"/>
                      <a:pt x="284783" y="361538"/>
                      <a:pt x="416444" y="15745"/>
                    </a:cubicBezTo>
                    <a:cubicBezTo>
                      <a:pt x="414274" y="15021"/>
                      <a:pt x="412104" y="14298"/>
                      <a:pt x="409934" y="13575"/>
                    </a:cubicBezTo>
                    <a:cubicBezTo>
                      <a:pt x="276825" y="358645"/>
                      <a:pt x="145163" y="704438"/>
                      <a:pt x="14948" y="1050956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8" name="Freeform: Shape 20">
                <a:extLst>
                  <a:ext uri="{FF2B5EF4-FFF2-40B4-BE49-F238E27FC236}">
                    <a16:creationId xmlns:a16="http://schemas.microsoft.com/office/drawing/2014/main" id="{3E45AC22-1ECF-44C1-8867-CCCF33678952}"/>
                  </a:ext>
                </a:extLst>
              </p:cNvPr>
              <p:cNvSpPr/>
              <p:nvPr/>
            </p:nvSpPr>
            <p:spPr>
              <a:xfrm>
                <a:off x="2926119" y="1838854"/>
                <a:ext cx="969270" cy="285109"/>
              </a:xfrm>
              <a:custGeom>
                <a:avLst/>
                <a:gdLst>
                  <a:gd name="connsiteX0" fmla="*/ 1118777 w 1143521"/>
                  <a:gd name="connsiteY0" fmla="*/ 129590 h 336365"/>
                  <a:gd name="connsiteX1" fmla="*/ 17735 w 1143521"/>
                  <a:gd name="connsiteY1" fmla="*/ 5886 h 336365"/>
                  <a:gd name="connsiteX2" fmla="*/ 35821 w 1143521"/>
                  <a:gd name="connsiteY2" fmla="*/ 822 h 336365"/>
                  <a:gd name="connsiteX3" fmla="*/ 397529 w 1143521"/>
                  <a:gd name="connsiteY3" fmla="*/ 39163 h 336365"/>
                  <a:gd name="connsiteX4" fmla="*/ 757792 w 1143521"/>
                  <a:gd name="connsiteY4" fmla="*/ 77504 h 336365"/>
                  <a:gd name="connsiteX5" fmla="*/ 1126735 w 1143521"/>
                  <a:gd name="connsiteY5" fmla="*/ 116569 h 336365"/>
                  <a:gd name="connsiteX6" fmla="*/ 1141926 w 1143521"/>
                  <a:gd name="connsiteY6" fmla="*/ 137548 h 336365"/>
                  <a:gd name="connsiteX7" fmla="*/ 1092010 w 1143521"/>
                  <a:gd name="connsiteY7" fmla="*/ 322020 h 336365"/>
                  <a:gd name="connsiteX8" fmla="*/ 1068861 w 1143521"/>
                  <a:gd name="connsiteY8" fmla="*/ 335041 h 336365"/>
                  <a:gd name="connsiteX9" fmla="*/ 138546 w 1143521"/>
                  <a:gd name="connsiteY9" fmla="*/ 83292 h 336365"/>
                  <a:gd name="connsiteX10" fmla="*/ 9778 w 1143521"/>
                  <a:gd name="connsiteY10" fmla="*/ 36269 h 336365"/>
                  <a:gd name="connsiteX11" fmla="*/ 3267 w 1143521"/>
                  <a:gd name="connsiteY11" fmla="*/ 10950 h 336365"/>
                  <a:gd name="connsiteX12" fmla="*/ 9054 w 1143521"/>
                  <a:gd name="connsiteY12" fmla="*/ 8780 h 336365"/>
                  <a:gd name="connsiteX13" fmla="*/ 106716 w 1143521"/>
                  <a:gd name="connsiteY13" fmla="*/ 28312 h 336365"/>
                  <a:gd name="connsiteX14" fmla="*/ 435147 w 1143521"/>
                  <a:gd name="connsiteY14" fmla="*/ 63759 h 336365"/>
                  <a:gd name="connsiteX15" fmla="*/ 752728 w 1143521"/>
                  <a:gd name="connsiteY15" fmla="*/ 97037 h 336365"/>
                  <a:gd name="connsiteX16" fmla="*/ 1042095 w 1143521"/>
                  <a:gd name="connsiteY16" fmla="*/ 127420 h 336365"/>
                  <a:gd name="connsiteX17" fmla="*/ 1118777 w 1143521"/>
                  <a:gd name="connsiteY17" fmla="*/ 129590 h 336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521" h="336365">
                    <a:moveTo>
                      <a:pt x="1118777" y="129590"/>
                    </a:moveTo>
                    <a:cubicBezTo>
                      <a:pt x="752004" y="85462"/>
                      <a:pt x="384508" y="49291"/>
                      <a:pt x="17735" y="5886"/>
                    </a:cubicBezTo>
                    <a:cubicBezTo>
                      <a:pt x="23523" y="-2072"/>
                      <a:pt x="30033" y="99"/>
                      <a:pt x="35821" y="822"/>
                    </a:cubicBezTo>
                    <a:cubicBezTo>
                      <a:pt x="156631" y="13843"/>
                      <a:pt x="277442" y="26142"/>
                      <a:pt x="397529" y="39163"/>
                    </a:cubicBezTo>
                    <a:cubicBezTo>
                      <a:pt x="517617" y="52185"/>
                      <a:pt x="637704" y="65206"/>
                      <a:pt x="757792" y="77504"/>
                    </a:cubicBezTo>
                    <a:cubicBezTo>
                      <a:pt x="880773" y="90526"/>
                      <a:pt x="1003754" y="103547"/>
                      <a:pt x="1126735" y="116569"/>
                    </a:cubicBezTo>
                    <a:cubicBezTo>
                      <a:pt x="1141926" y="118016"/>
                      <a:pt x="1146267" y="122356"/>
                      <a:pt x="1141926" y="137548"/>
                    </a:cubicBezTo>
                    <a:cubicBezTo>
                      <a:pt x="1124564" y="199038"/>
                      <a:pt x="1111543" y="261252"/>
                      <a:pt x="1092010" y="322020"/>
                    </a:cubicBezTo>
                    <a:cubicBezTo>
                      <a:pt x="1087670" y="335041"/>
                      <a:pt x="1082606" y="338658"/>
                      <a:pt x="1068861" y="335041"/>
                    </a:cubicBezTo>
                    <a:cubicBezTo>
                      <a:pt x="758515" y="251125"/>
                      <a:pt x="448169" y="167208"/>
                      <a:pt x="138546" y="83292"/>
                    </a:cubicBezTo>
                    <a:cubicBezTo>
                      <a:pt x="94417" y="70994"/>
                      <a:pt x="52459" y="51461"/>
                      <a:pt x="9778" y="36269"/>
                    </a:cubicBezTo>
                    <a:cubicBezTo>
                      <a:pt x="-4691" y="31206"/>
                      <a:pt x="373" y="21078"/>
                      <a:pt x="3267" y="10950"/>
                    </a:cubicBezTo>
                    <a:cubicBezTo>
                      <a:pt x="3990" y="8780"/>
                      <a:pt x="6884" y="6609"/>
                      <a:pt x="9054" y="8780"/>
                    </a:cubicBezTo>
                    <a:cubicBezTo>
                      <a:pt x="38714" y="29759"/>
                      <a:pt x="74162" y="24695"/>
                      <a:pt x="106716" y="28312"/>
                    </a:cubicBezTo>
                    <a:cubicBezTo>
                      <a:pt x="215952" y="41333"/>
                      <a:pt x="325188" y="52185"/>
                      <a:pt x="435147" y="63759"/>
                    </a:cubicBezTo>
                    <a:cubicBezTo>
                      <a:pt x="540766" y="74611"/>
                      <a:pt x="647109" y="86185"/>
                      <a:pt x="752728" y="97037"/>
                    </a:cubicBezTo>
                    <a:cubicBezTo>
                      <a:pt x="848942" y="107164"/>
                      <a:pt x="945157" y="118016"/>
                      <a:pt x="1042095" y="127420"/>
                    </a:cubicBezTo>
                    <a:cubicBezTo>
                      <a:pt x="1067414" y="129590"/>
                      <a:pt x="1092734" y="133931"/>
                      <a:pt x="1118777" y="12959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9" name="Freeform: Shape 21">
                <a:extLst>
                  <a:ext uri="{FF2B5EF4-FFF2-40B4-BE49-F238E27FC236}">
                    <a16:creationId xmlns:a16="http://schemas.microsoft.com/office/drawing/2014/main" id="{D204DC29-9040-45EA-9A11-743A49249EC5}"/>
                  </a:ext>
                </a:extLst>
              </p:cNvPr>
              <p:cNvSpPr/>
              <p:nvPr/>
            </p:nvSpPr>
            <p:spPr>
              <a:xfrm>
                <a:off x="1543670" y="1793102"/>
                <a:ext cx="954898" cy="193167"/>
              </a:xfrm>
              <a:custGeom>
                <a:avLst/>
                <a:gdLst>
                  <a:gd name="connsiteX0" fmla="*/ 486182 w 1126565"/>
                  <a:gd name="connsiteY0" fmla="*/ 543 h 227894"/>
                  <a:gd name="connsiteX1" fmla="*/ 923850 w 1126565"/>
                  <a:gd name="connsiteY1" fmla="*/ 543 h 227894"/>
                  <a:gd name="connsiteX2" fmla="*/ 1109045 w 1126565"/>
                  <a:gd name="connsiteY2" fmla="*/ 12841 h 227894"/>
                  <a:gd name="connsiteX3" fmla="*/ 1126407 w 1126565"/>
                  <a:gd name="connsiteY3" fmla="*/ 24415 h 227894"/>
                  <a:gd name="connsiteX4" fmla="*/ 1111215 w 1126565"/>
                  <a:gd name="connsiteY4" fmla="*/ 41054 h 227894"/>
                  <a:gd name="connsiteX5" fmla="*/ 907211 w 1126565"/>
                  <a:gd name="connsiteY5" fmla="*/ 85906 h 227894"/>
                  <a:gd name="connsiteX6" fmla="*/ 510778 w 1126565"/>
                  <a:gd name="connsiteY6" fmla="*/ 148843 h 227894"/>
                  <a:gd name="connsiteX7" fmla="*/ 31876 w 1126565"/>
                  <a:gd name="connsiteY7" fmla="*/ 225525 h 227894"/>
                  <a:gd name="connsiteX8" fmla="*/ 769 w 1126565"/>
                  <a:gd name="connsiteY8" fmla="*/ 199482 h 227894"/>
                  <a:gd name="connsiteX9" fmla="*/ 45 w 1126565"/>
                  <a:gd name="connsiteY9" fmla="*/ 28032 h 227894"/>
                  <a:gd name="connsiteX10" fmla="*/ 23918 w 1126565"/>
                  <a:gd name="connsiteY10" fmla="*/ 1266 h 227894"/>
                  <a:gd name="connsiteX11" fmla="*/ 47067 w 1126565"/>
                  <a:gd name="connsiteY11" fmla="*/ 543 h 227894"/>
                  <a:gd name="connsiteX12" fmla="*/ 486182 w 1126565"/>
                  <a:gd name="connsiteY12" fmla="*/ 543 h 227894"/>
                  <a:gd name="connsiteX13" fmla="*/ 486182 w 1126565"/>
                  <a:gd name="connsiteY13" fmla="*/ 543 h 227894"/>
                  <a:gd name="connsiteX14" fmla="*/ 1093129 w 1126565"/>
                  <a:gd name="connsiteY14" fmla="*/ 22245 h 227894"/>
                  <a:gd name="connsiteX15" fmla="*/ 965808 w 1126565"/>
                  <a:gd name="connsiteY15" fmla="*/ 10670 h 227894"/>
                  <a:gd name="connsiteX16" fmla="*/ 83962 w 1126565"/>
                  <a:gd name="connsiteY16" fmla="*/ 10670 h 227894"/>
                  <a:gd name="connsiteX17" fmla="*/ 26812 w 1126565"/>
                  <a:gd name="connsiteY17" fmla="*/ 11394 h 227894"/>
                  <a:gd name="connsiteX18" fmla="*/ 13790 w 1126565"/>
                  <a:gd name="connsiteY18" fmla="*/ 17181 h 227894"/>
                  <a:gd name="connsiteX19" fmla="*/ 26088 w 1126565"/>
                  <a:gd name="connsiteY19" fmla="*/ 22245 h 227894"/>
                  <a:gd name="connsiteX20" fmla="*/ 38386 w 1126565"/>
                  <a:gd name="connsiteY20" fmla="*/ 22245 h 227894"/>
                  <a:gd name="connsiteX21" fmla="*/ 964361 w 1126565"/>
                  <a:gd name="connsiteY21" fmla="*/ 22969 h 227894"/>
                  <a:gd name="connsiteX22" fmla="*/ 1014277 w 1126565"/>
                  <a:gd name="connsiteY22" fmla="*/ 25139 h 227894"/>
                  <a:gd name="connsiteX23" fmla="*/ 1093129 w 1126565"/>
                  <a:gd name="connsiteY23" fmla="*/ 22245 h 227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26565" h="227894">
                    <a:moveTo>
                      <a:pt x="486182" y="543"/>
                    </a:moveTo>
                    <a:cubicBezTo>
                      <a:pt x="632312" y="543"/>
                      <a:pt x="777719" y="-181"/>
                      <a:pt x="923850" y="543"/>
                    </a:cubicBezTo>
                    <a:cubicBezTo>
                      <a:pt x="985340" y="1266"/>
                      <a:pt x="1047554" y="4160"/>
                      <a:pt x="1109045" y="12841"/>
                    </a:cubicBezTo>
                    <a:cubicBezTo>
                      <a:pt x="1116279" y="13564"/>
                      <a:pt x="1124960" y="12841"/>
                      <a:pt x="1126407" y="24415"/>
                    </a:cubicBezTo>
                    <a:cubicBezTo>
                      <a:pt x="1127853" y="35990"/>
                      <a:pt x="1119172" y="38160"/>
                      <a:pt x="1111215" y="41054"/>
                    </a:cubicBezTo>
                    <a:cubicBezTo>
                      <a:pt x="1044660" y="60586"/>
                      <a:pt x="976659" y="75055"/>
                      <a:pt x="907211" y="85906"/>
                    </a:cubicBezTo>
                    <a:cubicBezTo>
                      <a:pt x="774826" y="106885"/>
                      <a:pt x="643164" y="127864"/>
                      <a:pt x="510778" y="148843"/>
                    </a:cubicBezTo>
                    <a:cubicBezTo>
                      <a:pt x="350903" y="174163"/>
                      <a:pt x="191027" y="200206"/>
                      <a:pt x="31876" y="225525"/>
                    </a:cubicBezTo>
                    <a:cubicBezTo>
                      <a:pt x="769" y="230589"/>
                      <a:pt x="769" y="229866"/>
                      <a:pt x="769" y="199482"/>
                    </a:cubicBezTo>
                    <a:cubicBezTo>
                      <a:pt x="769" y="142332"/>
                      <a:pt x="1492" y="85182"/>
                      <a:pt x="45" y="28032"/>
                    </a:cubicBezTo>
                    <a:cubicBezTo>
                      <a:pt x="-678" y="9224"/>
                      <a:pt x="7279" y="1989"/>
                      <a:pt x="23918" y="1266"/>
                    </a:cubicBezTo>
                    <a:cubicBezTo>
                      <a:pt x="31876" y="1266"/>
                      <a:pt x="39110" y="543"/>
                      <a:pt x="47067" y="543"/>
                    </a:cubicBezTo>
                    <a:cubicBezTo>
                      <a:pt x="193198" y="-181"/>
                      <a:pt x="340052" y="-181"/>
                      <a:pt x="486182" y="543"/>
                    </a:cubicBezTo>
                    <a:cubicBezTo>
                      <a:pt x="486182" y="543"/>
                      <a:pt x="486182" y="543"/>
                      <a:pt x="486182" y="543"/>
                    </a:cubicBezTo>
                    <a:close/>
                    <a:moveTo>
                      <a:pt x="1093129" y="22245"/>
                    </a:moveTo>
                    <a:cubicBezTo>
                      <a:pt x="1051171" y="17181"/>
                      <a:pt x="1008489" y="10670"/>
                      <a:pt x="965808" y="10670"/>
                    </a:cubicBezTo>
                    <a:cubicBezTo>
                      <a:pt x="672100" y="10670"/>
                      <a:pt x="378393" y="10670"/>
                      <a:pt x="83962" y="10670"/>
                    </a:cubicBezTo>
                    <a:cubicBezTo>
                      <a:pt x="65153" y="10670"/>
                      <a:pt x="45621" y="10670"/>
                      <a:pt x="26812" y="11394"/>
                    </a:cubicBezTo>
                    <a:cubicBezTo>
                      <a:pt x="21748" y="11394"/>
                      <a:pt x="13790" y="9947"/>
                      <a:pt x="13790" y="17181"/>
                    </a:cubicBezTo>
                    <a:cubicBezTo>
                      <a:pt x="13790" y="25862"/>
                      <a:pt x="21748" y="21522"/>
                      <a:pt x="26088" y="22245"/>
                    </a:cubicBezTo>
                    <a:cubicBezTo>
                      <a:pt x="30429" y="22245"/>
                      <a:pt x="34769" y="22245"/>
                      <a:pt x="38386" y="22245"/>
                    </a:cubicBezTo>
                    <a:cubicBezTo>
                      <a:pt x="347286" y="22245"/>
                      <a:pt x="656185" y="22245"/>
                      <a:pt x="964361" y="22969"/>
                    </a:cubicBezTo>
                    <a:cubicBezTo>
                      <a:pt x="981000" y="22969"/>
                      <a:pt x="997638" y="24415"/>
                      <a:pt x="1014277" y="25139"/>
                    </a:cubicBezTo>
                    <a:cubicBezTo>
                      <a:pt x="1041043" y="25139"/>
                      <a:pt x="1067086" y="32373"/>
                      <a:pt x="1093129" y="2224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0" name="Freeform: Shape 22">
                <a:extLst>
                  <a:ext uri="{FF2B5EF4-FFF2-40B4-BE49-F238E27FC236}">
                    <a16:creationId xmlns:a16="http://schemas.microsoft.com/office/drawing/2014/main" id="{C1809C89-9677-428C-9EAC-E71275144B47}"/>
                  </a:ext>
                </a:extLst>
              </p:cNvPr>
              <p:cNvSpPr/>
              <p:nvPr/>
            </p:nvSpPr>
            <p:spPr>
              <a:xfrm>
                <a:off x="2126351" y="2001312"/>
                <a:ext cx="506641" cy="914589"/>
              </a:xfrm>
              <a:custGeom>
                <a:avLst/>
                <a:gdLst>
                  <a:gd name="connsiteX0" fmla="*/ 561955 w 597722"/>
                  <a:gd name="connsiteY0" fmla="*/ 17503 h 1079009"/>
                  <a:gd name="connsiteX1" fmla="*/ 543146 w 597722"/>
                  <a:gd name="connsiteY1" fmla="*/ 44269 h 1079009"/>
                  <a:gd name="connsiteX2" fmla="*/ 369526 w 597722"/>
                  <a:gd name="connsiteY2" fmla="*/ 333636 h 1079009"/>
                  <a:gd name="connsiteX3" fmla="*/ 49052 w 597722"/>
                  <a:gd name="connsiteY3" fmla="*/ 892838 h 1079009"/>
                  <a:gd name="connsiteX4" fmla="*/ 22285 w 597722"/>
                  <a:gd name="connsiteY4" fmla="*/ 941307 h 1079009"/>
                  <a:gd name="connsiteX5" fmla="*/ 17221 w 597722"/>
                  <a:gd name="connsiteY5" fmla="*/ 958669 h 1079009"/>
                  <a:gd name="connsiteX6" fmla="*/ 33137 w 597722"/>
                  <a:gd name="connsiteY6" fmla="*/ 942754 h 1079009"/>
                  <a:gd name="connsiteX7" fmla="*/ 242204 w 597722"/>
                  <a:gd name="connsiteY7" fmla="*/ 576705 h 1079009"/>
                  <a:gd name="connsiteX8" fmla="*/ 513486 w 597722"/>
                  <a:gd name="connsiteY8" fmla="*/ 108653 h 1079009"/>
                  <a:gd name="connsiteX9" fmla="*/ 569189 w 597722"/>
                  <a:gd name="connsiteY9" fmla="*/ 27631 h 1079009"/>
                  <a:gd name="connsiteX10" fmla="*/ 575700 w 597722"/>
                  <a:gd name="connsiteY10" fmla="*/ 13162 h 1079009"/>
                  <a:gd name="connsiteX11" fmla="*/ 575700 w 597722"/>
                  <a:gd name="connsiteY11" fmla="*/ 864 h 1079009"/>
                  <a:gd name="connsiteX12" fmla="*/ 592338 w 597722"/>
                  <a:gd name="connsiteY12" fmla="*/ 5928 h 1079009"/>
                  <a:gd name="connsiteX13" fmla="*/ 595956 w 597722"/>
                  <a:gd name="connsiteY13" fmla="*/ 21120 h 1079009"/>
                  <a:gd name="connsiteX14" fmla="*/ 554721 w 597722"/>
                  <a:gd name="connsiteY14" fmla="*/ 131079 h 1079009"/>
                  <a:gd name="connsiteX15" fmla="*/ 198799 w 597722"/>
                  <a:gd name="connsiteY15" fmla="*/ 1061394 h 1079009"/>
                  <a:gd name="connsiteX16" fmla="*/ 170586 w 597722"/>
                  <a:gd name="connsiteY16" fmla="*/ 1071522 h 1079009"/>
                  <a:gd name="connsiteX17" fmla="*/ 9987 w 597722"/>
                  <a:gd name="connsiteY17" fmla="*/ 978201 h 1079009"/>
                  <a:gd name="connsiteX18" fmla="*/ 3476 w 597722"/>
                  <a:gd name="connsiteY18" fmla="*/ 955775 h 1079009"/>
                  <a:gd name="connsiteX19" fmla="*/ 328291 w 597722"/>
                  <a:gd name="connsiteY19" fmla="*/ 387169 h 1079009"/>
                  <a:gd name="connsiteX20" fmla="*/ 479485 w 597722"/>
                  <a:gd name="connsiteY20" fmla="*/ 126015 h 1079009"/>
                  <a:gd name="connsiteX21" fmla="*/ 548210 w 597722"/>
                  <a:gd name="connsiteY21" fmla="*/ 26184 h 1079009"/>
                  <a:gd name="connsiteX22" fmla="*/ 559061 w 597722"/>
                  <a:gd name="connsiteY22" fmla="*/ 14609 h 1079009"/>
                  <a:gd name="connsiteX23" fmla="*/ 561955 w 597722"/>
                  <a:gd name="connsiteY23" fmla="*/ 17503 h 1079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97722" h="1079009">
                    <a:moveTo>
                      <a:pt x="561955" y="17503"/>
                    </a:moveTo>
                    <a:cubicBezTo>
                      <a:pt x="555444" y="26184"/>
                      <a:pt x="548933" y="35588"/>
                      <a:pt x="543146" y="44269"/>
                    </a:cubicBezTo>
                    <a:cubicBezTo>
                      <a:pt x="477315" y="136143"/>
                      <a:pt x="425229" y="235975"/>
                      <a:pt x="369526" y="333636"/>
                    </a:cubicBezTo>
                    <a:cubicBezTo>
                      <a:pt x="262460" y="519555"/>
                      <a:pt x="156118" y="706196"/>
                      <a:pt x="49052" y="892838"/>
                    </a:cubicBezTo>
                    <a:cubicBezTo>
                      <a:pt x="39647" y="908753"/>
                      <a:pt x="30966" y="925392"/>
                      <a:pt x="22285" y="941307"/>
                    </a:cubicBezTo>
                    <a:cubicBezTo>
                      <a:pt x="19392" y="946371"/>
                      <a:pt x="15775" y="951435"/>
                      <a:pt x="17221" y="958669"/>
                    </a:cubicBezTo>
                    <a:cubicBezTo>
                      <a:pt x="27349" y="957222"/>
                      <a:pt x="29520" y="948541"/>
                      <a:pt x="33137" y="942754"/>
                    </a:cubicBezTo>
                    <a:cubicBezTo>
                      <a:pt x="102585" y="820496"/>
                      <a:pt x="171309" y="698239"/>
                      <a:pt x="242204" y="576705"/>
                    </a:cubicBezTo>
                    <a:cubicBezTo>
                      <a:pt x="332631" y="420446"/>
                      <a:pt x="418718" y="262018"/>
                      <a:pt x="513486" y="108653"/>
                    </a:cubicBezTo>
                    <a:cubicBezTo>
                      <a:pt x="530848" y="81163"/>
                      <a:pt x="550380" y="55120"/>
                      <a:pt x="569189" y="27631"/>
                    </a:cubicBezTo>
                    <a:cubicBezTo>
                      <a:pt x="572083" y="23290"/>
                      <a:pt x="576423" y="19673"/>
                      <a:pt x="575700" y="13162"/>
                    </a:cubicBezTo>
                    <a:cubicBezTo>
                      <a:pt x="575700" y="8822"/>
                      <a:pt x="569913" y="3758"/>
                      <a:pt x="575700" y="864"/>
                    </a:cubicBezTo>
                    <a:cubicBezTo>
                      <a:pt x="581487" y="-2030"/>
                      <a:pt x="587275" y="3034"/>
                      <a:pt x="592338" y="5928"/>
                    </a:cubicBezTo>
                    <a:cubicBezTo>
                      <a:pt x="599573" y="9545"/>
                      <a:pt x="598126" y="16056"/>
                      <a:pt x="595956" y="21120"/>
                    </a:cubicBezTo>
                    <a:cubicBezTo>
                      <a:pt x="582211" y="58014"/>
                      <a:pt x="568466" y="94908"/>
                      <a:pt x="554721" y="131079"/>
                    </a:cubicBezTo>
                    <a:cubicBezTo>
                      <a:pt x="436804" y="441425"/>
                      <a:pt x="320333" y="752495"/>
                      <a:pt x="198799" y="1061394"/>
                    </a:cubicBezTo>
                    <a:cubicBezTo>
                      <a:pt x="190118" y="1082374"/>
                      <a:pt x="190118" y="1083097"/>
                      <a:pt x="170586" y="1071522"/>
                    </a:cubicBezTo>
                    <a:cubicBezTo>
                      <a:pt x="117053" y="1040415"/>
                      <a:pt x="63520" y="1009308"/>
                      <a:pt x="9987" y="978201"/>
                    </a:cubicBezTo>
                    <a:cubicBezTo>
                      <a:pt x="-141" y="972414"/>
                      <a:pt x="-3034" y="967350"/>
                      <a:pt x="3476" y="955775"/>
                    </a:cubicBezTo>
                    <a:cubicBezTo>
                      <a:pt x="111989" y="766240"/>
                      <a:pt x="219778" y="576705"/>
                      <a:pt x="328291" y="387169"/>
                    </a:cubicBezTo>
                    <a:cubicBezTo>
                      <a:pt x="378207" y="299636"/>
                      <a:pt x="428846" y="212825"/>
                      <a:pt x="479485" y="126015"/>
                    </a:cubicBezTo>
                    <a:cubicBezTo>
                      <a:pt x="499741" y="91291"/>
                      <a:pt x="523614" y="58014"/>
                      <a:pt x="548210" y="26184"/>
                    </a:cubicBezTo>
                    <a:cubicBezTo>
                      <a:pt x="551104" y="21843"/>
                      <a:pt x="555444" y="18226"/>
                      <a:pt x="559061" y="14609"/>
                    </a:cubicBezTo>
                    <a:cubicBezTo>
                      <a:pt x="559061" y="16056"/>
                      <a:pt x="560508" y="16779"/>
                      <a:pt x="561955" y="17503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1" name="Freeform: Shape 23">
                <a:extLst>
                  <a:ext uri="{FF2B5EF4-FFF2-40B4-BE49-F238E27FC236}">
                    <a16:creationId xmlns:a16="http://schemas.microsoft.com/office/drawing/2014/main" id="{0AE637F1-C1C6-4FAC-B3F8-9B2E7472E9E3}"/>
                  </a:ext>
                </a:extLst>
              </p:cNvPr>
              <p:cNvSpPr/>
              <p:nvPr/>
            </p:nvSpPr>
            <p:spPr>
              <a:xfrm>
                <a:off x="2850770" y="851618"/>
                <a:ext cx="699272" cy="800914"/>
              </a:xfrm>
              <a:custGeom>
                <a:avLst/>
                <a:gdLst>
                  <a:gd name="connsiteX0" fmla="*/ 824984 w 824984"/>
                  <a:gd name="connsiteY0" fmla="*/ 153478 h 944899"/>
                  <a:gd name="connsiteX1" fmla="*/ 816303 w 824984"/>
                  <a:gd name="connsiteY1" fmla="*/ 166499 h 944899"/>
                  <a:gd name="connsiteX2" fmla="*/ 649917 w 824984"/>
                  <a:gd name="connsiteY2" fmla="*/ 335779 h 944899"/>
                  <a:gd name="connsiteX3" fmla="*/ 321485 w 824984"/>
                  <a:gd name="connsiteY3" fmla="*/ 666381 h 944899"/>
                  <a:gd name="connsiteX4" fmla="*/ 141355 w 824984"/>
                  <a:gd name="connsiteY4" fmla="*/ 845065 h 944899"/>
                  <a:gd name="connsiteX5" fmla="*/ 36459 w 824984"/>
                  <a:gd name="connsiteY5" fmla="*/ 939109 h 944899"/>
                  <a:gd name="connsiteX6" fmla="*/ 6075 w 824984"/>
                  <a:gd name="connsiteY6" fmla="*/ 934769 h 944899"/>
                  <a:gd name="connsiteX7" fmla="*/ 6075 w 824984"/>
                  <a:gd name="connsiteY7" fmla="*/ 913790 h 944899"/>
                  <a:gd name="connsiteX8" fmla="*/ 181142 w 824984"/>
                  <a:gd name="connsiteY8" fmla="*/ 670721 h 944899"/>
                  <a:gd name="connsiteX9" fmla="*/ 524766 w 824984"/>
                  <a:gd name="connsiteY9" fmla="*/ 193989 h 944899"/>
                  <a:gd name="connsiteX10" fmla="*/ 650641 w 824984"/>
                  <a:gd name="connsiteY10" fmla="*/ 20369 h 944899"/>
                  <a:gd name="connsiteX11" fmla="*/ 660768 w 824984"/>
                  <a:gd name="connsiteY11" fmla="*/ 8071 h 944899"/>
                  <a:gd name="connsiteX12" fmla="*/ 683194 w 824984"/>
                  <a:gd name="connsiteY12" fmla="*/ 6624 h 944899"/>
                  <a:gd name="connsiteX13" fmla="*/ 817750 w 824984"/>
                  <a:gd name="connsiteY13" fmla="*/ 142626 h 944899"/>
                  <a:gd name="connsiteX14" fmla="*/ 824984 w 824984"/>
                  <a:gd name="connsiteY14" fmla="*/ 153478 h 944899"/>
                  <a:gd name="connsiteX15" fmla="*/ 672343 w 824984"/>
                  <a:gd name="connsiteY15" fmla="*/ 19645 h 944899"/>
                  <a:gd name="connsiteX16" fmla="*/ 669449 w 824984"/>
                  <a:gd name="connsiteY16" fmla="*/ 15305 h 944899"/>
                  <a:gd name="connsiteX17" fmla="*/ 660045 w 824984"/>
                  <a:gd name="connsiteY17" fmla="*/ 21816 h 944899"/>
                  <a:gd name="connsiteX18" fmla="*/ 588427 w 824984"/>
                  <a:gd name="connsiteY18" fmla="*/ 118030 h 944899"/>
                  <a:gd name="connsiteX19" fmla="*/ 24161 w 824984"/>
                  <a:gd name="connsiteY19" fmla="*/ 900768 h 944899"/>
                  <a:gd name="connsiteX20" fmla="*/ 18374 w 824984"/>
                  <a:gd name="connsiteY20" fmla="*/ 909449 h 944899"/>
                  <a:gd name="connsiteX21" fmla="*/ 18374 w 824984"/>
                  <a:gd name="connsiteY21" fmla="*/ 915960 h 944899"/>
                  <a:gd name="connsiteX22" fmla="*/ 25608 w 824984"/>
                  <a:gd name="connsiteY22" fmla="*/ 914513 h 944899"/>
                  <a:gd name="connsiteX23" fmla="*/ 45140 w 824984"/>
                  <a:gd name="connsiteY23" fmla="*/ 891364 h 944899"/>
                  <a:gd name="connsiteX24" fmla="*/ 375018 w 824984"/>
                  <a:gd name="connsiteY24" fmla="*/ 431993 h 944899"/>
                  <a:gd name="connsiteX25" fmla="*/ 665832 w 824984"/>
                  <a:gd name="connsiteY25" fmla="*/ 28326 h 944899"/>
                  <a:gd name="connsiteX26" fmla="*/ 672343 w 824984"/>
                  <a:gd name="connsiteY26" fmla="*/ 19645 h 944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824984" h="944899">
                    <a:moveTo>
                      <a:pt x="824984" y="153478"/>
                    </a:moveTo>
                    <a:cubicBezTo>
                      <a:pt x="824984" y="159265"/>
                      <a:pt x="819920" y="162159"/>
                      <a:pt x="816303" y="166499"/>
                    </a:cubicBezTo>
                    <a:cubicBezTo>
                      <a:pt x="762770" y="225096"/>
                      <a:pt x="705620" y="279352"/>
                      <a:pt x="649917" y="335779"/>
                    </a:cubicBezTo>
                    <a:cubicBezTo>
                      <a:pt x="540681" y="446462"/>
                      <a:pt x="429998" y="555698"/>
                      <a:pt x="321485" y="666381"/>
                    </a:cubicBezTo>
                    <a:cubicBezTo>
                      <a:pt x="262165" y="726424"/>
                      <a:pt x="204292" y="787915"/>
                      <a:pt x="141355" y="845065"/>
                    </a:cubicBezTo>
                    <a:cubicBezTo>
                      <a:pt x="106630" y="876895"/>
                      <a:pt x="71183" y="907279"/>
                      <a:pt x="36459" y="939109"/>
                    </a:cubicBezTo>
                    <a:cubicBezTo>
                      <a:pt x="23437" y="951407"/>
                      <a:pt x="15480" y="941279"/>
                      <a:pt x="6075" y="934769"/>
                    </a:cubicBezTo>
                    <a:cubicBezTo>
                      <a:pt x="-4052" y="927535"/>
                      <a:pt x="288" y="921024"/>
                      <a:pt x="6075" y="913790"/>
                    </a:cubicBezTo>
                    <a:cubicBezTo>
                      <a:pt x="64672" y="832767"/>
                      <a:pt x="123269" y="751744"/>
                      <a:pt x="181142" y="670721"/>
                    </a:cubicBezTo>
                    <a:cubicBezTo>
                      <a:pt x="295442" y="511569"/>
                      <a:pt x="409743" y="353141"/>
                      <a:pt x="524766" y="193989"/>
                    </a:cubicBezTo>
                    <a:cubicBezTo>
                      <a:pt x="566724" y="136116"/>
                      <a:pt x="608682" y="78242"/>
                      <a:pt x="650641" y="20369"/>
                    </a:cubicBezTo>
                    <a:cubicBezTo>
                      <a:pt x="653534" y="16028"/>
                      <a:pt x="657875" y="12411"/>
                      <a:pt x="660768" y="8071"/>
                    </a:cubicBezTo>
                    <a:cubicBezTo>
                      <a:pt x="668003" y="-2057"/>
                      <a:pt x="673790" y="-2781"/>
                      <a:pt x="683194" y="6624"/>
                    </a:cubicBezTo>
                    <a:cubicBezTo>
                      <a:pt x="728046" y="52199"/>
                      <a:pt x="772898" y="97051"/>
                      <a:pt x="817750" y="142626"/>
                    </a:cubicBezTo>
                    <a:cubicBezTo>
                      <a:pt x="819920" y="145520"/>
                      <a:pt x="824261" y="148414"/>
                      <a:pt x="824984" y="153478"/>
                    </a:cubicBezTo>
                    <a:close/>
                    <a:moveTo>
                      <a:pt x="672343" y="19645"/>
                    </a:moveTo>
                    <a:cubicBezTo>
                      <a:pt x="670896" y="17475"/>
                      <a:pt x="670896" y="15305"/>
                      <a:pt x="669449" y="15305"/>
                    </a:cubicBezTo>
                    <a:cubicBezTo>
                      <a:pt x="663662" y="13858"/>
                      <a:pt x="662215" y="18922"/>
                      <a:pt x="660045" y="21816"/>
                    </a:cubicBezTo>
                    <a:cubicBezTo>
                      <a:pt x="636172" y="53646"/>
                      <a:pt x="612299" y="85476"/>
                      <a:pt x="588427" y="118030"/>
                    </a:cubicBezTo>
                    <a:cubicBezTo>
                      <a:pt x="400338" y="379184"/>
                      <a:pt x="212249" y="640338"/>
                      <a:pt x="24161" y="900768"/>
                    </a:cubicBezTo>
                    <a:cubicBezTo>
                      <a:pt x="21991" y="903662"/>
                      <a:pt x="19820" y="906555"/>
                      <a:pt x="18374" y="909449"/>
                    </a:cubicBezTo>
                    <a:cubicBezTo>
                      <a:pt x="17650" y="911619"/>
                      <a:pt x="16927" y="914513"/>
                      <a:pt x="18374" y="915960"/>
                    </a:cubicBezTo>
                    <a:cubicBezTo>
                      <a:pt x="20544" y="918854"/>
                      <a:pt x="24161" y="916683"/>
                      <a:pt x="25608" y="914513"/>
                    </a:cubicBezTo>
                    <a:cubicBezTo>
                      <a:pt x="32118" y="906555"/>
                      <a:pt x="39353" y="899321"/>
                      <a:pt x="45140" y="891364"/>
                    </a:cubicBezTo>
                    <a:cubicBezTo>
                      <a:pt x="155099" y="737999"/>
                      <a:pt x="265059" y="585358"/>
                      <a:pt x="375018" y="431993"/>
                    </a:cubicBezTo>
                    <a:cubicBezTo>
                      <a:pt x="471956" y="297438"/>
                      <a:pt x="568894" y="162882"/>
                      <a:pt x="665832" y="28326"/>
                    </a:cubicBezTo>
                    <a:cubicBezTo>
                      <a:pt x="668003" y="25433"/>
                      <a:pt x="670173" y="22539"/>
                      <a:pt x="672343" y="1964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2" name="Freeform: Shape 24">
                <a:extLst>
                  <a:ext uri="{FF2B5EF4-FFF2-40B4-BE49-F238E27FC236}">
                    <a16:creationId xmlns:a16="http://schemas.microsoft.com/office/drawing/2014/main" id="{D09A5C13-2DAB-47A1-8943-579AC56327B1}"/>
                  </a:ext>
                </a:extLst>
              </p:cNvPr>
              <p:cNvSpPr/>
              <p:nvPr/>
            </p:nvSpPr>
            <p:spPr>
              <a:xfrm>
                <a:off x="2930114" y="1629945"/>
                <a:ext cx="957178" cy="192503"/>
              </a:xfrm>
              <a:custGeom>
                <a:avLst/>
                <a:gdLst>
                  <a:gd name="connsiteX0" fmla="*/ 26043 w 1129255"/>
                  <a:gd name="connsiteY0" fmla="*/ 174947 h 227110"/>
                  <a:gd name="connsiteX1" fmla="*/ 198216 w 1129255"/>
                  <a:gd name="connsiteY1" fmla="*/ 146733 h 227110"/>
                  <a:gd name="connsiteX2" fmla="*/ 550521 w 1129255"/>
                  <a:gd name="connsiteY2" fmla="*/ 91030 h 227110"/>
                  <a:gd name="connsiteX3" fmla="*/ 1082956 w 1129255"/>
                  <a:gd name="connsiteY3" fmla="*/ 6390 h 227110"/>
                  <a:gd name="connsiteX4" fmla="*/ 1108999 w 1129255"/>
                  <a:gd name="connsiteY4" fmla="*/ 1326 h 227110"/>
                  <a:gd name="connsiteX5" fmla="*/ 1129255 w 1129255"/>
                  <a:gd name="connsiteY5" fmla="*/ 17965 h 227110"/>
                  <a:gd name="connsiteX6" fmla="*/ 1129255 w 1129255"/>
                  <a:gd name="connsiteY6" fmla="*/ 177117 h 227110"/>
                  <a:gd name="connsiteX7" fmla="*/ 1080063 w 1129255"/>
                  <a:gd name="connsiteY7" fmla="*/ 226309 h 227110"/>
                  <a:gd name="connsiteX8" fmla="*/ 276346 w 1129255"/>
                  <a:gd name="connsiteY8" fmla="*/ 227033 h 227110"/>
                  <a:gd name="connsiteX9" fmla="*/ 21703 w 1129255"/>
                  <a:gd name="connsiteY9" fmla="*/ 214734 h 227110"/>
                  <a:gd name="connsiteX10" fmla="*/ 723 w 1129255"/>
                  <a:gd name="connsiteY10" fmla="*/ 200990 h 227110"/>
                  <a:gd name="connsiteX11" fmla="*/ 3617 w 1129255"/>
                  <a:gd name="connsiteY11" fmla="*/ 184351 h 227110"/>
                  <a:gd name="connsiteX12" fmla="*/ 15192 w 1129255"/>
                  <a:gd name="connsiteY12" fmla="*/ 190138 h 227110"/>
                  <a:gd name="connsiteX13" fmla="*/ 41235 w 1129255"/>
                  <a:gd name="connsiteY13" fmla="*/ 190862 h 227110"/>
                  <a:gd name="connsiteX14" fmla="*/ 404390 w 1129255"/>
                  <a:gd name="connsiteY14" fmla="*/ 132988 h 227110"/>
                  <a:gd name="connsiteX15" fmla="*/ 1063424 w 1129255"/>
                  <a:gd name="connsiteY15" fmla="*/ 28093 h 227110"/>
                  <a:gd name="connsiteX16" fmla="*/ 1086573 w 1129255"/>
                  <a:gd name="connsiteY16" fmla="*/ 24476 h 227110"/>
                  <a:gd name="connsiteX17" fmla="*/ 1103935 w 1129255"/>
                  <a:gd name="connsiteY17" fmla="*/ 15071 h 227110"/>
                  <a:gd name="connsiteX18" fmla="*/ 1083680 w 1129255"/>
                  <a:gd name="connsiteY18" fmla="*/ 12178 h 227110"/>
                  <a:gd name="connsiteX19" fmla="*/ 1004104 w 1129255"/>
                  <a:gd name="connsiteY19" fmla="*/ 24476 h 227110"/>
                  <a:gd name="connsiteX20" fmla="*/ 579458 w 1129255"/>
                  <a:gd name="connsiteY20" fmla="*/ 91753 h 227110"/>
                  <a:gd name="connsiteX21" fmla="*/ 45575 w 1129255"/>
                  <a:gd name="connsiteY21" fmla="*/ 177117 h 227110"/>
                  <a:gd name="connsiteX22" fmla="*/ 26043 w 1129255"/>
                  <a:gd name="connsiteY22" fmla="*/ 178564 h 227110"/>
                  <a:gd name="connsiteX23" fmla="*/ 26043 w 1129255"/>
                  <a:gd name="connsiteY23" fmla="*/ 174947 h 227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29255" h="227110">
                    <a:moveTo>
                      <a:pt x="26043" y="174947"/>
                    </a:moveTo>
                    <a:cubicBezTo>
                      <a:pt x="83193" y="165542"/>
                      <a:pt x="141066" y="156138"/>
                      <a:pt x="198216" y="146733"/>
                    </a:cubicBezTo>
                    <a:cubicBezTo>
                      <a:pt x="315410" y="127924"/>
                      <a:pt x="433327" y="109839"/>
                      <a:pt x="550521" y="91030"/>
                    </a:cubicBezTo>
                    <a:cubicBezTo>
                      <a:pt x="727758" y="62817"/>
                      <a:pt x="904996" y="34604"/>
                      <a:pt x="1082956" y="6390"/>
                    </a:cubicBezTo>
                    <a:cubicBezTo>
                      <a:pt x="1091637" y="4943"/>
                      <a:pt x="1100318" y="3497"/>
                      <a:pt x="1108999" y="1326"/>
                    </a:cubicBezTo>
                    <a:cubicBezTo>
                      <a:pt x="1124191" y="-3014"/>
                      <a:pt x="1129255" y="3497"/>
                      <a:pt x="1129255" y="17965"/>
                    </a:cubicBezTo>
                    <a:cubicBezTo>
                      <a:pt x="1129255" y="70774"/>
                      <a:pt x="1129255" y="123584"/>
                      <a:pt x="1129255" y="177117"/>
                    </a:cubicBezTo>
                    <a:cubicBezTo>
                      <a:pt x="1129255" y="226309"/>
                      <a:pt x="1129255" y="226309"/>
                      <a:pt x="1080063" y="226309"/>
                    </a:cubicBezTo>
                    <a:cubicBezTo>
                      <a:pt x="812398" y="226309"/>
                      <a:pt x="544733" y="225586"/>
                      <a:pt x="276346" y="227033"/>
                    </a:cubicBezTo>
                    <a:cubicBezTo>
                      <a:pt x="190982" y="227756"/>
                      <a:pt x="106342" y="223416"/>
                      <a:pt x="21703" y="214734"/>
                    </a:cubicBezTo>
                    <a:cubicBezTo>
                      <a:pt x="12298" y="214011"/>
                      <a:pt x="1447" y="214011"/>
                      <a:pt x="723" y="200990"/>
                    </a:cubicBezTo>
                    <a:cubicBezTo>
                      <a:pt x="723" y="195202"/>
                      <a:pt x="-2170" y="187968"/>
                      <a:pt x="3617" y="184351"/>
                    </a:cubicBezTo>
                    <a:cubicBezTo>
                      <a:pt x="8681" y="180734"/>
                      <a:pt x="10851" y="188692"/>
                      <a:pt x="15192" y="190138"/>
                    </a:cubicBezTo>
                    <a:cubicBezTo>
                      <a:pt x="23873" y="194479"/>
                      <a:pt x="32554" y="192309"/>
                      <a:pt x="41235" y="190862"/>
                    </a:cubicBezTo>
                    <a:cubicBezTo>
                      <a:pt x="162046" y="172053"/>
                      <a:pt x="283580" y="152521"/>
                      <a:pt x="404390" y="132988"/>
                    </a:cubicBezTo>
                    <a:cubicBezTo>
                      <a:pt x="624309" y="98264"/>
                      <a:pt x="843505" y="63540"/>
                      <a:pt x="1063424" y="28093"/>
                    </a:cubicBezTo>
                    <a:cubicBezTo>
                      <a:pt x="1071382" y="26646"/>
                      <a:pt x="1078616" y="25923"/>
                      <a:pt x="1086573" y="24476"/>
                    </a:cubicBezTo>
                    <a:cubicBezTo>
                      <a:pt x="1093084" y="23029"/>
                      <a:pt x="1106106" y="24476"/>
                      <a:pt x="1103935" y="15071"/>
                    </a:cubicBezTo>
                    <a:cubicBezTo>
                      <a:pt x="1102489" y="6390"/>
                      <a:pt x="1090914" y="11454"/>
                      <a:pt x="1083680" y="12178"/>
                    </a:cubicBezTo>
                    <a:cubicBezTo>
                      <a:pt x="1056913" y="16518"/>
                      <a:pt x="1030870" y="20135"/>
                      <a:pt x="1004104" y="24476"/>
                    </a:cubicBezTo>
                    <a:cubicBezTo>
                      <a:pt x="862314" y="46902"/>
                      <a:pt x="721248" y="69328"/>
                      <a:pt x="579458" y="91753"/>
                    </a:cubicBezTo>
                    <a:cubicBezTo>
                      <a:pt x="401497" y="119967"/>
                      <a:pt x="223536" y="148904"/>
                      <a:pt x="45575" y="177117"/>
                    </a:cubicBezTo>
                    <a:cubicBezTo>
                      <a:pt x="39064" y="177840"/>
                      <a:pt x="32554" y="177840"/>
                      <a:pt x="26043" y="178564"/>
                    </a:cubicBezTo>
                    <a:cubicBezTo>
                      <a:pt x="26766" y="177117"/>
                      <a:pt x="26043" y="175670"/>
                      <a:pt x="26043" y="174947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3" name="Freeform: Shape 25">
                <a:extLst>
                  <a:ext uri="{FF2B5EF4-FFF2-40B4-BE49-F238E27FC236}">
                    <a16:creationId xmlns:a16="http://schemas.microsoft.com/office/drawing/2014/main" id="{2D9B58B7-3A26-466B-93A3-CBA5DBB66436}"/>
                  </a:ext>
                </a:extLst>
              </p:cNvPr>
              <p:cNvSpPr/>
              <p:nvPr/>
            </p:nvSpPr>
            <p:spPr>
              <a:xfrm>
                <a:off x="1585101" y="1854083"/>
                <a:ext cx="927577" cy="429183"/>
              </a:xfrm>
              <a:custGeom>
                <a:avLst/>
                <a:gdLst>
                  <a:gd name="connsiteX0" fmla="*/ 1067400 w 1094332"/>
                  <a:gd name="connsiteY0" fmla="*/ 12515 h 506340"/>
                  <a:gd name="connsiteX1" fmla="*/ 1071740 w 1094332"/>
                  <a:gd name="connsiteY1" fmla="*/ 941 h 506340"/>
                  <a:gd name="connsiteX2" fmla="*/ 1084762 w 1094332"/>
                  <a:gd name="connsiteY2" fmla="*/ 6728 h 506340"/>
                  <a:gd name="connsiteX3" fmla="*/ 1087655 w 1094332"/>
                  <a:gd name="connsiteY3" fmla="*/ 13239 h 506340"/>
                  <a:gd name="connsiteX4" fmla="*/ 1069570 w 1094332"/>
                  <a:gd name="connsiteY4" fmla="*/ 56644 h 506340"/>
                  <a:gd name="connsiteX5" fmla="*/ 74147 w 1094332"/>
                  <a:gd name="connsiteY5" fmla="*/ 502993 h 506340"/>
                  <a:gd name="connsiteX6" fmla="*/ 51721 w 1094332"/>
                  <a:gd name="connsiteY6" fmla="*/ 492865 h 506340"/>
                  <a:gd name="connsiteX7" fmla="*/ 2529 w 1094332"/>
                  <a:gd name="connsiteY7" fmla="*/ 309840 h 506340"/>
                  <a:gd name="connsiteX8" fmla="*/ 359 w 1094332"/>
                  <a:gd name="connsiteY8" fmla="*/ 298989 h 506340"/>
                  <a:gd name="connsiteX9" fmla="*/ 3976 w 1094332"/>
                  <a:gd name="connsiteY9" fmla="*/ 290308 h 506340"/>
                  <a:gd name="connsiteX10" fmla="*/ 11933 w 1094332"/>
                  <a:gd name="connsiteY10" fmla="*/ 295372 h 506340"/>
                  <a:gd name="connsiteX11" fmla="*/ 28572 w 1094332"/>
                  <a:gd name="connsiteY11" fmla="*/ 301159 h 506340"/>
                  <a:gd name="connsiteX12" fmla="*/ 887269 w 1094332"/>
                  <a:gd name="connsiteY12" fmla="*/ 69665 h 506340"/>
                  <a:gd name="connsiteX13" fmla="*/ 1052931 w 1094332"/>
                  <a:gd name="connsiteY13" fmla="*/ 24813 h 506340"/>
                  <a:gd name="connsiteX14" fmla="*/ 1067400 w 1094332"/>
                  <a:gd name="connsiteY14" fmla="*/ 12515 h 506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4332" h="506340">
                    <a:moveTo>
                      <a:pt x="1067400" y="12515"/>
                    </a:moveTo>
                    <a:cubicBezTo>
                      <a:pt x="1064506" y="6728"/>
                      <a:pt x="1065953" y="3111"/>
                      <a:pt x="1071740" y="941"/>
                    </a:cubicBezTo>
                    <a:cubicBezTo>
                      <a:pt x="1077528" y="-1230"/>
                      <a:pt x="1082592" y="217"/>
                      <a:pt x="1084762" y="6728"/>
                    </a:cubicBezTo>
                    <a:cubicBezTo>
                      <a:pt x="1085485" y="8898"/>
                      <a:pt x="1086209" y="11069"/>
                      <a:pt x="1087655" y="13239"/>
                    </a:cubicBezTo>
                    <a:cubicBezTo>
                      <a:pt x="1098507" y="43622"/>
                      <a:pt x="1098507" y="43622"/>
                      <a:pt x="1069570" y="56644"/>
                    </a:cubicBezTo>
                    <a:cubicBezTo>
                      <a:pt x="737521" y="205668"/>
                      <a:pt x="406196" y="353969"/>
                      <a:pt x="74147" y="502993"/>
                    </a:cubicBezTo>
                    <a:cubicBezTo>
                      <a:pt x="61126" y="508780"/>
                      <a:pt x="55338" y="508057"/>
                      <a:pt x="51721" y="492865"/>
                    </a:cubicBezTo>
                    <a:cubicBezTo>
                      <a:pt x="35806" y="432098"/>
                      <a:pt x="19168" y="371331"/>
                      <a:pt x="2529" y="309840"/>
                    </a:cubicBezTo>
                    <a:cubicBezTo>
                      <a:pt x="1805" y="306223"/>
                      <a:pt x="1082" y="302606"/>
                      <a:pt x="359" y="298989"/>
                    </a:cubicBezTo>
                    <a:cubicBezTo>
                      <a:pt x="-365" y="295372"/>
                      <a:pt x="-365" y="291755"/>
                      <a:pt x="3976" y="290308"/>
                    </a:cubicBezTo>
                    <a:cubicBezTo>
                      <a:pt x="8316" y="288861"/>
                      <a:pt x="11210" y="291755"/>
                      <a:pt x="11933" y="295372"/>
                    </a:cubicBezTo>
                    <a:cubicBezTo>
                      <a:pt x="14827" y="304776"/>
                      <a:pt x="21338" y="303329"/>
                      <a:pt x="28572" y="301159"/>
                    </a:cubicBezTo>
                    <a:cubicBezTo>
                      <a:pt x="315045" y="223753"/>
                      <a:pt x="600795" y="147071"/>
                      <a:pt x="887269" y="69665"/>
                    </a:cubicBezTo>
                    <a:cubicBezTo>
                      <a:pt x="942248" y="54474"/>
                      <a:pt x="997228" y="40005"/>
                      <a:pt x="1052931" y="24813"/>
                    </a:cubicBezTo>
                    <a:cubicBezTo>
                      <a:pt x="1060166" y="24090"/>
                      <a:pt x="1070293" y="24090"/>
                      <a:pt x="1067400" y="1251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4" name="Freeform: Shape 26">
                <a:extLst>
                  <a:ext uri="{FF2B5EF4-FFF2-40B4-BE49-F238E27FC236}">
                    <a16:creationId xmlns:a16="http://schemas.microsoft.com/office/drawing/2014/main" id="{21BA85BA-0E05-48E8-B3B8-954EDE7426AB}"/>
                  </a:ext>
                </a:extLst>
              </p:cNvPr>
              <p:cNvSpPr/>
              <p:nvPr/>
            </p:nvSpPr>
            <p:spPr>
              <a:xfrm>
                <a:off x="2889441" y="1065318"/>
                <a:ext cx="844183" cy="632814"/>
              </a:xfrm>
              <a:custGeom>
                <a:avLst/>
                <a:gdLst>
                  <a:gd name="connsiteX0" fmla="*/ 829276 w 995946"/>
                  <a:gd name="connsiteY0" fmla="*/ 44595 h 746578"/>
                  <a:gd name="connsiteX1" fmla="*/ 879192 w 995946"/>
                  <a:gd name="connsiteY1" fmla="*/ 2637 h 746578"/>
                  <a:gd name="connsiteX2" fmla="*/ 895107 w 995946"/>
                  <a:gd name="connsiteY2" fmla="*/ 9871 h 746578"/>
                  <a:gd name="connsiteX3" fmla="*/ 953704 w 995946"/>
                  <a:gd name="connsiteY3" fmla="*/ 111873 h 746578"/>
                  <a:gd name="connsiteX4" fmla="*/ 992045 w 995946"/>
                  <a:gd name="connsiteY4" fmla="*/ 178428 h 746578"/>
                  <a:gd name="connsiteX5" fmla="*/ 986258 w 995946"/>
                  <a:gd name="connsiteY5" fmla="*/ 200854 h 746578"/>
                  <a:gd name="connsiteX6" fmla="*/ 571016 w 995946"/>
                  <a:gd name="connsiteY6" fmla="*/ 442475 h 746578"/>
                  <a:gd name="connsiteX7" fmla="*/ 169519 w 995946"/>
                  <a:gd name="connsiteY7" fmla="*/ 676139 h 746578"/>
                  <a:gd name="connsiteX8" fmla="*/ 26282 w 995946"/>
                  <a:gd name="connsiteY8" fmla="*/ 744864 h 746578"/>
                  <a:gd name="connsiteX9" fmla="*/ 4580 w 995946"/>
                  <a:gd name="connsiteY9" fmla="*/ 733289 h 746578"/>
                  <a:gd name="connsiteX10" fmla="*/ 5303 w 995946"/>
                  <a:gd name="connsiteY10" fmla="*/ 715204 h 746578"/>
                  <a:gd name="connsiteX11" fmla="*/ 17601 w 995946"/>
                  <a:gd name="connsiteY11" fmla="*/ 717374 h 746578"/>
                  <a:gd name="connsiteX12" fmla="*/ 31346 w 995946"/>
                  <a:gd name="connsiteY12" fmla="*/ 715204 h 746578"/>
                  <a:gd name="connsiteX13" fmla="*/ 100071 w 995946"/>
                  <a:gd name="connsiteY13" fmla="*/ 660947 h 746578"/>
                  <a:gd name="connsiteX14" fmla="*/ 620208 w 995946"/>
                  <a:gd name="connsiteY14" fmla="*/ 237024 h 746578"/>
                  <a:gd name="connsiteX15" fmla="*/ 871234 w 995946"/>
                  <a:gd name="connsiteY15" fmla="*/ 30850 h 746578"/>
                  <a:gd name="connsiteX16" fmla="*/ 878468 w 995946"/>
                  <a:gd name="connsiteY16" fmla="*/ 17105 h 746578"/>
                  <a:gd name="connsiteX17" fmla="*/ 864723 w 995946"/>
                  <a:gd name="connsiteY17" fmla="*/ 21446 h 746578"/>
                  <a:gd name="connsiteX18" fmla="*/ 830723 w 995946"/>
                  <a:gd name="connsiteY18" fmla="*/ 47489 h 746578"/>
                  <a:gd name="connsiteX19" fmla="*/ 829276 w 995946"/>
                  <a:gd name="connsiteY19" fmla="*/ 44595 h 746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95946" h="746578">
                    <a:moveTo>
                      <a:pt x="829276" y="44595"/>
                    </a:moveTo>
                    <a:cubicBezTo>
                      <a:pt x="845915" y="30850"/>
                      <a:pt x="862553" y="16382"/>
                      <a:pt x="879192" y="2637"/>
                    </a:cubicBezTo>
                    <a:cubicBezTo>
                      <a:pt x="888596" y="-4597"/>
                      <a:pt x="891490" y="4807"/>
                      <a:pt x="895107" y="9871"/>
                    </a:cubicBezTo>
                    <a:cubicBezTo>
                      <a:pt x="914639" y="43872"/>
                      <a:pt x="934172" y="77873"/>
                      <a:pt x="953704" y="111873"/>
                    </a:cubicBezTo>
                    <a:cubicBezTo>
                      <a:pt x="966725" y="134299"/>
                      <a:pt x="979024" y="156725"/>
                      <a:pt x="992045" y="178428"/>
                    </a:cubicBezTo>
                    <a:cubicBezTo>
                      <a:pt x="998556" y="189279"/>
                      <a:pt x="997109" y="194343"/>
                      <a:pt x="986258" y="200854"/>
                    </a:cubicBezTo>
                    <a:cubicBezTo>
                      <a:pt x="847361" y="281153"/>
                      <a:pt x="709189" y="361452"/>
                      <a:pt x="571016" y="442475"/>
                    </a:cubicBezTo>
                    <a:cubicBezTo>
                      <a:pt x="437184" y="520604"/>
                      <a:pt x="303351" y="598010"/>
                      <a:pt x="169519" y="676139"/>
                    </a:cubicBezTo>
                    <a:cubicBezTo>
                      <a:pt x="123944" y="702905"/>
                      <a:pt x="74751" y="723161"/>
                      <a:pt x="26282" y="744864"/>
                    </a:cubicBezTo>
                    <a:cubicBezTo>
                      <a:pt x="13261" y="750651"/>
                      <a:pt x="9644" y="740523"/>
                      <a:pt x="4580" y="733289"/>
                    </a:cubicBezTo>
                    <a:cubicBezTo>
                      <a:pt x="239" y="726778"/>
                      <a:pt x="-3378" y="720267"/>
                      <a:pt x="5303" y="715204"/>
                    </a:cubicBezTo>
                    <a:cubicBezTo>
                      <a:pt x="8920" y="713033"/>
                      <a:pt x="14708" y="702182"/>
                      <a:pt x="17601" y="717374"/>
                    </a:cubicBezTo>
                    <a:cubicBezTo>
                      <a:pt x="19772" y="726055"/>
                      <a:pt x="27729" y="718097"/>
                      <a:pt x="31346" y="715204"/>
                    </a:cubicBezTo>
                    <a:cubicBezTo>
                      <a:pt x="54496" y="697842"/>
                      <a:pt x="77645" y="679756"/>
                      <a:pt x="100071" y="660947"/>
                    </a:cubicBezTo>
                    <a:cubicBezTo>
                      <a:pt x="273691" y="519881"/>
                      <a:pt x="446588" y="378091"/>
                      <a:pt x="620208" y="237024"/>
                    </a:cubicBezTo>
                    <a:cubicBezTo>
                      <a:pt x="704125" y="168300"/>
                      <a:pt x="787318" y="99575"/>
                      <a:pt x="871234" y="30850"/>
                    </a:cubicBezTo>
                    <a:cubicBezTo>
                      <a:pt x="875575" y="27233"/>
                      <a:pt x="884256" y="24340"/>
                      <a:pt x="878468" y="17105"/>
                    </a:cubicBezTo>
                    <a:cubicBezTo>
                      <a:pt x="874128" y="11318"/>
                      <a:pt x="869064" y="18552"/>
                      <a:pt x="864723" y="21446"/>
                    </a:cubicBezTo>
                    <a:cubicBezTo>
                      <a:pt x="853149" y="30127"/>
                      <a:pt x="842297" y="38808"/>
                      <a:pt x="830723" y="47489"/>
                    </a:cubicBezTo>
                    <a:cubicBezTo>
                      <a:pt x="831446" y="46766"/>
                      <a:pt x="830723" y="45319"/>
                      <a:pt x="829276" y="4459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5" name="Freeform: Shape 27">
                <a:extLst>
                  <a:ext uri="{FF2B5EF4-FFF2-40B4-BE49-F238E27FC236}">
                    <a16:creationId xmlns:a16="http://schemas.microsoft.com/office/drawing/2014/main" id="{85F0AFCD-1FDA-412A-A198-6EC12F1E2461}"/>
                  </a:ext>
                </a:extLst>
              </p:cNvPr>
              <p:cNvSpPr/>
              <p:nvPr/>
            </p:nvSpPr>
            <p:spPr>
              <a:xfrm>
                <a:off x="1885093" y="1966009"/>
                <a:ext cx="695190" cy="798844"/>
              </a:xfrm>
              <a:custGeom>
                <a:avLst/>
                <a:gdLst>
                  <a:gd name="connsiteX0" fmla="*/ 27676 w 820168"/>
                  <a:gd name="connsiteY0" fmla="*/ 758696 h 942457"/>
                  <a:gd name="connsiteX1" fmla="*/ 19718 w 820168"/>
                  <a:gd name="connsiteY1" fmla="*/ 781846 h 942457"/>
                  <a:gd name="connsiteX2" fmla="*/ 39250 w 820168"/>
                  <a:gd name="connsiteY2" fmla="*/ 770994 h 942457"/>
                  <a:gd name="connsiteX3" fmla="*/ 562281 w 820168"/>
                  <a:gd name="connsiteY3" fmla="*/ 243623 h 942457"/>
                  <a:gd name="connsiteX4" fmla="*/ 775690 w 820168"/>
                  <a:gd name="connsiteY4" fmla="*/ 41066 h 942457"/>
                  <a:gd name="connsiteX5" fmla="*/ 796669 w 820168"/>
                  <a:gd name="connsiteY5" fmla="*/ 4172 h 942457"/>
                  <a:gd name="connsiteX6" fmla="*/ 803903 w 820168"/>
                  <a:gd name="connsiteY6" fmla="*/ 554 h 942457"/>
                  <a:gd name="connsiteX7" fmla="*/ 814754 w 820168"/>
                  <a:gd name="connsiteY7" fmla="*/ 33108 h 942457"/>
                  <a:gd name="connsiteX8" fmla="*/ 663560 w 820168"/>
                  <a:gd name="connsiteY8" fmla="*/ 245070 h 942457"/>
                  <a:gd name="connsiteX9" fmla="*/ 177423 w 820168"/>
                  <a:gd name="connsiteY9" fmla="*/ 917848 h 942457"/>
                  <a:gd name="connsiteX10" fmla="*/ 131124 w 820168"/>
                  <a:gd name="connsiteY10" fmla="*/ 921465 h 942457"/>
                  <a:gd name="connsiteX11" fmla="*/ 13931 w 820168"/>
                  <a:gd name="connsiteY11" fmla="*/ 806442 h 942457"/>
                  <a:gd name="connsiteX12" fmla="*/ 15378 w 820168"/>
                  <a:gd name="connsiteY12" fmla="*/ 770271 h 942457"/>
                  <a:gd name="connsiteX13" fmla="*/ 27676 w 820168"/>
                  <a:gd name="connsiteY13" fmla="*/ 758696 h 942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20168" h="942457">
                    <a:moveTo>
                      <a:pt x="27676" y="758696"/>
                    </a:moveTo>
                    <a:cubicBezTo>
                      <a:pt x="26229" y="769547"/>
                      <a:pt x="11761" y="775335"/>
                      <a:pt x="19718" y="781846"/>
                    </a:cubicBezTo>
                    <a:cubicBezTo>
                      <a:pt x="27676" y="788356"/>
                      <a:pt x="33463" y="776058"/>
                      <a:pt x="39250" y="770994"/>
                    </a:cubicBezTo>
                    <a:cubicBezTo>
                      <a:pt x="212147" y="593757"/>
                      <a:pt x="389385" y="420860"/>
                      <a:pt x="562281" y="243623"/>
                    </a:cubicBezTo>
                    <a:cubicBezTo>
                      <a:pt x="631006" y="173451"/>
                      <a:pt x="700454" y="104727"/>
                      <a:pt x="775690" y="41066"/>
                    </a:cubicBezTo>
                    <a:cubicBezTo>
                      <a:pt x="786541" y="32385"/>
                      <a:pt x="803180" y="25151"/>
                      <a:pt x="796669" y="4172"/>
                    </a:cubicBezTo>
                    <a:cubicBezTo>
                      <a:pt x="795222" y="554"/>
                      <a:pt x="799562" y="-892"/>
                      <a:pt x="803903" y="554"/>
                    </a:cubicBezTo>
                    <a:cubicBezTo>
                      <a:pt x="820542" y="5618"/>
                      <a:pt x="824882" y="18640"/>
                      <a:pt x="814754" y="33108"/>
                    </a:cubicBezTo>
                    <a:cubicBezTo>
                      <a:pt x="764115" y="104003"/>
                      <a:pt x="714199" y="174898"/>
                      <a:pt x="663560" y="245070"/>
                    </a:cubicBezTo>
                    <a:cubicBezTo>
                      <a:pt x="501514" y="469329"/>
                      <a:pt x="339469" y="693589"/>
                      <a:pt x="177423" y="917848"/>
                    </a:cubicBezTo>
                    <a:cubicBezTo>
                      <a:pt x="154274" y="950402"/>
                      <a:pt x="159338" y="949678"/>
                      <a:pt x="131124" y="921465"/>
                    </a:cubicBezTo>
                    <a:cubicBezTo>
                      <a:pt x="92060" y="883124"/>
                      <a:pt x="52995" y="844783"/>
                      <a:pt x="13931" y="806442"/>
                    </a:cubicBezTo>
                    <a:cubicBezTo>
                      <a:pt x="-4878" y="787633"/>
                      <a:pt x="-4878" y="787633"/>
                      <a:pt x="15378" y="770271"/>
                    </a:cubicBezTo>
                    <a:cubicBezTo>
                      <a:pt x="18271" y="766654"/>
                      <a:pt x="21888" y="763760"/>
                      <a:pt x="27676" y="758696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6" name="Freeform: Shape 28">
                <a:extLst>
                  <a:ext uri="{FF2B5EF4-FFF2-40B4-BE49-F238E27FC236}">
                    <a16:creationId xmlns:a16="http://schemas.microsoft.com/office/drawing/2014/main" id="{FB1664C2-8334-49AA-8EF9-635B49EA3A99}"/>
                  </a:ext>
                </a:extLst>
              </p:cNvPr>
              <p:cNvSpPr/>
              <p:nvPr/>
            </p:nvSpPr>
            <p:spPr>
              <a:xfrm>
                <a:off x="1701317" y="1918767"/>
                <a:ext cx="838616" cy="630942"/>
              </a:xfrm>
              <a:custGeom>
                <a:avLst/>
                <a:gdLst>
                  <a:gd name="connsiteX0" fmla="*/ 965738 w 989378"/>
                  <a:gd name="connsiteY0" fmla="*/ 12885 h 744370"/>
                  <a:gd name="connsiteX1" fmla="*/ 966461 w 989378"/>
                  <a:gd name="connsiteY1" fmla="*/ 2034 h 744370"/>
                  <a:gd name="connsiteX2" fmla="*/ 976589 w 989378"/>
                  <a:gd name="connsiteY2" fmla="*/ 1310 h 744370"/>
                  <a:gd name="connsiteX3" fmla="*/ 981653 w 989378"/>
                  <a:gd name="connsiteY3" fmla="*/ 36758 h 744370"/>
                  <a:gd name="connsiteX4" fmla="*/ 914375 w 989378"/>
                  <a:gd name="connsiteY4" fmla="*/ 92461 h 744370"/>
                  <a:gd name="connsiteX5" fmla="*/ 257512 w 989378"/>
                  <a:gd name="connsiteY5" fmla="*/ 628514 h 744370"/>
                  <a:gd name="connsiteX6" fmla="*/ 123680 w 989378"/>
                  <a:gd name="connsiteY6" fmla="*/ 737750 h 744370"/>
                  <a:gd name="connsiteX7" fmla="*/ 99083 w 989378"/>
                  <a:gd name="connsiteY7" fmla="*/ 734132 h 744370"/>
                  <a:gd name="connsiteX8" fmla="*/ 5763 w 989378"/>
                  <a:gd name="connsiteY8" fmla="*/ 569917 h 744370"/>
                  <a:gd name="connsiteX9" fmla="*/ 699 w 989378"/>
                  <a:gd name="connsiteY9" fmla="*/ 558342 h 744370"/>
                  <a:gd name="connsiteX10" fmla="*/ 3592 w 989378"/>
                  <a:gd name="connsiteY10" fmla="*/ 548938 h 744370"/>
                  <a:gd name="connsiteX11" fmla="*/ 12997 w 989378"/>
                  <a:gd name="connsiteY11" fmla="*/ 549661 h 744370"/>
                  <a:gd name="connsiteX12" fmla="*/ 35423 w 989378"/>
                  <a:gd name="connsiteY12" fmla="*/ 550384 h 744370"/>
                  <a:gd name="connsiteX13" fmla="*/ 334918 w 989378"/>
                  <a:gd name="connsiteY13" fmla="*/ 376764 h 744370"/>
                  <a:gd name="connsiteX14" fmla="*/ 866630 w 989378"/>
                  <a:gd name="connsiteY14" fmla="*/ 69312 h 744370"/>
                  <a:gd name="connsiteX15" fmla="*/ 956333 w 989378"/>
                  <a:gd name="connsiteY15" fmla="*/ 25907 h 744370"/>
                  <a:gd name="connsiteX16" fmla="*/ 965738 w 989378"/>
                  <a:gd name="connsiteY16" fmla="*/ 12885 h 744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89378" h="744370">
                    <a:moveTo>
                      <a:pt x="965738" y="12885"/>
                    </a:moveTo>
                    <a:cubicBezTo>
                      <a:pt x="960674" y="6374"/>
                      <a:pt x="963568" y="4204"/>
                      <a:pt x="966461" y="2034"/>
                    </a:cubicBezTo>
                    <a:cubicBezTo>
                      <a:pt x="969355" y="-136"/>
                      <a:pt x="972972" y="-860"/>
                      <a:pt x="976589" y="1310"/>
                    </a:cubicBezTo>
                    <a:cubicBezTo>
                      <a:pt x="991057" y="8545"/>
                      <a:pt x="993951" y="25907"/>
                      <a:pt x="981653" y="36758"/>
                    </a:cubicBezTo>
                    <a:cubicBezTo>
                      <a:pt x="959227" y="55567"/>
                      <a:pt x="936801" y="73652"/>
                      <a:pt x="914375" y="92461"/>
                    </a:cubicBezTo>
                    <a:cubicBezTo>
                      <a:pt x="695180" y="271145"/>
                      <a:pt x="476707" y="449829"/>
                      <a:pt x="257512" y="628514"/>
                    </a:cubicBezTo>
                    <a:cubicBezTo>
                      <a:pt x="212660" y="664685"/>
                      <a:pt x="167808" y="700855"/>
                      <a:pt x="123680" y="737750"/>
                    </a:cubicBezTo>
                    <a:cubicBezTo>
                      <a:pt x="113552" y="746431"/>
                      <a:pt x="107041" y="747878"/>
                      <a:pt x="99083" y="734132"/>
                    </a:cubicBezTo>
                    <a:cubicBezTo>
                      <a:pt x="68700" y="679153"/>
                      <a:pt x="36870" y="624173"/>
                      <a:pt x="5763" y="569917"/>
                    </a:cubicBezTo>
                    <a:cubicBezTo>
                      <a:pt x="3592" y="566300"/>
                      <a:pt x="2145" y="562683"/>
                      <a:pt x="699" y="558342"/>
                    </a:cubicBezTo>
                    <a:cubicBezTo>
                      <a:pt x="-748" y="554725"/>
                      <a:pt x="-25" y="551108"/>
                      <a:pt x="3592" y="548938"/>
                    </a:cubicBezTo>
                    <a:cubicBezTo>
                      <a:pt x="7209" y="546767"/>
                      <a:pt x="10826" y="546044"/>
                      <a:pt x="12997" y="549661"/>
                    </a:cubicBezTo>
                    <a:cubicBezTo>
                      <a:pt x="20231" y="562683"/>
                      <a:pt x="28189" y="554725"/>
                      <a:pt x="35423" y="550384"/>
                    </a:cubicBezTo>
                    <a:cubicBezTo>
                      <a:pt x="135254" y="492511"/>
                      <a:pt x="235086" y="434638"/>
                      <a:pt x="334918" y="376764"/>
                    </a:cubicBezTo>
                    <a:cubicBezTo>
                      <a:pt x="512155" y="274039"/>
                      <a:pt x="688669" y="171314"/>
                      <a:pt x="866630" y="69312"/>
                    </a:cubicBezTo>
                    <a:cubicBezTo>
                      <a:pt x="895566" y="52673"/>
                      <a:pt x="926673" y="40375"/>
                      <a:pt x="956333" y="25907"/>
                    </a:cubicBezTo>
                    <a:cubicBezTo>
                      <a:pt x="961397" y="23013"/>
                      <a:pt x="969355" y="20119"/>
                      <a:pt x="965738" y="12885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7" name="Freeform: Shape 29">
                <a:extLst>
                  <a:ext uri="{FF2B5EF4-FFF2-40B4-BE49-F238E27FC236}">
                    <a16:creationId xmlns:a16="http://schemas.microsoft.com/office/drawing/2014/main" id="{33D98126-1A7B-45B3-A618-29CFFE20440E}"/>
                  </a:ext>
                </a:extLst>
              </p:cNvPr>
              <p:cNvSpPr/>
              <p:nvPr/>
            </p:nvSpPr>
            <p:spPr>
              <a:xfrm>
                <a:off x="2917279" y="1330835"/>
                <a:ext cx="931142" cy="421030"/>
              </a:xfrm>
              <a:custGeom>
                <a:avLst/>
                <a:gdLst>
                  <a:gd name="connsiteX0" fmla="*/ 20206 w 1098538"/>
                  <a:gd name="connsiteY0" fmla="*/ 496721 h 496721"/>
                  <a:gd name="connsiteX1" fmla="*/ 674 w 1098538"/>
                  <a:gd name="connsiteY1" fmla="*/ 469955 h 496721"/>
                  <a:gd name="connsiteX2" fmla="*/ 9355 w 1098538"/>
                  <a:gd name="connsiteY2" fmla="*/ 467061 h 496721"/>
                  <a:gd name="connsiteX3" fmla="*/ 50590 w 1098538"/>
                  <a:gd name="connsiteY3" fmla="*/ 464167 h 496721"/>
                  <a:gd name="connsiteX4" fmla="*/ 218423 w 1098538"/>
                  <a:gd name="connsiteY4" fmla="*/ 389655 h 496721"/>
                  <a:gd name="connsiteX5" fmla="*/ 693708 w 1098538"/>
                  <a:gd name="connsiteY5" fmla="*/ 176247 h 496721"/>
                  <a:gd name="connsiteX6" fmla="*/ 1017076 w 1098538"/>
                  <a:gd name="connsiteY6" fmla="*/ 30117 h 496721"/>
                  <a:gd name="connsiteX7" fmla="*/ 1023587 w 1098538"/>
                  <a:gd name="connsiteY7" fmla="*/ 12031 h 496721"/>
                  <a:gd name="connsiteX8" fmla="*/ 1031544 w 1098538"/>
                  <a:gd name="connsiteY8" fmla="*/ 3350 h 496721"/>
                  <a:gd name="connsiteX9" fmla="*/ 1045289 w 1098538"/>
                  <a:gd name="connsiteY9" fmla="*/ 4797 h 496721"/>
                  <a:gd name="connsiteX10" fmla="*/ 1050353 w 1098538"/>
                  <a:gd name="connsiteY10" fmla="*/ 19989 h 496721"/>
                  <a:gd name="connsiteX11" fmla="*/ 1095929 w 1098538"/>
                  <a:gd name="connsiteY11" fmla="*/ 196503 h 496721"/>
                  <a:gd name="connsiteX12" fmla="*/ 1079290 w 1098538"/>
                  <a:gd name="connsiteY12" fmla="*/ 224716 h 496721"/>
                  <a:gd name="connsiteX13" fmla="*/ 638005 w 1098538"/>
                  <a:gd name="connsiteY13" fmla="*/ 344080 h 496721"/>
                  <a:gd name="connsiteX14" fmla="*/ 156932 w 1098538"/>
                  <a:gd name="connsiteY14" fmla="*/ 472848 h 496721"/>
                  <a:gd name="connsiteX15" fmla="*/ 20206 w 1098538"/>
                  <a:gd name="connsiteY15" fmla="*/ 496721 h 496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98538" h="496721">
                    <a:moveTo>
                      <a:pt x="20206" y="496721"/>
                    </a:moveTo>
                    <a:cubicBezTo>
                      <a:pt x="8632" y="496721"/>
                      <a:pt x="-2943" y="479359"/>
                      <a:pt x="674" y="469955"/>
                    </a:cubicBezTo>
                    <a:cubicBezTo>
                      <a:pt x="2121" y="465614"/>
                      <a:pt x="6462" y="464167"/>
                      <a:pt x="9355" y="467061"/>
                    </a:cubicBezTo>
                    <a:cubicBezTo>
                      <a:pt x="24547" y="480806"/>
                      <a:pt x="38292" y="469231"/>
                      <a:pt x="50590" y="464167"/>
                    </a:cubicBezTo>
                    <a:cubicBezTo>
                      <a:pt x="107017" y="440295"/>
                      <a:pt x="162720" y="414975"/>
                      <a:pt x="218423" y="389655"/>
                    </a:cubicBezTo>
                    <a:cubicBezTo>
                      <a:pt x="376851" y="318760"/>
                      <a:pt x="535280" y="247865"/>
                      <a:pt x="693708" y="176247"/>
                    </a:cubicBezTo>
                    <a:cubicBezTo>
                      <a:pt x="801498" y="127778"/>
                      <a:pt x="909287" y="79309"/>
                      <a:pt x="1017076" y="30117"/>
                    </a:cubicBezTo>
                    <a:cubicBezTo>
                      <a:pt x="1023587" y="27223"/>
                      <a:pt x="1037332" y="25053"/>
                      <a:pt x="1023587" y="12031"/>
                    </a:cubicBezTo>
                    <a:cubicBezTo>
                      <a:pt x="1019970" y="8414"/>
                      <a:pt x="1028651" y="5521"/>
                      <a:pt x="1031544" y="3350"/>
                    </a:cubicBezTo>
                    <a:cubicBezTo>
                      <a:pt x="1035885" y="-267"/>
                      <a:pt x="1041672" y="-2437"/>
                      <a:pt x="1045289" y="4797"/>
                    </a:cubicBezTo>
                    <a:cubicBezTo>
                      <a:pt x="1047460" y="9138"/>
                      <a:pt x="1048906" y="14925"/>
                      <a:pt x="1050353" y="19989"/>
                    </a:cubicBezTo>
                    <a:cubicBezTo>
                      <a:pt x="1065545" y="78586"/>
                      <a:pt x="1080737" y="137183"/>
                      <a:pt x="1095929" y="196503"/>
                    </a:cubicBezTo>
                    <a:cubicBezTo>
                      <a:pt x="1100993" y="217482"/>
                      <a:pt x="1100269" y="218929"/>
                      <a:pt x="1079290" y="224716"/>
                    </a:cubicBezTo>
                    <a:cubicBezTo>
                      <a:pt x="932436" y="264504"/>
                      <a:pt x="785582" y="304292"/>
                      <a:pt x="638005" y="344080"/>
                    </a:cubicBezTo>
                    <a:cubicBezTo>
                      <a:pt x="477406" y="387485"/>
                      <a:pt x="317531" y="430167"/>
                      <a:pt x="156932" y="472848"/>
                    </a:cubicBezTo>
                    <a:cubicBezTo>
                      <a:pt x="111357" y="483700"/>
                      <a:pt x="64335" y="489487"/>
                      <a:pt x="20206" y="496721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8" name="Freeform: Shape 30">
                <a:extLst>
                  <a:ext uri="{FF2B5EF4-FFF2-40B4-BE49-F238E27FC236}">
                    <a16:creationId xmlns:a16="http://schemas.microsoft.com/office/drawing/2014/main" id="{294A65D5-E83E-4FBF-99C2-E6CCE6BF041F}"/>
                  </a:ext>
                </a:extLst>
              </p:cNvPr>
              <p:cNvSpPr/>
              <p:nvPr/>
            </p:nvSpPr>
            <p:spPr>
              <a:xfrm>
                <a:off x="2529297" y="1618905"/>
                <a:ext cx="373076" cy="377719"/>
              </a:xfrm>
              <a:custGeom>
                <a:avLst/>
                <a:gdLst>
                  <a:gd name="connsiteX0" fmla="*/ 80058 w 440146"/>
                  <a:gd name="connsiteY0" fmla="*/ 55586 h 445623"/>
                  <a:gd name="connsiteX1" fmla="*/ 17844 w 440146"/>
                  <a:gd name="connsiteY1" fmla="*/ 186524 h 445623"/>
                  <a:gd name="connsiteX2" fmla="*/ 117676 w 440146"/>
                  <a:gd name="connsiteY2" fmla="*/ 46904 h 445623"/>
                  <a:gd name="connsiteX3" fmla="*/ 289126 w 440146"/>
                  <a:gd name="connsiteY3" fmla="*/ 28819 h 445623"/>
                  <a:gd name="connsiteX4" fmla="*/ 222571 w 440146"/>
                  <a:gd name="connsiteY4" fmla="*/ 8563 h 445623"/>
                  <a:gd name="connsiteX5" fmla="*/ 152400 w 440146"/>
                  <a:gd name="connsiteY5" fmla="*/ 15074 h 445623"/>
                  <a:gd name="connsiteX6" fmla="*/ 407043 w 440146"/>
                  <a:gd name="connsiteY6" fmla="*/ 104054 h 445623"/>
                  <a:gd name="connsiteX7" fmla="*/ 339041 w 440146"/>
                  <a:gd name="connsiteY7" fmla="*/ 410060 h 445623"/>
                  <a:gd name="connsiteX8" fmla="*/ 38823 w 440146"/>
                  <a:gd name="connsiteY8" fmla="*/ 350017 h 445623"/>
                  <a:gd name="connsiteX9" fmla="*/ 80058 w 440146"/>
                  <a:gd name="connsiteY9" fmla="*/ 55586 h 445623"/>
                  <a:gd name="connsiteX10" fmla="*/ 248614 w 440146"/>
                  <a:gd name="connsiteY10" fmla="*/ 325420 h 445623"/>
                  <a:gd name="connsiteX11" fmla="*/ 184953 w 440146"/>
                  <a:gd name="connsiteY11" fmla="*/ 334825 h 445623"/>
                  <a:gd name="connsiteX12" fmla="*/ 336871 w 440146"/>
                  <a:gd name="connsiteY12" fmla="*/ 240057 h 445623"/>
                  <a:gd name="connsiteX13" fmla="*/ 289849 w 440146"/>
                  <a:gd name="connsiteY13" fmla="*/ 300824 h 445623"/>
                  <a:gd name="connsiteX14" fmla="*/ 298530 w 440146"/>
                  <a:gd name="connsiteY14" fmla="*/ 156141 h 445623"/>
                  <a:gd name="connsiteX15" fmla="*/ 167591 w 440146"/>
                  <a:gd name="connsiteY15" fmla="*/ 132991 h 445623"/>
                  <a:gd name="connsiteX16" fmla="*/ 120569 w 440146"/>
                  <a:gd name="connsiteY16" fmla="*/ 249461 h 445623"/>
                  <a:gd name="connsiteX17" fmla="*/ 248614 w 440146"/>
                  <a:gd name="connsiteY17" fmla="*/ 325420 h 445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40146" h="445623">
                    <a:moveTo>
                      <a:pt x="80058" y="55586"/>
                    </a:moveTo>
                    <a:cubicBezTo>
                      <a:pt x="45334" y="92480"/>
                      <a:pt x="21461" y="134438"/>
                      <a:pt x="17844" y="186524"/>
                    </a:cubicBezTo>
                    <a:cubicBezTo>
                      <a:pt x="33759" y="127204"/>
                      <a:pt x="64143" y="78011"/>
                      <a:pt x="117676" y="46904"/>
                    </a:cubicBezTo>
                    <a:cubicBezTo>
                      <a:pt x="171932" y="15074"/>
                      <a:pt x="229082" y="12180"/>
                      <a:pt x="289126" y="28819"/>
                    </a:cubicBezTo>
                    <a:cubicBezTo>
                      <a:pt x="276104" y="17968"/>
                      <a:pt x="248614" y="10010"/>
                      <a:pt x="222571" y="8563"/>
                    </a:cubicBezTo>
                    <a:cubicBezTo>
                      <a:pt x="198698" y="7116"/>
                      <a:pt x="175549" y="10734"/>
                      <a:pt x="152400" y="15074"/>
                    </a:cubicBezTo>
                    <a:cubicBezTo>
                      <a:pt x="218954" y="-18927"/>
                      <a:pt x="344105" y="2053"/>
                      <a:pt x="407043" y="104054"/>
                    </a:cubicBezTo>
                    <a:cubicBezTo>
                      <a:pt x="470703" y="206056"/>
                      <a:pt x="439596" y="344953"/>
                      <a:pt x="339041" y="410060"/>
                    </a:cubicBezTo>
                    <a:cubicBezTo>
                      <a:pt x="238486" y="475168"/>
                      <a:pt x="105377" y="448401"/>
                      <a:pt x="38823" y="350017"/>
                    </a:cubicBezTo>
                    <a:cubicBezTo>
                      <a:pt x="-26285" y="253802"/>
                      <a:pt x="-7476" y="115629"/>
                      <a:pt x="80058" y="55586"/>
                    </a:cubicBezTo>
                    <a:close/>
                    <a:moveTo>
                      <a:pt x="248614" y="325420"/>
                    </a:moveTo>
                    <a:cubicBezTo>
                      <a:pt x="228358" y="337718"/>
                      <a:pt x="207379" y="332654"/>
                      <a:pt x="184953" y="334825"/>
                    </a:cubicBezTo>
                    <a:cubicBezTo>
                      <a:pt x="258019" y="370272"/>
                      <a:pt x="341212" y="293590"/>
                      <a:pt x="336871" y="240057"/>
                    </a:cubicBezTo>
                    <a:cubicBezTo>
                      <a:pt x="309381" y="288526"/>
                      <a:pt x="307211" y="291420"/>
                      <a:pt x="289849" y="300824"/>
                    </a:cubicBezTo>
                    <a:cubicBezTo>
                      <a:pt x="331807" y="241504"/>
                      <a:pt x="334701" y="195929"/>
                      <a:pt x="298530" y="156141"/>
                    </a:cubicBezTo>
                    <a:cubicBezTo>
                      <a:pt x="263083" y="116353"/>
                      <a:pt x="213890" y="107672"/>
                      <a:pt x="167591" y="132991"/>
                    </a:cubicBezTo>
                    <a:cubicBezTo>
                      <a:pt x="127080" y="154694"/>
                      <a:pt x="108271" y="203163"/>
                      <a:pt x="120569" y="249461"/>
                    </a:cubicBezTo>
                    <a:cubicBezTo>
                      <a:pt x="134314" y="302271"/>
                      <a:pt x="179166" y="329037"/>
                      <a:pt x="248614" y="32542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9" name="Freeform: Shape 31">
                <a:extLst>
                  <a:ext uri="{FF2B5EF4-FFF2-40B4-BE49-F238E27FC236}">
                    <a16:creationId xmlns:a16="http://schemas.microsoft.com/office/drawing/2014/main" id="{FC6F5862-4A1A-4752-B0FF-C14E5E9613EA}"/>
                  </a:ext>
                </a:extLst>
              </p:cNvPr>
              <p:cNvSpPr/>
              <p:nvPr/>
            </p:nvSpPr>
            <p:spPr>
              <a:xfrm>
                <a:off x="1923268" y="2234440"/>
                <a:ext cx="359324" cy="358712"/>
              </a:xfrm>
              <a:custGeom>
                <a:avLst/>
                <a:gdLst>
                  <a:gd name="connsiteX0" fmla="*/ 1447 w 423922"/>
                  <a:gd name="connsiteY0" fmla="*/ 423199 h 423199"/>
                  <a:gd name="connsiteX1" fmla="*/ 423923 w 423922"/>
                  <a:gd name="connsiteY1" fmla="*/ 2170 h 423199"/>
                  <a:gd name="connsiteX2" fmla="*/ 421753 w 423922"/>
                  <a:gd name="connsiteY2" fmla="*/ 0 h 423199"/>
                  <a:gd name="connsiteX3" fmla="*/ 0 w 423922"/>
                  <a:gd name="connsiteY3" fmla="*/ 421029 h 423199"/>
                  <a:gd name="connsiteX4" fmla="*/ 1447 w 423922"/>
                  <a:gd name="connsiteY4" fmla="*/ 423199 h 42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3922" h="423199">
                    <a:moveTo>
                      <a:pt x="1447" y="423199"/>
                    </a:moveTo>
                    <a:cubicBezTo>
                      <a:pt x="142513" y="282856"/>
                      <a:pt x="282856" y="142513"/>
                      <a:pt x="423923" y="2170"/>
                    </a:cubicBezTo>
                    <a:cubicBezTo>
                      <a:pt x="423199" y="1447"/>
                      <a:pt x="422476" y="723"/>
                      <a:pt x="421753" y="0"/>
                    </a:cubicBezTo>
                    <a:cubicBezTo>
                      <a:pt x="281409" y="140343"/>
                      <a:pt x="140343" y="280686"/>
                      <a:pt x="0" y="421029"/>
                    </a:cubicBezTo>
                    <a:cubicBezTo>
                      <a:pt x="0" y="421029"/>
                      <a:pt x="723" y="422476"/>
                      <a:pt x="1447" y="423199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0" name="Freeform: Shape 32">
                <a:extLst>
                  <a:ext uri="{FF2B5EF4-FFF2-40B4-BE49-F238E27FC236}">
                    <a16:creationId xmlns:a16="http://schemas.microsoft.com/office/drawing/2014/main" id="{8B59247F-A4B1-4CA3-AC46-34067DD4D955}"/>
                  </a:ext>
                </a:extLst>
              </p:cNvPr>
              <p:cNvSpPr/>
              <p:nvPr/>
            </p:nvSpPr>
            <p:spPr>
              <a:xfrm>
                <a:off x="2312026" y="2063976"/>
                <a:ext cx="140418" cy="139805"/>
              </a:xfrm>
              <a:custGeom>
                <a:avLst/>
                <a:gdLst>
                  <a:gd name="connsiteX0" fmla="*/ 162046 w 165662"/>
                  <a:gd name="connsiteY0" fmla="*/ 0 h 164939"/>
                  <a:gd name="connsiteX1" fmla="*/ 0 w 165662"/>
                  <a:gd name="connsiteY1" fmla="*/ 162046 h 164939"/>
                  <a:gd name="connsiteX2" fmla="*/ 2894 w 165662"/>
                  <a:gd name="connsiteY2" fmla="*/ 164939 h 164939"/>
                  <a:gd name="connsiteX3" fmla="*/ 165663 w 165662"/>
                  <a:gd name="connsiteY3" fmla="*/ 2894 h 164939"/>
                  <a:gd name="connsiteX4" fmla="*/ 162046 w 165662"/>
                  <a:gd name="connsiteY4" fmla="*/ 0 h 164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662" h="164939">
                    <a:moveTo>
                      <a:pt x="162046" y="0"/>
                    </a:moveTo>
                    <a:cubicBezTo>
                      <a:pt x="107789" y="54256"/>
                      <a:pt x="54256" y="107789"/>
                      <a:pt x="0" y="162046"/>
                    </a:cubicBezTo>
                    <a:cubicBezTo>
                      <a:pt x="723" y="162769"/>
                      <a:pt x="1447" y="163492"/>
                      <a:pt x="2894" y="164939"/>
                    </a:cubicBezTo>
                    <a:cubicBezTo>
                      <a:pt x="57150" y="110683"/>
                      <a:pt x="111406" y="57150"/>
                      <a:pt x="165663" y="2894"/>
                    </a:cubicBezTo>
                    <a:cubicBezTo>
                      <a:pt x="164216" y="2170"/>
                      <a:pt x="162769" y="1447"/>
                      <a:pt x="162046" y="0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1" name="Freeform: Shape 33">
                <a:extLst>
                  <a:ext uri="{FF2B5EF4-FFF2-40B4-BE49-F238E27FC236}">
                    <a16:creationId xmlns:a16="http://schemas.microsoft.com/office/drawing/2014/main" id="{8F056F92-BE63-4EC5-B9EE-A8CC944C183A}"/>
                  </a:ext>
                </a:extLst>
              </p:cNvPr>
              <p:cNvSpPr/>
              <p:nvPr/>
            </p:nvSpPr>
            <p:spPr>
              <a:xfrm>
                <a:off x="2656883" y="1749550"/>
                <a:ext cx="115500" cy="117275"/>
              </a:xfrm>
              <a:custGeom>
                <a:avLst/>
                <a:gdLst>
                  <a:gd name="connsiteX0" fmla="*/ 28644 w 136264"/>
                  <a:gd name="connsiteY0" fmla="*/ 16478 h 138358"/>
                  <a:gd name="connsiteX1" fmla="*/ 18517 w 136264"/>
                  <a:gd name="connsiteY1" fmla="*/ 59159 h 138358"/>
                  <a:gd name="connsiteX2" fmla="*/ 88688 w 136264"/>
                  <a:gd name="connsiteY2" fmla="*/ 19372 h 138358"/>
                  <a:gd name="connsiteX3" fmla="*/ 43836 w 136264"/>
                  <a:gd name="connsiteY3" fmla="*/ 8520 h 138358"/>
                  <a:gd name="connsiteX4" fmla="*/ 125582 w 136264"/>
                  <a:gd name="connsiteY4" fmla="*/ 30223 h 138358"/>
                  <a:gd name="connsiteX5" fmla="*/ 104603 w 136264"/>
                  <a:gd name="connsiteY5" fmla="*/ 127884 h 138358"/>
                  <a:gd name="connsiteX6" fmla="*/ 9112 w 136264"/>
                  <a:gd name="connsiteY6" fmla="*/ 106182 h 138358"/>
                  <a:gd name="connsiteX7" fmla="*/ 28644 w 136264"/>
                  <a:gd name="connsiteY7" fmla="*/ 16478 h 1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264" h="138358">
                    <a:moveTo>
                      <a:pt x="28644" y="16478"/>
                    </a:moveTo>
                    <a:cubicBezTo>
                      <a:pt x="23581" y="30223"/>
                      <a:pt x="12006" y="40351"/>
                      <a:pt x="18517" y="59159"/>
                    </a:cubicBezTo>
                    <a:cubicBezTo>
                      <a:pt x="29368" y="24436"/>
                      <a:pt x="54687" y="17201"/>
                      <a:pt x="88688" y="19372"/>
                    </a:cubicBezTo>
                    <a:cubicBezTo>
                      <a:pt x="73496" y="5627"/>
                      <a:pt x="59028" y="9244"/>
                      <a:pt x="43836" y="8520"/>
                    </a:cubicBezTo>
                    <a:cubicBezTo>
                      <a:pt x="70603" y="-8842"/>
                      <a:pt x="107497" y="1286"/>
                      <a:pt x="125582" y="30223"/>
                    </a:cubicBezTo>
                    <a:cubicBezTo>
                      <a:pt x="145838" y="62777"/>
                      <a:pt x="136434" y="107629"/>
                      <a:pt x="104603" y="127884"/>
                    </a:cubicBezTo>
                    <a:cubicBezTo>
                      <a:pt x="72773" y="148140"/>
                      <a:pt x="27921" y="138012"/>
                      <a:pt x="9112" y="106182"/>
                    </a:cubicBezTo>
                    <a:cubicBezTo>
                      <a:pt x="-8250" y="75798"/>
                      <a:pt x="-292" y="33117"/>
                      <a:pt x="28644" y="16478"/>
                    </a:cubicBezTo>
                    <a:close/>
                  </a:path>
                </a:pathLst>
              </a:custGeom>
              <a:grpFill/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468" name="Rectangle 40">
            <a:extLst>
              <a:ext uri="{FF2B5EF4-FFF2-40B4-BE49-F238E27FC236}">
                <a16:creationId xmlns:a16="http://schemas.microsoft.com/office/drawing/2014/main" id="{207A1270-09AB-4B0F-9DFD-9AE5DA43B79A}"/>
              </a:ext>
            </a:extLst>
          </p:cNvPr>
          <p:cNvSpPr/>
          <p:nvPr/>
        </p:nvSpPr>
        <p:spPr>
          <a:xfrm>
            <a:off x="5126876" y="1768686"/>
            <a:ext cx="1306286" cy="45020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Frame 41">
            <a:extLst>
              <a:ext uri="{FF2B5EF4-FFF2-40B4-BE49-F238E27FC236}">
                <a16:creationId xmlns:a16="http://schemas.microsoft.com/office/drawing/2014/main" id="{5251E8E2-568F-4386-A007-B23315563106}"/>
              </a:ext>
            </a:extLst>
          </p:cNvPr>
          <p:cNvSpPr/>
          <p:nvPr/>
        </p:nvSpPr>
        <p:spPr>
          <a:xfrm>
            <a:off x="5059332" y="1694150"/>
            <a:ext cx="1443499" cy="4646944"/>
          </a:xfrm>
          <a:prstGeom prst="frame">
            <a:avLst>
              <a:gd name="adj1" fmla="val 25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70" name="Group 45">
            <a:extLst>
              <a:ext uri="{FF2B5EF4-FFF2-40B4-BE49-F238E27FC236}">
                <a16:creationId xmlns:a16="http://schemas.microsoft.com/office/drawing/2014/main" id="{FA5A9CEB-7C88-4E59-AF14-E36D928702DF}"/>
              </a:ext>
            </a:extLst>
          </p:cNvPr>
          <p:cNvGrpSpPr/>
          <p:nvPr/>
        </p:nvGrpSpPr>
        <p:grpSpPr>
          <a:xfrm>
            <a:off x="7024566" y="1913409"/>
            <a:ext cx="4701860" cy="1238026"/>
            <a:chOff x="7343410" y="887353"/>
            <a:chExt cx="4334783" cy="1238026"/>
          </a:xfrm>
        </p:grpSpPr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11B19FB9-EFC4-4A12-9B47-1D96FBDF02F0}"/>
                </a:ext>
              </a:extLst>
            </p:cNvPr>
            <p:cNvSpPr txBox="1"/>
            <p:nvPr userDrawn="1"/>
          </p:nvSpPr>
          <p:spPr>
            <a:xfrm>
              <a:off x="7343411" y="887353"/>
              <a:ext cx="1482549" cy="553998"/>
            </a:xfrm>
            <a:prstGeom prst="rect">
              <a:avLst/>
            </a:prstGeom>
            <a:noFill/>
          </p:spPr>
          <p:txBody>
            <a:bodyPr wrap="square" lIns="48000" tIns="0" rIns="24000" b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25%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472" name="Group 64">
              <a:extLst>
                <a:ext uri="{FF2B5EF4-FFF2-40B4-BE49-F238E27FC236}">
                  <a16:creationId xmlns:a16="http://schemas.microsoft.com/office/drawing/2014/main" id="{B46C4558-45DE-4ADA-B3DB-66FF7EC06D33}"/>
                </a:ext>
              </a:extLst>
            </p:cNvPr>
            <p:cNvGrpSpPr/>
            <p:nvPr userDrawn="1"/>
          </p:nvGrpSpPr>
          <p:grpSpPr>
            <a:xfrm>
              <a:off x="7343410" y="1441351"/>
              <a:ext cx="4334783" cy="684028"/>
              <a:chOff x="910640" y="2975795"/>
              <a:chExt cx="1527408" cy="1710865"/>
            </a:xfrm>
          </p:grpSpPr>
          <p:sp>
            <p:nvSpPr>
              <p:cNvPr id="473" name="TextBox 472">
                <a:extLst>
                  <a:ext uri="{FF2B5EF4-FFF2-40B4-BE49-F238E27FC236}">
                    <a16:creationId xmlns:a16="http://schemas.microsoft.com/office/drawing/2014/main" id="{133A42CE-3D92-4EA0-9A65-799092590CE9}"/>
                  </a:ext>
                </a:extLst>
              </p:cNvPr>
              <p:cNvSpPr txBox="1"/>
              <p:nvPr/>
            </p:nvSpPr>
            <p:spPr>
              <a:xfrm>
                <a:off x="910640" y="2975795"/>
                <a:ext cx="1527408" cy="769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74" name="TextBox 473">
                <a:extLst>
                  <a:ext uri="{FF2B5EF4-FFF2-40B4-BE49-F238E27FC236}">
                    <a16:creationId xmlns:a16="http://schemas.microsoft.com/office/drawing/2014/main" id="{7314003E-C560-45BB-ADF5-CA88B8672988}"/>
                  </a:ext>
                </a:extLst>
              </p:cNvPr>
              <p:cNvSpPr txBox="1"/>
              <p:nvPr/>
            </p:nvSpPr>
            <p:spPr>
              <a:xfrm>
                <a:off x="910640" y="3531961"/>
                <a:ext cx="1527408" cy="115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</p:grpSp>
      </p:grpSp>
      <p:grpSp>
        <p:nvGrpSpPr>
          <p:cNvPr id="475" name="Group 50">
            <a:extLst>
              <a:ext uri="{FF2B5EF4-FFF2-40B4-BE49-F238E27FC236}">
                <a16:creationId xmlns:a16="http://schemas.microsoft.com/office/drawing/2014/main" id="{11ADC9E5-06DE-43FE-8FD0-5B773E42EFF2}"/>
              </a:ext>
            </a:extLst>
          </p:cNvPr>
          <p:cNvGrpSpPr/>
          <p:nvPr/>
        </p:nvGrpSpPr>
        <p:grpSpPr>
          <a:xfrm>
            <a:off x="7024566" y="3398610"/>
            <a:ext cx="4701860" cy="1238026"/>
            <a:chOff x="7343410" y="887353"/>
            <a:chExt cx="4334783" cy="1238026"/>
          </a:xfrm>
        </p:grpSpPr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1F27E149-32CD-42CE-925B-B691A25217BE}"/>
                </a:ext>
              </a:extLst>
            </p:cNvPr>
            <p:cNvSpPr txBox="1"/>
            <p:nvPr userDrawn="1"/>
          </p:nvSpPr>
          <p:spPr>
            <a:xfrm>
              <a:off x="7343411" y="887353"/>
              <a:ext cx="1482549" cy="553998"/>
            </a:xfrm>
            <a:prstGeom prst="rect">
              <a:avLst/>
            </a:prstGeom>
            <a:noFill/>
          </p:spPr>
          <p:txBody>
            <a:bodyPr wrap="square" lIns="48000" tIns="0" rIns="24000" b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28%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477" name="Group 52">
              <a:extLst>
                <a:ext uri="{FF2B5EF4-FFF2-40B4-BE49-F238E27FC236}">
                  <a16:creationId xmlns:a16="http://schemas.microsoft.com/office/drawing/2014/main" id="{3CDF1438-3036-4B85-B282-04D294265AF3}"/>
                </a:ext>
              </a:extLst>
            </p:cNvPr>
            <p:cNvGrpSpPr/>
            <p:nvPr userDrawn="1"/>
          </p:nvGrpSpPr>
          <p:grpSpPr>
            <a:xfrm>
              <a:off x="7343410" y="1441351"/>
              <a:ext cx="4334783" cy="684028"/>
              <a:chOff x="910640" y="2975795"/>
              <a:chExt cx="1527408" cy="1710865"/>
            </a:xfrm>
          </p:grpSpPr>
          <p:sp>
            <p:nvSpPr>
              <p:cNvPr id="478" name="TextBox 477">
                <a:extLst>
                  <a:ext uri="{FF2B5EF4-FFF2-40B4-BE49-F238E27FC236}">
                    <a16:creationId xmlns:a16="http://schemas.microsoft.com/office/drawing/2014/main" id="{DF70C307-08D8-4AE7-9542-57DF0B0AA6F6}"/>
                  </a:ext>
                </a:extLst>
              </p:cNvPr>
              <p:cNvSpPr txBox="1"/>
              <p:nvPr/>
            </p:nvSpPr>
            <p:spPr>
              <a:xfrm>
                <a:off x="910640" y="2975795"/>
                <a:ext cx="1527408" cy="769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79" name="TextBox 478">
                <a:extLst>
                  <a:ext uri="{FF2B5EF4-FFF2-40B4-BE49-F238E27FC236}">
                    <a16:creationId xmlns:a16="http://schemas.microsoft.com/office/drawing/2014/main" id="{3F4F777F-30BD-4977-80C1-EB6FF0B7A96D}"/>
                  </a:ext>
                </a:extLst>
              </p:cNvPr>
              <p:cNvSpPr txBox="1"/>
              <p:nvPr/>
            </p:nvSpPr>
            <p:spPr>
              <a:xfrm>
                <a:off x="910640" y="3531961"/>
                <a:ext cx="1527408" cy="115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</p:grpSp>
      </p:grpSp>
      <p:grpSp>
        <p:nvGrpSpPr>
          <p:cNvPr id="480" name="Group 55">
            <a:extLst>
              <a:ext uri="{FF2B5EF4-FFF2-40B4-BE49-F238E27FC236}">
                <a16:creationId xmlns:a16="http://schemas.microsoft.com/office/drawing/2014/main" id="{63A9B86A-419E-4C73-96EB-81C39CAFC5D5}"/>
              </a:ext>
            </a:extLst>
          </p:cNvPr>
          <p:cNvGrpSpPr/>
          <p:nvPr/>
        </p:nvGrpSpPr>
        <p:grpSpPr>
          <a:xfrm>
            <a:off x="7024566" y="4883810"/>
            <a:ext cx="4701860" cy="1238026"/>
            <a:chOff x="7343410" y="887353"/>
            <a:chExt cx="4334783" cy="1238026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BFC5C161-BDDE-4E05-B380-7D386B559753}"/>
                </a:ext>
              </a:extLst>
            </p:cNvPr>
            <p:cNvSpPr txBox="1"/>
            <p:nvPr userDrawn="1"/>
          </p:nvSpPr>
          <p:spPr>
            <a:xfrm>
              <a:off x="7343411" y="887353"/>
              <a:ext cx="1482549" cy="553998"/>
            </a:xfrm>
            <a:prstGeom prst="rect">
              <a:avLst/>
            </a:prstGeom>
            <a:noFill/>
          </p:spPr>
          <p:txBody>
            <a:bodyPr wrap="square" lIns="48000" tIns="0" rIns="24000" b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4"/>
                  </a:solidFill>
                  <a:cs typeface="Arial" pitchFamily="34" charset="0"/>
                </a:rPr>
                <a:t>36%</a:t>
              </a:r>
              <a:endParaRPr lang="ko-KR" altLang="en-US" sz="3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482" name="Group 64">
              <a:extLst>
                <a:ext uri="{FF2B5EF4-FFF2-40B4-BE49-F238E27FC236}">
                  <a16:creationId xmlns:a16="http://schemas.microsoft.com/office/drawing/2014/main" id="{AECB5E9B-22A6-4C1F-A299-EA011A75853C}"/>
                </a:ext>
              </a:extLst>
            </p:cNvPr>
            <p:cNvGrpSpPr/>
            <p:nvPr userDrawn="1"/>
          </p:nvGrpSpPr>
          <p:grpSpPr>
            <a:xfrm>
              <a:off x="7343410" y="1441351"/>
              <a:ext cx="4334783" cy="684028"/>
              <a:chOff x="910640" y="2975795"/>
              <a:chExt cx="1527408" cy="1710865"/>
            </a:xfrm>
          </p:grpSpPr>
          <p:sp>
            <p:nvSpPr>
              <p:cNvPr id="483" name="TextBox 482">
                <a:extLst>
                  <a:ext uri="{FF2B5EF4-FFF2-40B4-BE49-F238E27FC236}">
                    <a16:creationId xmlns:a16="http://schemas.microsoft.com/office/drawing/2014/main" id="{44308E81-CCA9-47D5-99C1-01F564D1E652}"/>
                  </a:ext>
                </a:extLst>
              </p:cNvPr>
              <p:cNvSpPr txBox="1"/>
              <p:nvPr/>
            </p:nvSpPr>
            <p:spPr>
              <a:xfrm>
                <a:off x="910640" y="2975795"/>
                <a:ext cx="1527408" cy="769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84" name="TextBox 483">
                <a:extLst>
                  <a:ext uri="{FF2B5EF4-FFF2-40B4-BE49-F238E27FC236}">
                    <a16:creationId xmlns:a16="http://schemas.microsoft.com/office/drawing/2014/main" id="{9A0E38CD-E195-497B-8F4A-DAEB1947D50F}"/>
                  </a:ext>
                </a:extLst>
              </p:cNvPr>
              <p:cNvSpPr txBox="1"/>
              <p:nvPr/>
            </p:nvSpPr>
            <p:spPr>
              <a:xfrm>
                <a:off x="910640" y="3531961"/>
                <a:ext cx="1527408" cy="115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</p:grpSp>
      </p:grpSp>
      <p:sp>
        <p:nvSpPr>
          <p:cNvPr id="485" name="Freeform: Shape 60">
            <a:extLst>
              <a:ext uri="{FF2B5EF4-FFF2-40B4-BE49-F238E27FC236}">
                <a16:creationId xmlns:a16="http://schemas.microsoft.com/office/drawing/2014/main" id="{0C3C6AFF-9CEB-48E0-9FAB-EAB4B92E8176}"/>
              </a:ext>
            </a:extLst>
          </p:cNvPr>
          <p:cNvSpPr/>
          <p:nvPr/>
        </p:nvSpPr>
        <p:spPr>
          <a:xfrm>
            <a:off x="223526" y="4988308"/>
            <a:ext cx="4667099" cy="1610435"/>
          </a:xfrm>
          <a:custGeom>
            <a:avLst/>
            <a:gdLst>
              <a:gd name="connsiteX0" fmla="*/ 3787726 w 4290763"/>
              <a:gd name="connsiteY0" fmla="*/ 74359 h 1698728"/>
              <a:gd name="connsiteX1" fmla="*/ 1697667 w 4290763"/>
              <a:gd name="connsiteY1" fmla="*/ 1698728 h 1698728"/>
              <a:gd name="connsiteX2" fmla="*/ 0 w 4290763"/>
              <a:gd name="connsiteY2" fmla="*/ 1698728 h 1698728"/>
              <a:gd name="connsiteX3" fmla="*/ 3787726 w 4290763"/>
              <a:gd name="connsiteY3" fmla="*/ 74359 h 1698728"/>
              <a:gd name="connsiteX4" fmla="*/ 4136823 w 4290763"/>
              <a:gd name="connsiteY4" fmla="*/ 26124 h 1698728"/>
              <a:gd name="connsiteX5" fmla="*/ 2911893 w 4290763"/>
              <a:gd name="connsiteY5" fmla="*/ 1690686 h 1698728"/>
              <a:gd name="connsiteX6" fmla="*/ 1814714 w 4290763"/>
              <a:gd name="connsiteY6" fmla="*/ 1690686 h 1698728"/>
              <a:gd name="connsiteX7" fmla="*/ 4136823 w 4290763"/>
              <a:gd name="connsiteY7" fmla="*/ 26124 h 1698728"/>
              <a:gd name="connsiteX8" fmla="*/ 4290763 w 4290763"/>
              <a:gd name="connsiteY8" fmla="*/ 0 h 1698728"/>
              <a:gd name="connsiteX9" fmla="*/ 4090765 w 4290763"/>
              <a:gd name="connsiteY9" fmla="*/ 1694707 h 1698728"/>
              <a:gd name="connsiteX10" fmla="*/ 2993586 w 4290763"/>
              <a:gd name="connsiteY10" fmla="*/ 1694707 h 1698728"/>
              <a:gd name="connsiteX11" fmla="*/ 4290763 w 4290763"/>
              <a:gd name="connsiteY11" fmla="*/ 0 h 169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0763" h="1698728">
                <a:moveTo>
                  <a:pt x="3787726" y="74359"/>
                </a:moveTo>
                <a:cubicBezTo>
                  <a:pt x="2987208" y="605767"/>
                  <a:pt x="2166590" y="1066837"/>
                  <a:pt x="1697667" y="1698728"/>
                </a:cubicBezTo>
                <a:lnTo>
                  <a:pt x="0" y="1698728"/>
                </a:lnTo>
                <a:cubicBezTo>
                  <a:pt x="766856" y="1187417"/>
                  <a:pt x="2005986" y="515331"/>
                  <a:pt x="3787726" y="74359"/>
                </a:cubicBezTo>
                <a:close/>
                <a:moveTo>
                  <a:pt x="4136823" y="26124"/>
                </a:moveTo>
                <a:cubicBezTo>
                  <a:pt x="3658424" y="597725"/>
                  <a:pt x="3214951" y="1058795"/>
                  <a:pt x="2911893" y="1690686"/>
                </a:cubicBezTo>
                <a:lnTo>
                  <a:pt x="1814714" y="1690686"/>
                </a:lnTo>
                <a:cubicBezTo>
                  <a:pt x="2310323" y="1179375"/>
                  <a:pt x="2965213" y="607773"/>
                  <a:pt x="4136823" y="26124"/>
                </a:cubicBezTo>
                <a:close/>
                <a:moveTo>
                  <a:pt x="4290763" y="0"/>
                </a:moveTo>
                <a:cubicBezTo>
                  <a:pt x="4174104" y="863003"/>
                  <a:pt x="4172759" y="1243686"/>
                  <a:pt x="4090765" y="1694707"/>
                </a:cubicBezTo>
                <a:lnTo>
                  <a:pt x="2993586" y="1694707"/>
                </a:lnTo>
                <a:cubicBezTo>
                  <a:pt x="3388710" y="992478"/>
                  <a:pt x="3691909" y="692181"/>
                  <a:pt x="429076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6" name="Freeform: Shape 61">
            <a:extLst>
              <a:ext uri="{FF2B5EF4-FFF2-40B4-BE49-F238E27FC236}">
                <a16:creationId xmlns:a16="http://schemas.microsoft.com/office/drawing/2014/main" id="{BB65976A-69F0-4E73-A018-C3CF17B70AFC}"/>
              </a:ext>
            </a:extLst>
          </p:cNvPr>
          <p:cNvSpPr/>
          <p:nvPr/>
        </p:nvSpPr>
        <p:spPr>
          <a:xfrm rot="180465" flipH="1">
            <a:off x="133438" y="5066342"/>
            <a:ext cx="1898557" cy="1477308"/>
          </a:xfrm>
          <a:custGeom>
            <a:avLst/>
            <a:gdLst>
              <a:gd name="connsiteX0" fmla="*/ 1959259 w 1959259"/>
              <a:gd name="connsiteY0" fmla="*/ 168048 h 1558303"/>
              <a:gd name="connsiteX1" fmla="*/ 1879804 w 1959259"/>
              <a:gd name="connsiteY1" fmla="*/ 258871 h 1558303"/>
              <a:gd name="connsiteX2" fmla="*/ 1269336 w 1959259"/>
              <a:gd name="connsiteY2" fmla="*/ 992488 h 1558303"/>
              <a:gd name="connsiteX3" fmla="*/ 1189679 w 1959259"/>
              <a:gd name="connsiteY3" fmla="*/ 1104673 h 1558303"/>
              <a:gd name="connsiteX4" fmla="*/ 1190256 w 1959259"/>
              <a:gd name="connsiteY4" fmla="*/ 1104975 h 1558303"/>
              <a:gd name="connsiteX5" fmla="*/ 1900355 w 1959259"/>
              <a:gd name="connsiteY5" fmla="*/ 1521813 h 1558303"/>
              <a:gd name="connsiteX6" fmla="*/ 1956153 w 1959259"/>
              <a:gd name="connsiteY6" fmla="*/ 1558303 h 1558303"/>
              <a:gd name="connsiteX7" fmla="*/ 1959259 w 1959259"/>
              <a:gd name="connsiteY7" fmla="*/ 1539348 h 1558303"/>
              <a:gd name="connsiteX8" fmla="*/ 1637304 w 1959259"/>
              <a:gd name="connsiteY8" fmla="*/ 34445 h 1558303"/>
              <a:gd name="connsiteX9" fmla="*/ 123744 w 1959259"/>
              <a:gd name="connsiteY9" fmla="*/ 503606 h 1558303"/>
              <a:gd name="connsiteX10" fmla="*/ 0 w 1959259"/>
              <a:gd name="connsiteY10" fmla="*/ 551935 h 1558303"/>
              <a:gd name="connsiteX11" fmla="*/ 41219 w 1959259"/>
              <a:gd name="connsiteY11" fmla="*/ 568033 h 1558303"/>
              <a:gd name="connsiteX12" fmla="*/ 294813 w 1959259"/>
              <a:gd name="connsiteY12" fmla="*/ 673773 h 1558303"/>
              <a:gd name="connsiteX13" fmla="*/ 519378 w 1959259"/>
              <a:gd name="connsiteY13" fmla="*/ 773358 h 1558303"/>
              <a:gd name="connsiteX14" fmla="*/ 747848 w 1959259"/>
              <a:gd name="connsiteY14" fmla="*/ 615323 h 1558303"/>
              <a:gd name="connsiteX15" fmla="*/ 1637304 w 1959259"/>
              <a:gd name="connsiteY15" fmla="*/ 34445 h 1558303"/>
              <a:gd name="connsiteX16" fmla="*/ 1959259 w 1959259"/>
              <a:gd name="connsiteY16" fmla="*/ 0 h 1558303"/>
              <a:gd name="connsiteX17" fmla="*/ 1798761 w 1959259"/>
              <a:gd name="connsiteY17" fmla="*/ 81539 h 1558303"/>
              <a:gd name="connsiteX18" fmla="*/ 715441 w 1959259"/>
              <a:gd name="connsiteY18" fmla="*/ 739648 h 1558303"/>
              <a:gd name="connsiteX19" fmla="*/ 611174 w 1959259"/>
              <a:gd name="connsiteY19" fmla="*/ 816051 h 1558303"/>
              <a:gd name="connsiteX20" fmla="*/ 766115 w 1959259"/>
              <a:gd name="connsiteY20" fmla="*/ 888874 h 1558303"/>
              <a:gd name="connsiteX21" fmla="*/ 984029 w 1959259"/>
              <a:gd name="connsiteY21" fmla="*/ 997087 h 1558303"/>
              <a:gd name="connsiteX22" fmla="*/ 1110572 w 1959259"/>
              <a:gd name="connsiteY22" fmla="*/ 1063289 h 1558303"/>
              <a:gd name="connsiteX23" fmla="*/ 1156086 w 1959259"/>
              <a:gd name="connsiteY23" fmla="*/ 997123 h 1558303"/>
              <a:gd name="connsiteX24" fmla="*/ 1765112 w 1959259"/>
              <a:gd name="connsiteY24" fmla="*/ 247126 h 1558303"/>
              <a:gd name="connsiteX25" fmla="*/ 1959259 w 1959259"/>
              <a:gd name="connsiteY25" fmla="*/ 18213 h 1558303"/>
              <a:gd name="connsiteX0" fmla="*/ 1999393 w 1999393"/>
              <a:gd name="connsiteY0" fmla="*/ 170217 h 1558303"/>
              <a:gd name="connsiteX1" fmla="*/ 1879804 w 1999393"/>
              <a:gd name="connsiteY1" fmla="*/ 258871 h 1558303"/>
              <a:gd name="connsiteX2" fmla="*/ 1269336 w 1999393"/>
              <a:gd name="connsiteY2" fmla="*/ 992488 h 1558303"/>
              <a:gd name="connsiteX3" fmla="*/ 1189679 w 1999393"/>
              <a:gd name="connsiteY3" fmla="*/ 1104673 h 1558303"/>
              <a:gd name="connsiteX4" fmla="*/ 1190256 w 1999393"/>
              <a:gd name="connsiteY4" fmla="*/ 1104975 h 1558303"/>
              <a:gd name="connsiteX5" fmla="*/ 1900355 w 1999393"/>
              <a:gd name="connsiteY5" fmla="*/ 1521813 h 1558303"/>
              <a:gd name="connsiteX6" fmla="*/ 1956153 w 1999393"/>
              <a:gd name="connsiteY6" fmla="*/ 1558303 h 1558303"/>
              <a:gd name="connsiteX7" fmla="*/ 1959259 w 1999393"/>
              <a:gd name="connsiteY7" fmla="*/ 1539348 h 1558303"/>
              <a:gd name="connsiteX8" fmla="*/ 1999393 w 1999393"/>
              <a:gd name="connsiteY8" fmla="*/ 170217 h 1558303"/>
              <a:gd name="connsiteX9" fmla="*/ 1637304 w 1999393"/>
              <a:gd name="connsiteY9" fmla="*/ 34445 h 1558303"/>
              <a:gd name="connsiteX10" fmla="*/ 123744 w 1999393"/>
              <a:gd name="connsiteY10" fmla="*/ 503606 h 1558303"/>
              <a:gd name="connsiteX11" fmla="*/ 0 w 1999393"/>
              <a:gd name="connsiteY11" fmla="*/ 551935 h 1558303"/>
              <a:gd name="connsiteX12" fmla="*/ 41219 w 1999393"/>
              <a:gd name="connsiteY12" fmla="*/ 568033 h 1558303"/>
              <a:gd name="connsiteX13" fmla="*/ 294813 w 1999393"/>
              <a:gd name="connsiteY13" fmla="*/ 673773 h 1558303"/>
              <a:gd name="connsiteX14" fmla="*/ 519378 w 1999393"/>
              <a:gd name="connsiteY14" fmla="*/ 773358 h 1558303"/>
              <a:gd name="connsiteX15" fmla="*/ 747848 w 1999393"/>
              <a:gd name="connsiteY15" fmla="*/ 615323 h 1558303"/>
              <a:gd name="connsiteX16" fmla="*/ 1637304 w 1999393"/>
              <a:gd name="connsiteY16" fmla="*/ 34445 h 1558303"/>
              <a:gd name="connsiteX17" fmla="*/ 1959259 w 1999393"/>
              <a:gd name="connsiteY17" fmla="*/ 0 h 1558303"/>
              <a:gd name="connsiteX18" fmla="*/ 1798761 w 1999393"/>
              <a:gd name="connsiteY18" fmla="*/ 81539 h 1558303"/>
              <a:gd name="connsiteX19" fmla="*/ 715441 w 1999393"/>
              <a:gd name="connsiteY19" fmla="*/ 739648 h 1558303"/>
              <a:gd name="connsiteX20" fmla="*/ 611174 w 1999393"/>
              <a:gd name="connsiteY20" fmla="*/ 816051 h 1558303"/>
              <a:gd name="connsiteX21" fmla="*/ 766115 w 1999393"/>
              <a:gd name="connsiteY21" fmla="*/ 888874 h 1558303"/>
              <a:gd name="connsiteX22" fmla="*/ 984029 w 1999393"/>
              <a:gd name="connsiteY22" fmla="*/ 997087 h 1558303"/>
              <a:gd name="connsiteX23" fmla="*/ 1110572 w 1999393"/>
              <a:gd name="connsiteY23" fmla="*/ 1063289 h 1558303"/>
              <a:gd name="connsiteX24" fmla="*/ 1156086 w 1999393"/>
              <a:gd name="connsiteY24" fmla="*/ 997123 h 1558303"/>
              <a:gd name="connsiteX25" fmla="*/ 1765112 w 1999393"/>
              <a:gd name="connsiteY25" fmla="*/ 247126 h 1558303"/>
              <a:gd name="connsiteX26" fmla="*/ 1959259 w 1999393"/>
              <a:gd name="connsiteY26" fmla="*/ 18213 h 1558303"/>
              <a:gd name="connsiteX27" fmla="*/ 1959259 w 1999393"/>
              <a:gd name="connsiteY27" fmla="*/ 0 h 1558303"/>
              <a:gd name="connsiteX0" fmla="*/ 2002647 w 2002647"/>
              <a:gd name="connsiteY0" fmla="*/ 110015 h 1558303"/>
              <a:gd name="connsiteX1" fmla="*/ 1879804 w 2002647"/>
              <a:gd name="connsiteY1" fmla="*/ 258871 h 1558303"/>
              <a:gd name="connsiteX2" fmla="*/ 1269336 w 2002647"/>
              <a:gd name="connsiteY2" fmla="*/ 992488 h 1558303"/>
              <a:gd name="connsiteX3" fmla="*/ 1189679 w 2002647"/>
              <a:gd name="connsiteY3" fmla="*/ 1104673 h 1558303"/>
              <a:gd name="connsiteX4" fmla="*/ 1190256 w 2002647"/>
              <a:gd name="connsiteY4" fmla="*/ 1104975 h 1558303"/>
              <a:gd name="connsiteX5" fmla="*/ 1900355 w 2002647"/>
              <a:gd name="connsiteY5" fmla="*/ 1521813 h 1558303"/>
              <a:gd name="connsiteX6" fmla="*/ 1956153 w 2002647"/>
              <a:gd name="connsiteY6" fmla="*/ 1558303 h 1558303"/>
              <a:gd name="connsiteX7" fmla="*/ 1959259 w 2002647"/>
              <a:gd name="connsiteY7" fmla="*/ 1539348 h 1558303"/>
              <a:gd name="connsiteX8" fmla="*/ 2002647 w 2002647"/>
              <a:gd name="connsiteY8" fmla="*/ 110015 h 1558303"/>
              <a:gd name="connsiteX9" fmla="*/ 1637304 w 2002647"/>
              <a:gd name="connsiteY9" fmla="*/ 34445 h 1558303"/>
              <a:gd name="connsiteX10" fmla="*/ 123744 w 2002647"/>
              <a:gd name="connsiteY10" fmla="*/ 503606 h 1558303"/>
              <a:gd name="connsiteX11" fmla="*/ 0 w 2002647"/>
              <a:gd name="connsiteY11" fmla="*/ 551935 h 1558303"/>
              <a:gd name="connsiteX12" fmla="*/ 41219 w 2002647"/>
              <a:gd name="connsiteY12" fmla="*/ 568033 h 1558303"/>
              <a:gd name="connsiteX13" fmla="*/ 294813 w 2002647"/>
              <a:gd name="connsiteY13" fmla="*/ 673773 h 1558303"/>
              <a:gd name="connsiteX14" fmla="*/ 519378 w 2002647"/>
              <a:gd name="connsiteY14" fmla="*/ 773358 h 1558303"/>
              <a:gd name="connsiteX15" fmla="*/ 747848 w 2002647"/>
              <a:gd name="connsiteY15" fmla="*/ 615323 h 1558303"/>
              <a:gd name="connsiteX16" fmla="*/ 1637304 w 2002647"/>
              <a:gd name="connsiteY16" fmla="*/ 34445 h 1558303"/>
              <a:gd name="connsiteX17" fmla="*/ 1959259 w 2002647"/>
              <a:gd name="connsiteY17" fmla="*/ 0 h 1558303"/>
              <a:gd name="connsiteX18" fmla="*/ 1798761 w 2002647"/>
              <a:gd name="connsiteY18" fmla="*/ 81539 h 1558303"/>
              <a:gd name="connsiteX19" fmla="*/ 715441 w 2002647"/>
              <a:gd name="connsiteY19" fmla="*/ 739648 h 1558303"/>
              <a:gd name="connsiteX20" fmla="*/ 611174 w 2002647"/>
              <a:gd name="connsiteY20" fmla="*/ 816051 h 1558303"/>
              <a:gd name="connsiteX21" fmla="*/ 766115 w 2002647"/>
              <a:gd name="connsiteY21" fmla="*/ 888874 h 1558303"/>
              <a:gd name="connsiteX22" fmla="*/ 984029 w 2002647"/>
              <a:gd name="connsiteY22" fmla="*/ 997087 h 1558303"/>
              <a:gd name="connsiteX23" fmla="*/ 1110572 w 2002647"/>
              <a:gd name="connsiteY23" fmla="*/ 1063289 h 1558303"/>
              <a:gd name="connsiteX24" fmla="*/ 1156086 w 2002647"/>
              <a:gd name="connsiteY24" fmla="*/ 997123 h 1558303"/>
              <a:gd name="connsiteX25" fmla="*/ 1765112 w 2002647"/>
              <a:gd name="connsiteY25" fmla="*/ 247126 h 1558303"/>
              <a:gd name="connsiteX26" fmla="*/ 1959259 w 2002647"/>
              <a:gd name="connsiteY26" fmla="*/ 18213 h 1558303"/>
              <a:gd name="connsiteX27" fmla="*/ 1959259 w 2002647"/>
              <a:gd name="connsiteY27" fmla="*/ 0 h 1558303"/>
              <a:gd name="connsiteX0" fmla="*/ 2002647 w 2002647"/>
              <a:gd name="connsiteY0" fmla="*/ 110015 h 1558303"/>
              <a:gd name="connsiteX1" fmla="*/ 1269336 w 2002647"/>
              <a:gd name="connsiteY1" fmla="*/ 992488 h 1558303"/>
              <a:gd name="connsiteX2" fmla="*/ 1189679 w 2002647"/>
              <a:gd name="connsiteY2" fmla="*/ 1104673 h 1558303"/>
              <a:gd name="connsiteX3" fmla="*/ 1190256 w 2002647"/>
              <a:gd name="connsiteY3" fmla="*/ 1104975 h 1558303"/>
              <a:gd name="connsiteX4" fmla="*/ 1900355 w 2002647"/>
              <a:gd name="connsiteY4" fmla="*/ 1521813 h 1558303"/>
              <a:gd name="connsiteX5" fmla="*/ 1956153 w 2002647"/>
              <a:gd name="connsiteY5" fmla="*/ 1558303 h 1558303"/>
              <a:gd name="connsiteX6" fmla="*/ 1959259 w 2002647"/>
              <a:gd name="connsiteY6" fmla="*/ 1539348 h 1558303"/>
              <a:gd name="connsiteX7" fmla="*/ 2002647 w 2002647"/>
              <a:gd name="connsiteY7" fmla="*/ 110015 h 1558303"/>
              <a:gd name="connsiteX8" fmla="*/ 1637304 w 2002647"/>
              <a:gd name="connsiteY8" fmla="*/ 34445 h 1558303"/>
              <a:gd name="connsiteX9" fmla="*/ 123744 w 2002647"/>
              <a:gd name="connsiteY9" fmla="*/ 503606 h 1558303"/>
              <a:gd name="connsiteX10" fmla="*/ 0 w 2002647"/>
              <a:gd name="connsiteY10" fmla="*/ 551935 h 1558303"/>
              <a:gd name="connsiteX11" fmla="*/ 41219 w 2002647"/>
              <a:gd name="connsiteY11" fmla="*/ 568033 h 1558303"/>
              <a:gd name="connsiteX12" fmla="*/ 294813 w 2002647"/>
              <a:gd name="connsiteY12" fmla="*/ 673773 h 1558303"/>
              <a:gd name="connsiteX13" fmla="*/ 519378 w 2002647"/>
              <a:gd name="connsiteY13" fmla="*/ 773358 h 1558303"/>
              <a:gd name="connsiteX14" fmla="*/ 747848 w 2002647"/>
              <a:gd name="connsiteY14" fmla="*/ 615323 h 1558303"/>
              <a:gd name="connsiteX15" fmla="*/ 1637304 w 2002647"/>
              <a:gd name="connsiteY15" fmla="*/ 34445 h 1558303"/>
              <a:gd name="connsiteX16" fmla="*/ 1959259 w 2002647"/>
              <a:gd name="connsiteY16" fmla="*/ 0 h 1558303"/>
              <a:gd name="connsiteX17" fmla="*/ 1798761 w 2002647"/>
              <a:gd name="connsiteY17" fmla="*/ 81539 h 1558303"/>
              <a:gd name="connsiteX18" fmla="*/ 715441 w 2002647"/>
              <a:gd name="connsiteY18" fmla="*/ 739648 h 1558303"/>
              <a:gd name="connsiteX19" fmla="*/ 611174 w 2002647"/>
              <a:gd name="connsiteY19" fmla="*/ 816051 h 1558303"/>
              <a:gd name="connsiteX20" fmla="*/ 766115 w 2002647"/>
              <a:gd name="connsiteY20" fmla="*/ 888874 h 1558303"/>
              <a:gd name="connsiteX21" fmla="*/ 984029 w 2002647"/>
              <a:gd name="connsiteY21" fmla="*/ 997087 h 1558303"/>
              <a:gd name="connsiteX22" fmla="*/ 1110572 w 2002647"/>
              <a:gd name="connsiteY22" fmla="*/ 1063289 h 1558303"/>
              <a:gd name="connsiteX23" fmla="*/ 1156086 w 2002647"/>
              <a:gd name="connsiteY23" fmla="*/ 997123 h 1558303"/>
              <a:gd name="connsiteX24" fmla="*/ 1765112 w 2002647"/>
              <a:gd name="connsiteY24" fmla="*/ 247126 h 1558303"/>
              <a:gd name="connsiteX25" fmla="*/ 1959259 w 2002647"/>
              <a:gd name="connsiteY25" fmla="*/ 18213 h 1558303"/>
              <a:gd name="connsiteX26" fmla="*/ 1959259 w 2002647"/>
              <a:gd name="connsiteY26" fmla="*/ 0 h 1558303"/>
              <a:gd name="connsiteX0" fmla="*/ 2002647 w 2002647"/>
              <a:gd name="connsiteY0" fmla="*/ 110015 h 1558303"/>
              <a:gd name="connsiteX1" fmla="*/ 1269336 w 2002647"/>
              <a:gd name="connsiteY1" fmla="*/ 992488 h 1558303"/>
              <a:gd name="connsiteX2" fmla="*/ 1189679 w 2002647"/>
              <a:gd name="connsiteY2" fmla="*/ 1104673 h 1558303"/>
              <a:gd name="connsiteX3" fmla="*/ 1190256 w 2002647"/>
              <a:gd name="connsiteY3" fmla="*/ 1104975 h 1558303"/>
              <a:gd name="connsiteX4" fmla="*/ 1900355 w 2002647"/>
              <a:gd name="connsiteY4" fmla="*/ 1521813 h 1558303"/>
              <a:gd name="connsiteX5" fmla="*/ 1956153 w 2002647"/>
              <a:gd name="connsiteY5" fmla="*/ 1558303 h 1558303"/>
              <a:gd name="connsiteX6" fmla="*/ 1959259 w 2002647"/>
              <a:gd name="connsiteY6" fmla="*/ 1539348 h 1558303"/>
              <a:gd name="connsiteX7" fmla="*/ 2002647 w 2002647"/>
              <a:gd name="connsiteY7" fmla="*/ 110015 h 1558303"/>
              <a:gd name="connsiteX8" fmla="*/ 1637304 w 2002647"/>
              <a:gd name="connsiteY8" fmla="*/ 34445 h 1558303"/>
              <a:gd name="connsiteX9" fmla="*/ 123744 w 2002647"/>
              <a:gd name="connsiteY9" fmla="*/ 503606 h 1558303"/>
              <a:gd name="connsiteX10" fmla="*/ 0 w 2002647"/>
              <a:gd name="connsiteY10" fmla="*/ 551935 h 1558303"/>
              <a:gd name="connsiteX11" fmla="*/ 41219 w 2002647"/>
              <a:gd name="connsiteY11" fmla="*/ 568033 h 1558303"/>
              <a:gd name="connsiteX12" fmla="*/ 294813 w 2002647"/>
              <a:gd name="connsiteY12" fmla="*/ 673773 h 1558303"/>
              <a:gd name="connsiteX13" fmla="*/ 519378 w 2002647"/>
              <a:gd name="connsiteY13" fmla="*/ 773358 h 1558303"/>
              <a:gd name="connsiteX14" fmla="*/ 747848 w 2002647"/>
              <a:gd name="connsiteY14" fmla="*/ 615323 h 1558303"/>
              <a:gd name="connsiteX15" fmla="*/ 1637304 w 2002647"/>
              <a:gd name="connsiteY15" fmla="*/ 34445 h 1558303"/>
              <a:gd name="connsiteX16" fmla="*/ 1959259 w 2002647"/>
              <a:gd name="connsiteY16" fmla="*/ 0 h 1558303"/>
              <a:gd name="connsiteX17" fmla="*/ 1798761 w 2002647"/>
              <a:gd name="connsiteY17" fmla="*/ 81539 h 1558303"/>
              <a:gd name="connsiteX18" fmla="*/ 715441 w 2002647"/>
              <a:gd name="connsiteY18" fmla="*/ 739648 h 1558303"/>
              <a:gd name="connsiteX19" fmla="*/ 611174 w 2002647"/>
              <a:gd name="connsiteY19" fmla="*/ 816051 h 1558303"/>
              <a:gd name="connsiteX20" fmla="*/ 766115 w 2002647"/>
              <a:gd name="connsiteY20" fmla="*/ 888874 h 1558303"/>
              <a:gd name="connsiteX21" fmla="*/ 984029 w 2002647"/>
              <a:gd name="connsiteY21" fmla="*/ 997087 h 1558303"/>
              <a:gd name="connsiteX22" fmla="*/ 1110572 w 2002647"/>
              <a:gd name="connsiteY22" fmla="*/ 1063289 h 1558303"/>
              <a:gd name="connsiteX23" fmla="*/ 1156086 w 2002647"/>
              <a:gd name="connsiteY23" fmla="*/ 997123 h 1558303"/>
              <a:gd name="connsiteX24" fmla="*/ 1765112 w 2002647"/>
              <a:gd name="connsiteY24" fmla="*/ 247126 h 1558303"/>
              <a:gd name="connsiteX25" fmla="*/ 1959259 w 2002647"/>
              <a:gd name="connsiteY25" fmla="*/ 18213 h 1558303"/>
              <a:gd name="connsiteX26" fmla="*/ 1959259 w 2002647"/>
              <a:gd name="connsiteY26" fmla="*/ 0 h 155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02647" h="1558303">
                <a:moveTo>
                  <a:pt x="2002647" y="110015"/>
                </a:moveTo>
                <a:cubicBezTo>
                  <a:pt x="1782175" y="294936"/>
                  <a:pt x="1404831" y="826712"/>
                  <a:pt x="1269336" y="992488"/>
                </a:cubicBezTo>
                <a:lnTo>
                  <a:pt x="1189679" y="1104673"/>
                </a:lnTo>
                <a:lnTo>
                  <a:pt x="1190256" y="1104975"/>
                </a:lnTo>
                <a:cubicBezTo>
                  <a:pt x="1457481" y="1248357"/>
                  <a:pt x="1693814" y="1389344"/>
                  <a:pt x="1900355" y="1521813"/>
                </a:cubicBezTo>
                <a:lnTo>
                  <a:pt x="1956153" y="1558303"/>
                </a:lnTo>
                <a:lnTo>
                  <a:pt x="1959259" y="1539348"/>
                </a:lnTo>
                <a:cubicBezTo>
                  <a:pt x="1959259" y="1082248"/>
                  <a:pt x="2002647" y="567115"/>
                  <a:pt x="2002647" y="110015"/>
                </a:cubicBezTo>
                <a:close/>
                <a:moveTo>
                  <a:pt x="1637304" y="34445"/>
                </a:moveTo>
                <a:cubicBezTo>
                  <a:pt x="1080510" y="172249"/>
                  <a:pt x="576706" y="332622"/>
                  <a:pt x="123744" y="503606"/>
                </a:cubicBezTo>
                <a:lnTo>
                  <a:pt x="0" y="551935"/>
                </a:lnTo>
                <a:lnTo>
                  <a:pt x="41219" y="568033"/>
                </a:lnTo>
                <a:cubicBezTo>
                  <a:pt x="127761" y="602983"/>
                  <a:pt x="212287" y="638261"/>
                  <a:pt x="294813" y="673773"/>
                </a:cubicBezTo>
                <a:lnTo>
                  <a:pt x="519378" y="773358"/>
                </a:lnTo>
                <a:lnTo>
                  <a:pt x="747848" y="615323"/>
                </a:lnTo>
                <a:cubicBezTo>
                  <a:pt x="1034089" y="423110"/>
                  <a:pt x="1337110" y="233723"/>
                  <a:pt x="1637304" y="34445"/>
                </a:cubicBezTo>
                <a:close/>
                <a:moveTo>
                  <a:pt x="1959259" y="0"/>
                </a:moveTo>
                <a:lnTo>
                  <a:pt x="1798761" y="81539"/>
                </a:lnTo>
                <a:cubicBezTo>
                  <a:pt x="1371481" y="303723"/>
                  <a:pt x="1017058" y="524032"/>
                  <a:pt x="715441" y="739648"/>
                </a:cubicBezTo>
                <a:lnTo>
                  <a:pt x="611174" y="816051"/>
                </a:lnTo>
                <a:lnTo>
                  <a:pt x="766115" y="888874"/>
                </a:lnTo>
                <a:cubicBezTo>
                  <a:pt x="840712" y="924936"/>
                  <a:pt x="913345" y="961039"/>
                  <a:pt x="984029" y="997087"/>
                </a:cubicBezTo>
                <a:lnTo>
                  <a:pt x="1110572" y="1063289"/>
                </a:lnTo>
                <a:lnTo>
                  <a:pt x="1156086" y="997123"/>
                </a:lnTo>
                <a:cubicBezTo>
                  <a:pt x="1340555" y="742432"/>
                  <a:pt x="1547186" y="502093"/>
                  <a:pt x="1765112" y="247126"/>
                </a:cubicBezTo>
                <a:lnTo>
                  <a:pt x="1959259" y="18213"/>
                </a:lnTo>
                <a:lnTo>
                  <a:pt x="195925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2A5A1B22-513E-44A6-91A3-8C200ED0E2E4}"/>
              </a:ext>
            </a:extLst>
          </p:cNvPr>
          <p:cNvSpPr txBox="1"/>
          <p:nvPr/>
        </p:nvSpPr>
        <p:spPr>
          <a:xfrm>
            <a:off x="5126877" y="4238784"/>
            <a:ext cx="132002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D346492A-9231-49C6-8C6E-2E6CAF9BAA42}"/>
              </a:ext>
            </a:extLst>
          </p:cNvPr>
          <p:cNvSpPr txBox="1"/>
          <p:nvPr/>
        </p:nvSpPr>
        <p:spPr>
          <a:xfrm>
            <a:off x="5126877" y="2681509"/>
            <a:ext cx="132002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3D3FB085-2C70-47AD-BB54-C293EEC736DE}"/>
              </a:ext>
            </a:extLst>
          </p:cNvPr>
          <p:cNvSpPr txBox="1"/>
          <p:nvPr/>
        </p:nvSpPr>
        <p:spPr>
          <a:xfrm>
            <a:off x="5126877" y="5733695"/>
            <a:ext cx="132002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04" name="Graphic 1">
            <a:extLst>
              <a:ext uri="{FF2B5EF4-FFF2-40B4-BE49-F238E27FC236}">
                <a16:creationId xmlns:a16="http://schemas.microsoft.com/office/drawing/2014/main" id="{260598C2-0992-4CC7-B5DD-D29B2148B4DC}"/>
              </a:ext>
            </a:extLst>
          </p:cNvPr>
          <p:cNvGrpSpPr/>
          <p:nvPr/>
        </p:nvGrpSpPr>
        <p:grpSpPr>
          <a:xfrm>
            <a:off x="5589840" y="1996884"/>
            <a:ext cx="413961" cy="604514"/>
            <a:chOff x="178031" y="160053"/>
            <a:chExt cx="600075" cy="876300"/>
          </a:xfrm>
          <a:solidFill>
            <a:schemeClr val="bg1"/>
          </a:solidFill>
        </p:grpSpPr>
        <p:sp>
          <p:nvSpPr>
            <p:cNvPr id="505" name="Freeform: Shape 21">
              <a:extLst>
                <a:ext uri="{FF2B5EF4-FFF2-40B4-BE49-F238E27FC236}">
                  <a16:creationId xmlns:a16="http://schemas.microsoft.com/office/drawing/2014/main" id="{B01C0051-FAE5-463F-81F0-221531E90FFF}"/>
                </a:ext>
              </a:extLst>
            </p:cNvPr>
            <p:cNvSpPr/>
            <p:nvPr/>
          </p:nvSpPr>
          <p:spPr>
            <a:xfrm>
              <a:off x="563793" y="335312"/>
              <a:ext cx="209550" cy="99059"/>
            </a:xfrm>
            <a:custGeom>
              <a:avLst/>
              <a:gdLst>
                <a:gd name="connsiteX0" fmla="*/ 0 w 209550"/>
                <a:gd name="connsiteY0" fmla="*/ 41910 h 99059"/>
                <a:gd name="connsiteX1" fmla="*/ 209550 w 209550"/>
                <a:gd name="connsiteY1" fmla="*/ 0 h 99059"/>
                <a:gd name="connsiteX2" fmla="*/ 209550 w 209550"/>
                <a:gd name="connsiteY2" fmla="*/ 99060 h 99059"/>
                <a:gd name="connsiteX3" fmla="*/ 0 w 209550"/>
                <a:gd name="connsiteY3" fmla="*/ 58103 h 99059"/>
                <a:gd name="connsiteX4" fmla="*/ 0 w 209550"/>
                <a:gd name="connsiteY4" fmla="*/ 41910 h 99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9059">
                  <a:moveTo>
                    <a:pt x="0" y="41910"/>
                  </a:moveTo>
                  <a:cubicBezTo>
                    <a:pt x="67627" y="28575"/>
                    <a:pt x="135255" y="14288"/>
                    <a:pt x="209550" y="0"/>
                  </a:cubicBezTo>
                  <a:cubicBezTo>
                    <a:pt x="209550" y="35243"/>
                    <a:pt x="209550" y="62865"/>
                    <a:pt x="209550" y="99060"/>
                  </a:cubicBezTo>
                  <a:cubicBezTo>
                    <a:pt x="137160" y="84773"/>
                    <a:pt x="68580" y="71438"/>
                    <a:pt x="0" y="58103"/>
                  </a:cubicBezTo>
                  <a:cubicBezTo>
                    <a:pt x="0" y="52388"/>
                    <a:pt x="0" y="47625"/>
                    <a:pt x="0" y="419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06" name="Graphic 1">
              <a:extLst>
                <a:ext uri="{FF2B5EF4-FFF2-40B4-BE49-F238E27FC236}">
                  <a16:creationId xmlns:a16="http://schemas.microsoft.com/office/drawing/2014/main" id="{26849646-3440-4B9A-A6E6-29D4841B0A53}"/>
                </a:ext>
              </a:extLst>
            </p:cNvPr>
            <p:cNvGrpSpPr/>
            <p:nvPr/>
          </p:nvGrpSpPr>
          <p:grpSpPr>
            <a:xfrm>
              <a:off x="177794" y="534385"/>
              <a:ext cx="531731" cy="503472"/>
              <a:chOff x="177794" y="534385"/>
              <a:chExt cx="531731" cy="503472"/>
            </a:xfrm>
            <a:grpFill/>
          </p:grpSpPr>
          <p:sp>
            <p:nvSpPr>
              <p:cNvPr id="508" name="Freeform: Shape 23">
                <a:extLst>
                  <a:ext uri="{FF2B5EF4-FFF2-40B4-BE49-F238E27FC236}">
                    <a16:creationId xmlns:a16="http://schemas.microsoft.com/office/drawing/2014/main" id="{B1D47236-F514-45AE-9ACF-2C3755E9290E}"/>
                  </a:ext>
                </a:extLst>
              </p:cNvPr>
              <p:cNvSpPr/>
              <p:nvPr/>
            </p:nvSpPr>
            <p:spPr>
              <a:xfrm>
                <a:off x="493308" y="605822"/>
                <a:ext cx="6667" cy="4762"/>
              </a:xfrm>
              <a:custGeom>
                <a:avLst/>
                <a:gdLst>
                  <a:gd name="connsiteX0" fmla="*/ 6668 w 6667"/>
                  <a:gd name="connsiteY0" fmla="*/ 3810 h 4762"/>
                  <a:gd name="connsiteX1" fmla="*/ 6668 w 6667"/>
                  <a:gd name="connsiteY1" fmla="*/ 0 h 4762"/>
                  <a:gd name="connsiteX2" fmla="*/ 0 w 6667"/>
                  <a:gd name="connsiteY2" fmla="*/ 4763 h 4762"/>
                  <a:gd name="connsiteX3" fmla="*/ 6668 w 6667"/>
                  <a:gd name="connsiteY3" fmla="*/ 3810 h 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67" h="4762">
                    <a:moveTo>
                      <a:pt x="6668" y="3810"/>
                    </a:moveTo>
                    <a:cubicBezTo>
                      <a:pt x="6668" y="2857"/>
                      <a:pt x="6668" y="1905"/>
                      <a:pt x="6668" y="0"/>
                    </a:cubicBezTo>
                    <a:cubicBezTo>
                      <a:pt x="4763" y="1905"/>
                      <a:pt x="1905" y="2857"/>
                      <a:pt x="0" y="4763"/>
                    </a:cubicBezTo>
                    <a:cubicBezTo>
                      <a:pt x="1905" y="3810"/>
                      <a:pt x="3810" y="3810"/>
                      <a:pt x="6668" y="38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" name="Freeform: Shape 24">
                <a:extLst>
                  <a:ext uri="{FF2B5EF4-FFF2-40B4-BE49-F238E27FC236}">
                    <a16:creationId xmlns:a16="http://schemas.microsoft.com/office/drawing/2014/main" id="{12AF2AAB-ED74-4C5A-81E5-6201FA3E2944}"/>
                  </a:ext>
                </a:extLst>
              </p:cNvPr>
              <p:cNvSpPr/>
              <p:nvPr/>
            </p:nvSpPr>
            <p:spPr>
              <a:xfrm>
                <a:off x="473306" y="614395"/>
                <a:ext cx="5715" cy="4762"/>
              </a:xfrm>
              <a:custGeom>
                <a:avLst/>
                <a:gdLst>
                  <a:gd name="connsiteX0" fmla="*/ 2857 w 5715"/>
                  <a:gd name="connsiteY0" fmla="*/ 4763 h 4762"/>
                  <a:gd name="connsiteX1" fmla="*/ 5715 w 5715"/>
                  <a:gd name="connsiteY1" fmla="*/ 0 h 4762"/>
                  <a:gd name="connsiteX2" fmla="*/ 0 w 5715"/>
                  <a:gd name="connsiteY2" fmla="*/ 1905 h 4762"/>
                  <a:gd name="connsiteX3" fmla="*/ 0 w 5715"/>
                  <a:gd name="connsiteY3" fmla="*/ 1905 h 4762"/>
                  <a:gd name="connsiteX4" fmla="*/ 2857 w 5715"/>
                  <a:gd name="connsiteY4" fmla="*/ 4763 h 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" h="4762">
                    <a:moveTo>
                      <a:pt x="2857" y="4763"/>
                    </a:moveTo>
                    <a:cubicBezTo>
                      <a:pt x="3810" y="2857"/>
                      <a:pt x="4763" y="1905"/>
                      <a:pt x="5715" y="0"/>
                    </a:cubicBezTo>
                    <a:cubicBezTo>
                      <a:pt x="3810" y="952"/>
                      <a:pt x="1905" y="952"/>
                      <a:pt x="0" y="1905"/>
                    </a:cubicBezTo>
                    <a:cubicBezTo>
                      <a:pt x="0" y="1905"/>
                      <a:pt x="0" y="1905"/>
                      <a:pt x="0" y="1905"/>
                    </a:cubicBezTo>
                    <a:cubicBezTo>
                      <a:pt x="953" y="2857"/>
                      <a:pt x="1905" y="3810"/>
                      <a:pt x="2857" y="476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0" name="Freeform: Shape 25">
                <a:extLst>
                  <a:ext uri="{FF2B5EF4-FFF2-40B4-BE49-F238E27FC236}">
                    <a16:creationId xmlns:a16="http://schemas.microsoft.com/office/drawing/2014/main" id="{716B05E2-8D35-4164-A566-FAD507DB2607}"/>
                  </a:ext>
                </a:extLst>
              </p:cNvPr>
              <p:cNvSpPr/>
              <p:nvPr/>
            </p:nvSpPr>
            <p:spPr>
              <a:xfrm>
                <a:off x="177794" y="534385"/>
                <a:ext cx="531731" cy="503472"/>
              </a:xfrm>
              <a:custGeom>
                <a:avLst/>
                <a:gdLst>
                  <a:gd name="connsiteX0" fmla="*/ 524111 w 531731"/>
                  <a:gd name="connsiteY0" fmla="*/ 423863 h 503472"/>
                  <a:gd name="connsiteX1" fmla="*/ 489821 w 531731"/>
                  <a:gd name="connsiteY1" fmla="*/ 408622 h 503472"/>
                  <a:gd name="connsiteX2" fmla="*/ 467914 w 531731"/>
                  <a:gd name="connsiteY2" fmla="*/ 381953 h 503472"/>
                  <a:gd name="connsiteX3" fmla="*/ 398381 w 531731"/>
                  <a:gd name="connsiteY3" fmla="*/ 100965 h 503472"/>
                  <a:gd name="connsiteX4" fmla="*/ 336469 w 531731"/>
                  <a:gd name="connsiteY4" fmla="*/ 953 h 503472"/>
                  <a:gd name="connsiteX5" fmla="*/ 339326 w 531731"/>
                  <a:gd name="connsiteY5" fmla="*/ 78105 h 503472"/>
                  <a:gd name="connsiteX6" fmla="*/ 339326 w 531731"/>
                  <a:gd name="connsiteY6" fmla="*/ 78105 h 503472"/>
                  <a:gd name="connsiteX7" fmla="*/ 297416 w 531731"/>
                  <a:gd name="connsiteY7" fmla="*/ 93345 h 503472"/>
                  <a:gd name="connsiteX8" fmla="*/ 297416 w 531731"/>
                  <a:gd name="connsiteY8" fmla="*/ 93345 h 503472"/>
                  <a:gd name="connsiteX9" fmla="*/ 167876 w 531731"/>
                  <a:gd name="connsiteY9" fmla="*/ 136208 h 503472"/>
                  <a:gd name="connsiteX10" fmla="*/ 192641 w 531731"/>
                  <a:gd name="connsiteY10" fmla="*/ 0 h 503472"/>
                  <a:gd name="connsiteX11" fmla="*/ 145016 w 531731"/>
                  <a:gd name="connsiteY11" fmla="*/ 54293 h 503472"/>
                  <a:gd name="connsiteX12" fmla="*/ 62149 w 531731"/>
                  <a:gd name="connsiteY12" fmla="*/ 366713 h 503472"/>
                  <a:gd name="connsiteX13" fmla="*/ 25001 w 531731"/>
                  <a:gd name="connsiteY13" fmla="*/ 411480 h 503472"/>
                  <a:gd name="connsiteX14" fmla="*/ 236 w 531731"/>
                  <a:gd name="connsiteY14" fmla="*/ 484822 h 503472"/>
                  <a:gd name="connsiteX15" fmla="*/ 32621 w 531731"/>
                  <a:gd name="connsiteY15" fmla="*/ 499110 h 503472"/>
                  <a:gd name="connsiteX16" fmla="*/ 507919 w 531731"/>
                  <a:gd name="connsiteY16" fmla="*/ 502920 h 503472"/>
                  <a:gd name="connsiteX17" fmla="*/ 531731 w 531731"/>
                  <a:gd name="connsiteY17" fmla="*/ 494347 h 503472"/>
                  <a:gd name="connsiteX18" fmla="*/ 524111 w 531731"/>
                  <a:gd name="connsiteY18" fmla="*/ 423863 h 503472"/>
                  <a:gd name="connsiteX19" fmla="*/ 333611 w 531731"/>
                  <a:gd name="connsiteY19" fmla="*/ 116205 h 503472"/>
                  <a:gd name="connsiteX20" fmla="*/ 360281 w 531731"/>
                  <a:gd name="connsiteY20" fmla="*/ 123825 h 503472"/>
                  <a:gd name="connsiteX21" fmla="*/ 370759 w 531731"/>
                  <a:gd name="connsiteY21" fmla="*/ 181928 h 503472"/>
                  <a:gd name="connsiteX22" fmla="*/ 341231 w 531731"/>
                  <a:gd name="connsiteY22" fmla="*/ 181928 h 503472"/>
                  <a:gd name="connsiteX23" fmla="*/ 220264 w 531731"/>
                  <a:gd name="connsiteY23" fmla="*/ 160020 h 503472"/>
                  <a:gd name="connsiteX24" fmla="*/ 333611 w 531731"/>
                  <a:gd name="connsiteY24" fmla="*/ 116205 h 503472"/>
                  <a:gd name="connsiteX25" fmla="*/ 146921 w 531731"/>
                  <a:gd name="connsiteY25" fmla="*/ 198120 h 503472"/>
                  <a:gd name="connsiteX26" fmla="*/ 176449 w 531731"/>
                  <a:gd name="connsiteY26" fmla="*/ 185738 h 503472"/>
                  <a:gd name="connsiteX27" fmla="*/ 325039 w 531731"/>
                  <a:gd name="connsiteY27" fmla="*/ 213360 h 503472"/>
                  <a:gd name="connsiteX28" fmla="*/ 325991 w 531731"/>
                  <a:gd name="connsiteY28" fmla="*/ 222885 h 503472"/>
                  <a:gd name="connsiteX29" fmla="*/ 128824 w 531731"/>
                  <a:gd name="connsiteY29" fmla="*/ 296228 h 503472"/>
                  <a:gd name="connsiteX30" fmla="*/ 146921 w 531731"/>
                  <a:gd name="connsiteY30" fmla="*/ 198120 h 503472"/>
                  <a:gd name="connsiteX31" fmla="*/ 317419 w 531731"/>
                  <a:gd name="connsiteY31" fmla="*/ 409575 h 503472"/>
                  <a:gd name="connsiteX32" fmla="*/ 124061 w 531731"/>
                  <a:gd name="connsiteY32" fmla="*/ 409575 h 503472"/>
                  <a:gd name="connsiteX33" fmla="*/ 99296 w 531731"/>
                  <a:gd name="connsiteY33" fmla="*/ 389572 h 503472"/>
                  <a:gd name="connsiteX34" fmla="*/ 128824 w 531731"/>
                  <a:gd name="connsiteY34" fmla="*/ 353378 h 503472"/>
                  <a:gd name="connsiteX35" fmla="*/ 319324 w 531731"/>
                  <a:gd name="connsiteY35" fmla="*/ 398145 h 503472"/>
                  <a:gd name="connsiteX36" fmla="*/ 317419 w 531731"/>
                  <a:gd name="connsiteY36" fmla="*/ 409575 h 503472"/>
                  <a:gd name="connsiteX37" fmla="*/ 154541 w 531731"/>
                  <a:gd name="connsiteY37" fmla="*/ 322897 h 503472"/>
                  <a:gd name="connsiteX38" fmla="*/ 360281 w 531731"/>
                  <a:gd name="connsiteY38" fmla="*/ 250508 h 503472"/>
                  <a:gd name="connsiteX39" fmla="*/ 398381 w 531731"/>
                  <a:gd name="connsiteY39" fmla="*/ 269558 h 503472"/>
                  <a:gd name="connsiteX40" fmla="*/ 422194 w 531731"/>
                  <a:gd name="connsiteY40" fmla="*/ 389572 h 503472"/>
                  <a:gd name="connsiteX41" fmla="*/ 154541 w 531731"/>
                  <a:gd name="connsiteY41" fmla="*/ 322897 h 503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531731" h="503472">
                    <a:moveTo>
                      <a:pt x="524111" y="423863"/>
                    </a:moveTo>
                    <a:cubicBezTo>
                      <a:pt x="520301" y="402908"/>
                      <a:pt x="502204" y="409575"/>
                      <a:pt x="489821" y="408622"/>
                    </a:cubicBezTo>
                    <a:cubicBezTo>
                      <a:pt x="472676" y="406718"/>
                      <a:pt x="471724" y="394335"/>
                      <a:pt x="467914" y="381953"/>
                    </a:cubicBezTo>
                    <a:cubicBezTo>
                      <a:pt x="444101" y="288608"/>
                      <a:pt x="417431" y="195263"/>
                      <a:pt x="398381" y="100965"/>
                    </a:cubicBezTo>
                    <a:cubicBezTo>
                      <a:pt x="389809" y="57150"/>
                      <a:pt x="372664" y="24765"/>
                      <a:pt x="336469" y="953"/>
                    </a:cubicBezTo>
                    <a:cubicBezTo>
                      <a:pt x="329801" y="26670"/>
                      <a:pt x="358376" y="51435"/>
                      <a:pt x="339326" y="78105"/>
                    </a:cubicBezTo>
                    <a:cubicBezTo>
                      <a:pt x="339326" y="78105"/>
                      <a:pt x="339326" y="78105"/>
                      <a:pt x="339326" y="78105"/>
                    </a:cubicBezTo>
                    <a:cubicBezTo>
                      <a:pt x="326944" y="86678"/>
                      <a:pt x="312656" y="91440"/>
                      <a:pt x="297416" y="93345"/>
                    </a:cubicBezTo>
                    <a:lnTo>
                      <a:pt x="297416" y="93345"/>
                    </a:lnTo>
                    <a:cubicBezTo>
                      <a:pt x="255506" y="107632"/>
                      <a:pt x="213596" y="120968"/>
                      <a:pt x="167876" y="136208"/>
                    </a:cubicBezTo>
                    <a:cubicBezTo>
                      <a:pt x="166924" y="86678"/>
                      <a:pt x="191689" y="45720"/>
                      <a:pt x="192641" y="0"/>
                    </a:cubicBezTo>
                    <a:cubicBezTo>
                      <a:pt x="156446" y="0"/>
                      <a:pt x="151684" y="28575"/>
                      <a:pt x="145016" y="54293"/>
                    </a:cubicBezTo>
                    <a:cubicBezTo>
                      <a:pt x="116441" y="159068"/>
                      <a:pt x="89771" y="262890"/>
                      <a:pt x="62149" y="366713"/>
                    </a:cubicBezTo>
                    <a:cubicBezTo>
                      <a:pt x="56434" y="386715"/>
                      <a:pt x="56434" y="404813"/>
                      <a:pt x="25001" y="411480"/>
                    </a:cubicBezTo>
                    <a:cubicBezTo>
                      <a:pt x="-5479" y="419100"/>
                      <a:pt x="4046" y="459105"/>
                      <a:pt x="236" y="484822"/>
                    </a:cubicBezTo>
                    <a:cubicBezTo>
                      <a:pt x="-2621" y="505778"/>
                      <a:pt x="21191" y="499110"/>
                      <a:pt x="32621" y="499110"/>
                    </a:cubicBezTo>
                    <a:cubicBezTo>
                      <a:pt x="191689" y="501968"/>
                      <a:pt x="349804" y="501968"/>
                      <a:pt x="507919" y="502920"/>
                    </a:cubicBezTo>
                    <a:cubicBezTo>
                      <a:pt x="516491" y="502920"/>
                      <a:pt x="531731" y="506730"/>
                      <a:pt x="531731" y="494347"/>
                    </a:cubicBezTo>
                    <a:cubicBezTo>
                      <a:pt x="531731" y="471488"/>
                      <a:pt x="527921" y="447675"/>
                      <a:pt x="524111" y="423863"/>
                    </a:cubicBezTo>
                    <a:close/>
                    <a:moveTo>
                      <a:pt x="333611" y="116205"/>
                    </a:moveTo>
                    <a:cubicBezTo>
                      <a:pt x="344089" y="112395"/>
                      <a:pt x="357424" y="109538"/>
                      <a:pt x="360281" y="123825"/>
                    </a:cubicBezTo>
                    <a:cubicBezTo>
                      <a:pt x="365044" y="142875"/>
                      <a:pt x="378379" y="162878"/>
                      <a:pt x="370759" y="181928"/>
                    </a:cubicBezTo>
                    <a:cubicBezTo>
                      <a:pt x="365996" y="193358"/>
                      <a:pt x="350756" y="183833"/>
                      <a:pt x="341231" y="181928"/>
                    </a:cubicBezTo>
                    <a:cubicBezTo>
                      <a:pt x="304084" y="176213"/>
                      <a:pt x="267889" y="168593"/>
                      <a:pt x="220264" y="160020"/>
                    </a:cubicBezTo>
                    <a:cubicBezTo>
                      <a:pt x="261221" y="135255"/>
                      <a:pt x="298369" y="128588"/>
                      <a:pt x="333611" y="116205"/>
                    </a:cubicBezTo>
                    <a:close/>
                    <a:moveTo>
                      <a:pt x="146921" y="198120"/>
                    </a:moveTo>
                    <a:cubicBezTo>
                      <a:pt x="150731" y="180023"/>
                      <a:pt x="163114" y="182880"/>
                      <a:pt x="176449" y="185738"/>
                    </a:cubicBezTo>
                    <a:cubicBezTo>
                      <a:pt x="225979" y="195263"/>
                      <a:pt x="275509" y="203835"/>
                      <a:pt x="325039" y="213360"/>
                    </a:cubicBezTo>
                    <a:cubicBezTo>
                      <a:pt x="325039" y="216218"/>
                      <a:pt x="325991" y="220028"/>
                      <a:pt x="325991" y="222885"/>
                    </a:cubicBezTo>
                    <a:cubicBezTo>
                      <a:pt x="261221" y="246697"/>
                      <a:pt x="196451" y="271463"/>
                      <a:pt x="128824" y="296228"/>
                    </a:cubicBezTo>
                    <a:cubicBezTo>
                      <a:pt x="123109" y="260033"/>
                      <a:pt x="141206" y="230505"/>
                      <a:pt x="146921" y="198120"/>
                    </a:cubicBezTo>
                    <a:close/>
                    <a:moveTo>
                      <a:pt x="317419" y="409575"/>
                    </a:moveTo>
                    <a:cubicBezTo>
                      <a:pt x="252649" y="409575"/>
                      <a:pt x="188831" y="409575"/>
                      <a:pt x="124061" y="409575"/>
                    </a:cubicBezTo>
                    <a:cubicBezTo>
                      <a:pt x="110726" y="409575"/>
                      <a:pt x="91676" y="412433"/>
                      <a:pt x="99296" y="389572"/>
                    </a:cubicBezTo>
                    <a:cubicBezTo>
                      <a:pt x="104059" y="374333"/>
                      <a:pt x="97391" y="346710"/>
                      <a:pt x="128824" y="353378"/>
                    </a:cubicBezTo>
                    <a:cubicBezTo>
                      <a:pt x="192641" y="367665"/>
                      <a:pt x="255506" y="382905"/>
                      <a:pt x="319324" y="398145"/>
                    </a:cubicBezTo>
                    <a:cubicBezTo>
                      <a:pt x="318371" y="401955"/>
                      <a:pt x="318371" y="405765"/>
                      <a:pt x="317419" y="409575"/>
                    </a:cubicBezTo>
                    <a:close/>
                    <a:moveTo>
                      <a:pt x="154541" y="322897"/>
                    </a:moveTo>
                    <a:cubicBezTo>
                      <a:pt x="229789" y="296228"/>
                      <a:pt x="295511" y="274320"/>
                      <a:pt x="360281" y="250508"/>
                    </a:cubicBezTo>
                    <a:cubicBezTo>
                      <a:pt x="381236" y="242888"/>
                      <a:pt x="391714" y="246697"/>
                      <a:pt x="398381" y="269558"/>
                    </a:cubicBezTo>
                    <a:cubicBezTo>
                      <a:pt x="408859" y="307658"/>
                      <a:pt x="421241" y="344805"/>
                      <a:pt x="422194" y="389572"/>
                    </a:cubicBezTo>
                    <a:cubicBezTo>
                      <a:pt x="331706" y="366713"/>
                      <a:pt x="247886" y="345758"/>
                      <a:pt x="154541" y="32289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7" name="Freeform: Shape 26">
              <a:extLst>
                <a:ext uri="{FF2B5EF4-FFF2-40B4-BE49-F238E27FC236}">
                  <a16:creationId xmlns:a16="http://schemas.microsoft.com/office/drawing/2014/main" id="{A867FB5E-4A72-4959-8DBC-D7E3FA3035C2}"/>
                </a:ext>
              </a:extLst>
            </p:cNvPr>
            <p:cNvSpPr/>
            <p:nvPr/>
          </p:nvSpPr>
          <p:spPr>
            <a:xfrm>
              <a:off x="210416" y="160053"/>
              <a:ext cx="446722" cy="456247"/>
            </a:xfrm>
            <a:custGeom>
              <a:avLst/>
              <a:gdLst>
                <a:gd name="connsiteX0" fmla="*/ 446723 w 446722"/>
                <a:gd name="connsiteY0" fmla="*/ 162878 h 456247"/>
                <a:gd name="connsiteX1" fmla="*/ 383858 w 446722"/>
                <a:gd name="connsiteY1" fmla="*/ 57150 h 456247"/>
                <a:gd name="connsiteX2" fmla="*/ 264795 w 446722"/>
                <a:gd name="connsiteY2" fmla="*/ 152400 h 456247"/>
                <a:gd name="connsiteX3" fmla="*/ 280988 w 446722"/>
                <a:gd name="connsiteY3" fmla="*/ 953 h 456247"/>
                <a:gd name="connsiteX4" fmla="*/ 159068 w 446722"/>
                <a:gd name="connsiteY4" fmla="*/ 0 h 456247"/>
                <a:gd name="connsiteX5" fmla="*/ 183833 w 446722"/>
                <a:gd name="connsiteY5" fmla="*/ 157163 h 456247"/>
                <a:gd name="connsiteX6" fmla="*/ 58103 w 446722"/>
                <a:gd name="connsiteY6" fmla="*/ 59055 h 456247"/>
                <a:gd name="connsiteX7" fmla="*/ 952 w 446722"/>
                <a:gd name="connsiteY7" fmla="*/ 169545 h 456247"/>
                <a:gd name="connsiteX8" fmla="*/ 141922 w 446722"/>
                <a:gd name="connsiteY8" fmla="*/ 230505 h 456247"/>
                <a:gd name="connsiteX9" fmla="*/ 0 w 446722"/>
                <a:gd name="connsiteY9" fmla="*/ 292418 h 456247"/>
                <a:gd name="connsiteX10" fmla="*/ 64770 w 446722"/>
                <a:gd name="connsiteY10" fmla="*/ 399098 h 456247"/>
                <a:gd name="connsiteX11" fmla="*/ 184785 w 446722"/>
                <a:gd name="connsiteY11" fmla="*/ 301943 h 456247"/>
                <a:gd name="connsiteX12" fmla="*/ 166688 w 446722"/>
                <a:gd name="connsiteY12" fmla="*/ 456248 h 456247"/>
                <a:gd name="connsiteX13" fmla="*/ 286703 w 446722"/>
                <a:gd name="connsiteY13" fmla="*/ 456248 h 456247"/>
                <a:gd name="connsiteX14" fmla="*/ 266700 w 446722"/>
                <a:gd name="connsiteY14" fmla="*/ 301943 h 456247"/>
                <a:gd name="connsiteX15" fmla="*/ 389573 w 446722"/>
                <a:gd name="connsiteY15" fmla="*/ 398145 h 456247"/>
                <a:gd name="connsiteX16" fmla="*/ 446723 w 446722"/>
                <a:gd name="connsiteY16" fmla="*/ 285750 h 456247"/>
                <a:gd name="connsiteX17" fmla="*/ 306705 w 446722"/>
                <a:gd name="connsiteY17" fmla="*/ 227648 h 456247"/>
                <a:gd name="connsiteX18" fmla="*/ 446723 w 446722"/>
                <a:gd name="connsiteY18" fmla="*/ 162878 h 456247"/>
                <a:gd name="connsiteX19" fmla="*/ 223838 w 446722"/>
                <a:gd name="connsiteY19" fmla="*/ 268605 h 456247"/>
                <a:gd name="connsiteX20" fmla="*/ 182880 w 446722"/>
                <a:gd name="connsiteY20" fmla="*/ 227648 h 456247"/>
                <a:gd name="connsiteX21" fmla="*/ 223838 w 446722"/>
                <a:gd name="connsiteY21" fmla="*/ 186690 h 456247"/>
                <a:gd name="connsiteX22" fmla="*/ 264795 w 446722"/>
                <a:gd name="connsiteY22" fmla="*/ 227648 h 456247"/>
                <a:gd name="connsiteX23" fmla="*/ 223838 w 446722"/>
                <a:gd name="connsiteY23" fmla="*/ 268605 h 456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46722" h="456247">
                  <a:moveTo>
                    <a:pt x="446723" y="162878"/>
                  </a:moveTo>
                  <a:cubicBezTo>
                    <a:pt x="424815" y="125730"/>
                    <a:pt x="405765" y="93345"/>
                    <a:pt x="383858" y="57150"/>
                  </a:cubicBezTo>
                  <a:cubicBezTo>
                    <a:pt x="342900" y="90488"/>
                    <a:pt x="308610" y="117158"/>
                    <a:pt x="264795" y="152400"/>
                  </a:cubicBezTo>
                  <a:cubicBezTo>
                    <a:pt x="270510" y="95250"/>
                    <a:pt x="275273" y="50483"/>
                    <a:pt x="280988" y="953"/>
                  </a:cubicBezTo>
                  <a:cubicBezTo>
                    <a:pt x="255270" y="-953"/>
                    <a:pt x="180975" y="953"/>
                    <a:pt x="159068" y="0"/>
                  </a:cubicBezTo>
                  <a:cubicBezTo>
                    <a:pt x="163830" y="38100"/>
                    <a:pt x="177165" y="113348"/>
                    <a:pt x="183833" y="157163"/>
                  </a:cubicBezTo>
                  <a:cubicBezTo>
                    <a:pt x="137160" y="120015"/>
                    <a:pt x="100965" y="91440"/>
                    <a:pt x="58103" y="59055"/>
                  </a:cubicBezTo>
                  <a:cubicBezTo>
                    <a:pt x="37148" y="99060"/>
                    <a:pt x="20003" y="133350"/>
                    <a:pt x="952" y="169545"/>
                  </a:cubicBezTo>
                  <a:cubicBezTo>
                    <a:pt x="49530" y="190500"/>
                    <a:pt x="91440" y="208598"/>
                    <a:pt x="141922" y="230505"/>
                  </a:cubicBezTo>
                  <a:cubicBezTo>
                    <a:pt x="91440" y="252413"/>
                    <a:pt x="50482" y="270510"/>
                    <a:pt x="0" y="292418"/>
                  </a:cubicBezTo>
                  <a:cubicBezTo>
                    <a:pt x="22860" y="330518"/>
                    <a:pt x="42863" y="363855"/>
                    <a:pt x="64770" y="399098"/>
                  </a:cubicBezTo>
                  <a:cubicBezTo>
                    <a:pt x="107633" y="363855"/>
                    <a:pt x="141922" y="337185"/>
                    <a:pt x="184785" y="301943"/>
                  </a:cubicBezTo>
                  <a:cubicBezTo>
                    <a:pt x="178118" y="360045"/>
                    <a:pt x="172403" y="403860"/>
                    <a:pt x="166688" y="456248"/>
                  </a:cubicBezTo>
                  <a:cubicBezTo>
                    <a:pt x="209550" y="456248"/>
                    <a:pt x="246697" y="456248"/>
                    <a:pt x="286703" y="456248"/>
                  </a:cubicBezTo>
                  <a:cubicBezTo>
                    <a:pt x="280035" y="402908"/>
                    <a:pt x="274320" y="358140"/>
                    <a:pt x="266700" y="301943"/>
                  </a:cubicBezTo>
                  <a:cubicBezTo>
                    <a:pt x="311468" y="337185"/>
                    <a:pt x="346710" y="364808"/>
                    <a:pt x="389573" y="398145"/>
                  </a:cubicBezTo>
                  <a:cubicBezTo>
                    <a:pt x="410528" y="357188"/>
                    <a:pt x="427673" y="322898"/>
                    <a:pt x="446723" y="285750"/>
                  </a:cubicBezTo>
                  <a:cubicBezTo>
                    <a:pt x="397193" y="265748"/>
                    <a:pt x="357188" y="248603"/>
                    <a:pt x="306705" y="227648"/>
                  </a:cubicBezTo>
                  <a:cubicBezTo>
                    <a:pt x="358140" y="202883"/>
                    <a:pt x="399098" y="184785"/>
                    <a:pt x="446723" y="162878"/>
                  </a:cubicBezTo>
                  <a:close/>
                  <a:moveTo>
                    <a:pt x="223838" y="268605"/>
                  </a:moveTo>
                  <a:cubicBezTo>
                    <a:pt x="200978" y="268605"/>
                    <a:pt x="182880" y="250508"/>
                    <a:pt x="182880" y="227648"/>
                  </a:cubicBezTo>
                  <a:cubicBezTo>
                    <a:pt x="182880" y="204788"/>
                    <a:pt x="200978" y="186690"/>
                    <a:pt x="223838" y="186690"/>
                  </a:cubicBezTo>
                  <a:cubicBezTo>
                    <a:pt x="246697" y="186690"/>
                    <a:pt x="264795" y="204788"/>
                    <a:pt x="264795" y="227648"/>
                  </a:cubicBezTo>
                  <a:cubicBezTo>
                    <a:pt x="264795" y="250508"/>
                    <a:pt x="246697" y="268605"/>
                    <a:pt x="223838" y="2686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1" name="Freeform: Shape 290">
            <a:extLst>
              <a:ext uri="{FF2B5EF4-FFF2-40B4-BE49-F238E27FC236}">
                <a16:creationId xmlns:a16="http://schemas.microsoft.com/office/drawing/2014/main" id="{02A5B21B-467C-4C21-B059-61C55A2E62AB}"/>
              </a:ext>
            </a:extLst>
          </p:cNvPr>
          <p:cNvSpPr/>
          <p:nvPr/>
        </p:nvSpPr>
        <p:spPr>
          <a:xfrm>
            <a:off x="5472191" y="3586729"/>
            <a:ext cx="601786" cy="499022"/>
          </a:xfrm>
          <a:custGeom>
            <a:avLst/>
            <a:gdLst>
              <a:gd name="connsiteX0" fmla="*/ 652747 w 958519"/>
              <a:gd name="connsiteY0" fmla="*/ 294854 h 794837"/>
              <a:gd name="connsiteX1" fmla="*/ 846112 w 958519"/>
              <a:gd name="connsiteY1" fmla="*/ 294854 h 794837"/>
              <a:gd name="connsiteX2" fmla="*/ 866369 w 958519"/>
              <a:gd name="connsiteY2" fmla="*/ 313270 h 794837"/>
              <a:gd name="connsiteX3" fmla="*/ 892151 w 958519"/>
              <a:gd name="connsiteY3" fmla="*/ 514000 h 794837"/>
              <a:gd name="connsiteX4" fmla="*/ 864527 w 958519"/>
              <a:gd name="connsiteY4" fmla="*/ 544846 h 794837"/>
              <a:gd name="connsiteX5" fmla="*/ 764623 w 958519"/>
              <a:gd name="connsiteY5" fmla="*/ 545307 h 794837"/>
              <a:gd name="connsiteX6" fmla="*/ 664256 w 958519"/>
              <a:gd name="connsiteY6" fmla="*/ 545307 h 794837"/>
              <a:gd name="connsiteX7" fmla="*/ 644920 w 958519"/>
              <a:gd name="connsiteY7" fmla="*/ 526431 h 794837"/>
              <a:gd name="connsiteX8" fmla="*/ 641880 w 958519"/>
              <a:gd name="connsiteY8" fmla="*/ 465357 h 794837"/>
              <a:gd name="connsiteX9" fmla="*/ 629441 w 958519"/>
              <a:gd name="connsiteY9" fmla="*/ 467387 h 794837"/>
              <a:gd name="connsiteX10" fmla="*/ 616525 w 958519"/>
              <a:gd name="connsiteY10" fmla="*/ 466971 h 794837"/>
              <a:gd name="connsiteX11" fmla="*/ 619140 w 958519"/>
              <a:gd name="connsiteY11" fmla="*/ 519985 h 794837"/>
              <a:gd name="connsiteX12" fmla="*/ 594278 w 958519"/>
              <a:gd name="connsiteY12" fmla="*/ 545767 h 794837"/>
              <a:gd name="connsiteX13" fmla="*/ 481942 w 958519"/>
              <a:gd name="connsiteY13" fmla="*/ 545306 h 794837"/>
              <a:gd name="connsiteX14" fmla="*/ 369607 w 958519"/>
              <a:gd name="connsiteY14" fmla="*/ 545306 h 794837"/>
              <a:gd name="connsiteX15" fmla="*/ 345666 w 958519"/>
              <a:gd name="connsiteY15" fmla="*/ 521826 h 794837"/>
              <a:gd name="connsiteX16" fmla="*/ 355795 w 958519"/>
              <a:gd name="connsiteY16" fmla="*/ 313269 h 794837"/>
              <a:gd name="connsiteX17" fmla="*/ 374211 w 958519"/>
              <a:gd name="connsiteY17" fmla="*/ 295775 h 794837"/>
              <a:gd name="connsiteX18" fmla="*/ 590135 w 958519"/>
              <a:gd name="connsiteY18" fmla="*/ 295775 h 794837"/>
              <a:gd name="connsiteX19" fmla="*/ 609011 w 958519"/>
              <a:gd name="connsiteY19" fmla="*/ 314651 h 794837"/>
              <a:gd name="connsiteX20" fmla="*/ 616342 w 958519"/>
              <a:gd name="connsiteY20" fmla="*/ 463262 h 794837"/>
              <a:gd name="connsiteX21" fmla="*/ 641779 w 958519"/>
              <a:gd name="connsiteY21" fmla="*/ 463326 h 794837"/>
              <a:gd name="connsiteX22" fmla="*/ 634331 w 958519"/>
              <a:gd name="connsiteY22" fmla="*/ 313730 h 794837"/>
              <a:gd name="connsiteX23" fmla="*/ 652747 w 958519"/>
              <a:gd name="connsiteY23" fmla="*/ 294854 h 794837"/>
              <a:gd name="connsiteX24" fmla="*/ 115471 w 958519"/>
              <a:gd name="connsiteY24" fmla="*/ 294854 h 794837"/>
              <a:gd name="connsiteX25" fmla="*/ 310677 w 958519"/>
              <a:gd name="connsiteY25" fmla="*/ 294854 h 794837"/>
              <a:gd name="connsiteX26" fmla="*/ 330474 w 958519"/>
              <a:gd name="connsiteY26" fmla="*/ 316032 h 794837"/>
              <a:gd name="connsiteX27" fmla="*/ 320346 w 958519"/>
              <a:gd name="connsiteY27" fmla="*/ 519985 h 794837"/>
              <a:gd name="connsiteX28" fmla="*/ 295024 w 958519"/>
              <a:gd name="connsiteY28" fmla="*/ 545307 h 794837"/>
              <a:gd name="connsiteX29" fmla="*/ 196499 w 958519"/>
              <a:gd name="connsiteY29" fmla="*/ 545307 h 794837"/>
              <a:gd name="connsiteX30" fmla="*/ 96134 w 958519"/>
              <a:gd name="connsiteY30" fmla="*/ 545307 h 794837"/>
              <a:gd name="connsiteX31" fmla="*/ 68050 w 958519"/>
              <a:gd name="connsiteY31" fmla="*/ 514460 h 794837"/>
              <a:gd name="connsiteX32" fmla="*/ 93832 w 958519"/>
              <a:gd name="connsiteY32" fmla="*/ 315572 h 794837"/>
              <a:gd name="connsiteX33" fmla="*/ 115471 w 958519"/>
              <a:gd name="connsiteY33" fmla="*/ 294854 h 794837"/>
              <a:gd name="connsiteX34" fmla="*/ 644460 w 958519"/>
              <a:gd name="connsiteY34" fmla="*/ 61896 h 794837"/>
              <a:gd name="connsiteX35" fmla="*/ 804215 w 958519"/>
              <a:gd name="connsiteY35" fmla="*/ 62357 h 794837"/>
              <a:gd name="connsiteX36" fmla="*/ 836443 w 958519"/>
              <a:gd name="connsiteY36" fmla="*/ 90901 h 794837"/>
              <a:gd name="connsiteX37" fmla="*/ 857621 w 958519"/>
              <a:gd name="connsiteY37" fmla="*/ 251118 h 794837"/>
              <a:gd name="connsiteX38" fmla="*/ 841968 w 958519"/>
              <a:gd name="connsiteY38" fmla="*/ 268153 h 794837"/>
              <a:gd name="connsiteX39" fmla="*/ 745746 w 958519"/>
              <a:gd name="connsiteY39" fmla="*/ 268153 h 794837"/>
              <a:gd name="connsiteX40" fmla="*/ 650905 w 958519"/>
              <a:gd name="connsiteY40" fmla="*/ 268153 h 794837"/>
              <a:gd name="connsiteX41" fmla="*/ 631109 w 958519"/>
              <a:gd name="connsiteY41" fmla="*/ 249737 h 794837"/>
              <a:gd name="connsiteX42" fmla="*/ 623282 w 958519"/>
              <a:gd name="connsiteY42" fmla="*/ 83074 h 794837"/>
              <a:gd name="connsiteX43" fmla="*/ 644460 w 958519"/>
              <a:gd name="connsiteY43" fmla="*/ 61896 h 794837"/>
              <a:gd name="connsiteX44" fmla="*/ 390324 w 958519"/>
              <a:gd name="connsiteY44" fmla="*/ 61896 h 794837"/>
              <a:gd name="connsiteX45" fmla="*/ 574941 w 958519"/>
              <a:gd name="connsiteY45" fmla="*/ 61896 h 794837"/>
              <a:gd name="connsiteX46" fmla="*/ 597500 w 958519"/>
              <a:gd name="connsiteY46" fmla="*/ 83074 h 794837"/>
              <a:gd name="connsiteX47" fmla="*/ 605327 w 958519"/>
              <a:gd name="connsiteY47" fmla="*/ 247895 h 794837"/>
              <a:gd name="connsiteX48" fmla="*/ 584609 w 958519"/>
              <a:gd name="connsiteY48" fmla="*/ 268152 h 794837"/>
              <a:gd name="connsiteX49" fmla="*/ 483323 w 958519"/>
              <a:gd name="connsiteY49" fmla="*/ 268152 h 794837"/>
              <a:gd name="connsiteX50" fmla="*/ 377894 w 958519"/>
              <a:gd name="connsiteY50" fmla="*/ 268152 h 794837"/>
              <a:gd name="connsiteX51" fmla="*/ 359478 w 958519"/>
              <a:gd name="connsiteY51" fmla="*/ 249276 h 794837"/>
              <a:gd name="connsiteX52" fmla="*/ 367305 w 958519"/>
              <a:gd name="connsiteY52" fmla="*/ 82614 h 794837"/>
              <a:gd name="connsiteX53" fmla="*/ 390324 w 958519"/>
              <a:gd name="connsiteY53" fmla="*/ 61896 h 794837"/>
              <a:gd name="connsiteX54" fmla="*/ 152302 w 958519"/>
              <a:gd name="connsiteY54" fmla="*/ 61896 h 794837"/>
              <a:gd name="connsiteX55" fmla="*/ 324488 w 958519"/>
              <a:gd name="connsiteY55" fmla="*/ 61896 h 794837"/>
              <a:gd name="connsiteX56" fmla="*/ 341522 w 958519"/>
              <a:gd name="connsiteY56" fmla="*/ 80312 h 794837"/>
              <a:gd name="connsiteX57" fmla="*/ 333696 w 958519"/>
              <a:gd name="connsiteY57" fmla="*/ 250197 h 794837"/>
              <a:gd name="connsiteX58" fmla="*/ 314820 w 958519"/>
              <a:gd name="connsiteY58" fmla="*/ 267692 h 794837"/>
              <a:gd name="connsiteX59" fmla="*/ 216757 w 958519"/>
              <a:gd name="connsiteY59" fmla="*/ 268152 h 794837"/>
              <a:gd name="connsiteX60" fmla="*/ 121916 w 958519"/>
              <a:gd name="connsiteY60" fmla="*/ 268152 h 794837"/>
              <a:gd name="connsiteX61" fmla="*/ 102580 w 958519"/>
              <a:gd name="connsiteY61" fmla="*/ 247435 h 794837"/>
              <a:gd name="connsiteX62" fmla="*/ 123758 w 958519"/>
              <a:gd name="connsiteY62" fmla="*/ 87217 h 794837"/>
              <a:gd name="connsiteX63" fmla="*/ 152302 w 958519"/>
              <a:gd name="connsiteY63" fmla="*/ 61896 h 794837"/>
              <a:gd name="connsiteX64" fmla="*/ 136187 w 958519"/>
              <a:gd name="connsiteY64" fmla="*/ 41639 h 794837"/>
              <a:gd name="connsiteX65" fmla="*/ 101198 w 958519"/>
              <a:gd name="connsiteY65" fmla="*/ 71564 h 794837"/>
              <a:gd name="connsiteX66" fmla="*/ 86465 w 958519"/>
              <a:gd name="connsiteY66" fmla="*/ 182979 h 794837"/>
              <a:gd name="connsiteX67" fmla="*/ 43188 w 958519"/>
              <a:gd name="connsiteY67" fmla="*/ 523209 h 794837"/>
              <a:gd name="connsiteX68" fmla="*/ 80020 w 958519"/>
              <a:gd name="connsiteY68" fmla="*/ 563723 h 794837"/>
              <a:gd name="connsiteX69" fmla="*/ 479180 w 958519"/>
              <a:gd name="connsiteY69" fmla="*/ 563723 h 794837"/>
              <a:gd name="connsiteX70" fmla="*/ 887546 w 958519"/>
              <a:gd name="connsiteY70" fmla="*/ 563263 h 794837"/>
              <a:gd name="connsiteX71" fmla="*/ 917932 w 958519"/>
              <a:gd name="connsiteY71" fmla="*/ 530115 h 794837"/>
              <a:gd name="connsiteX72" fmla="*/ 859462 w 958519"/>
              <a:gd name="connsiteY72" fmla="*/ 73406 h 794837"/>
              <a:gd name="connsiteX73" fmla="*/ 824012 w 958519"/>
              <a:gd name="connsiteY73" fmla="*/ 41639 h 794837"/>
              <a:gd name="connsiteX74" fmla="*/ 136187 w 958519"/>
              <a:gd name="connsiteY74" fmla="*/ 41639 h 794837"/>
              <a:gd name="connsiteX75" fmla="*/ 130202 w 958519"/>
              <a:gd name="connsiteY75" fmla="*/ 204 h 794837"/>
              <a:gd name="connsiteX76" fmla="*/ 342903 w 958519"/>
              <a:gd name="connsiteY76" fmla="*/ 204 h 794837"/>
              <a:gd name="connsiteX77" fmla="*/ 819408 w 958519"/>
              <a:gd name="connsiteY77" fmla="*/ 204 h 794837"/>
              <a:gd name="connsiteX78" fmla="*/ 899976 w 958519"/>
              <a:gd name="connsiteY78" fmla="*/ 71564 h 794837"/>
              <a:gd name="connsiteX79" fmla="*/ 957986 w 958519"/>
              <a:gd name="connsiteY79" fmla="*/ 528272 h 794837"/>
              <a:gd name="connsiteX80" fmla="*/ 904120 w 958519"/>
              <a:gd name="connsiteY80" fmla="*/ 636003 h 794837"/>
              <a:gd name="connsiteX81" fmla="*/ 870051 w 958519"/>
              <a:gd name="connsiteY81" fmla="*/ 643369 h 794837"/>
              <a:gd name="connsiteX82" fmla="*/ 707533 w 958519"/>
              <a:gd name="connsiteY82" fmla="*/ 643369 h 794837"/>
              <a:gd name="connsiteX83" fmla="*/ 536728 w 958519"/>
              <a:gd name="connsiteY83" fmla="*/ 642909 h 794837"/>
              <a:gd name="connsiteX84" fmla="*/ 521995 w 958519"/>
              <a:gd name="connsiteY84" fmla="*/ 661325 h 794837"/>
              <a:gd name="connsiteX85" fmla="*/ 547317 w 958519"/>
              <a:gd name="connsiteY85" fmla="*/ 770898 h 794837"/>
              <a:gd name="connsiteX86" fmla="*/ 531203 w 958519"/>
              <a:gd name="connsiteY86" fmla="*/ 792996 h 794837"/>
              <a:gd name="connsiteX87" fmla="*/ 423932 w 958519"/>
              <a:gd name="connsiteY87" fmla="*/ 792536 h 794837"/>
              <a:gd name="connsiteX88" fmla="*/ 411962 w 958519"/>
              <a:gd name="connsiteY88" fmla="*/ 775502 h 794837"/>
              <a:gd name="connsiteX89" fmla="*/ 436823 w 958519"/>
              <a:gd name="connsiteY89" fmla="*/ 664087 h 794837"/>
              <a:gd name="connsiteX90" fmla="*/ 419789 w 958519"/>
              <a:gd name="connsiteY90" fmla="*/ 643369 h 794837"/>
              <a:gd name="connsiteX91" fmla="*/ 103039 w 958519"/>
              <a:gd name="connsiteY91" fmla="*/ 643369 h 794837"/>
              <a:gd name="connsiteX92" fmla="*/ 832 w 958519"/>
              <a:gd name="connsiteY92" fmla="*/ 528732 h 794837"/>
              <a:gd name="connsiteX93" fmla="*/ 60683 w 958519"/>
              <a:gd name="connsiteY93" fmla="*/ 59594 h 794837"/>
              <a:gd name="connsiteX94" fmla="*/ 130202 w 958519"/>
              <a:gd name="connsiteY94" fmla="*/ 204 h 79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958519" h="794837">
                <a:moveTo>
                  <a:pt x="652747" y="294854"/>
                </a:moveTo>
                <a:cubicBezTo>
                  <a:pt x="717201" y="295314"/>
                  <a:pt x="781657" y="295314"/>
                  <a:pt x="846112" y="294854"/>
                </a:cubicBezTo>
                <a:cubicBezTo>
                  <a:pt x="859463" y="294854"/>
                  <a:pt x="864527" y="300379"/>
                  <a:pt x="866369" y="313270"/>
                </a:cubicBezTo>
                <a:cubicBezTo>
                  <a:pt x="874656" y="380026"/>
                  <a:pt x="883864" y="446783"/>
                  <a:pt x="892151" y="514000"/>
                </a:cubicBezTo>
                <a:cubicBezTo>
                  <a:pt x="894913" y="534257"/>
                  <a:pt x="885705" y="544846"/>
                  <a:pt x="864527" y="544846"/>
                </a:cubicBezTo>
                <a:cubicBezTo>
                  <a:pt x="831379" y="545767"/>
                  <a:pt x="797771" y="545307"/>
                  <a:pt x="764623" y="545307"/>
                </a:cubicBezTo>
                <a:cubicBezTo>
                  <a:pt x="731014" y="545307"/>
                  <a:pt x="697865" y="544846"/>
                  <a:pt x="664256" y="545307"/>
                </a:cubicBezTo>
                <a:cubicBezTo>
                  <a:pt x="650445" y="545307"/>
                  <a:pt x="645380" y="539782"/>
                  <a:pt x="644920" y="526431"/>
                </a:cubicBezTo>
                <a:lnTo>
                  <a:pt x="641880" y="465357"/>
                </a:lnTo>
                <a:lnTo>
                  <a:pt x="629441" y="467387"/>
                </a:lnTo>
                <a:lnTo>
                  <a:pt x="616525" y="466971"/>
                </a:lnTo>
                <a:lnTo>
                  <a:pt x="619140" y="519985"/>
                </a:lnTo>
                <a:cubicBezTo>
                  <a:pt x="620521" y="544386"/>
                  <a:pt x="618679" y="545767"/>
                  <a:pt x="594278" y="545767"/>
                </a:cubicBezTo>
                <a:cubicBezTo>
                  <a:pt x="556987" y="545306"/>
                  <a:pt x="519235" y="545306"/>
                  <a:pt x="481942" y="545306"/>
                </a:cubicBezTo>
                <a:cubicBezTo>
                  <a:pt x="444650" y="545306"/>
                  <a:pt x="406898" y="545306"/>
                  <a:pt x="369607" y="545306"/>
                </a:cubicBezTo>
                <a:cubicBezTo>
                  <a:pt x="346587" y="545306"/>
                  <a:pt x="344746" y="543925"/>
                  <a:pt x="345666" y="521826"/>
                </a:cubicBezTo>
                <a:cubicBezTo>
                  <a:pt x="348889" y="452307"/>
                  <a:pt x="352572" y="382788"/>
                  <a:pt x="355795" y="313269"/>
                </a:cubicBezTo>
                <a:cubicBezTo>
                  <a:pt x="356255" y="300839"/>
                  <a:pt x="361320" y="295314"/>
                  <a:pt x="374211" y="295775"/>
                </a:cubicBezTo>
                <a:cubicBezTo>
                  <a:pt x="446031" y="296235"/>
                  <a:pt x="518314" y="296235"/>
                  <a:pt x="590135" y="295775"/>
                </a:cubicBezTo>
                <a:cubicBezTo>
                  <a:pt x="603946" y="295775"/>
                  <a:pt x="608550" y="301760"/>
                  <a:pt x="609011" y="314651"/>
                </a:cubicBezTo>
                <a:lnTo>
                  <a:pt x="616342" y="463262"/>
                </a:lnTo>
                <a:lnTo>
                  <a:pt x="641779" y="463326"/>
                </a:lnTo>
                <a:lnTo>
                  <a:pt x="634331" y="313730"/>
                </a:lnTo>
                <a:cubicBezTo>
                  <a:pt x="633410" y="299918"/>
                  <a:pt x="638935" y="294854"/>
                  <a:pt x="652747" y="294854"/>
                </a:cubicBezTo>
                <a:close/>
                <a:moveTo>
                  <a:pt x="115471" y="294854"/>
                </a:moveTo>
                <a:cubicBezTo>
                  <a:pt x="180386" y="295314"/>
                  <a:pt x="245762" y="295314"/>
                  <a:pt x="310677" y="294854"/>
                </a:cubicBezTo>
                <a:cubicBezTo>
                  <a:pt x="326331" y="294854"/>
                  <a:pt x="330934" y="300839"/>
                  <a:pt x="330474" y="316032"/>
                </a:cubicBezTo>
                <a:cubicBezTo>
                  <a:pt x="326791" y="383710"/>
                  <a:pt x="323568" y="451847"/>
                  <a:pt x="320346" y="519985"/>
                </a:cubicBezTo>
                <a:cubicBezTo>
                  <a:pt x="319425" y="543005"/>
                  <a:pt x="317583" y="545307"/>
                  <a:pt x="295024" y="545307"/>
                </a:cubicBezTo>
                <a:cubicBezTo>
                  <a:pt x="261876" y="545767"/>
                  <a:pt x="229187" y="545307"/>
                  <a:pt x="196499" y="545307"/>
                </a:cubicBezTo>
                <a:cubicBezTo>
                  <a:pt x="162891" y="545307"/>
                  <a:pt x="129743" y="545767"/>
                  <a:pt x="96134" y="545307"/>
                </a:cubicBezTo>
                <a:cubicBezTo>
                  <a:pt x="74496" y="545307"/>
                  <a:pt x="65288" y="535638"/>
                  <a:pt x="68050" y="514460"/>
                </a:cubicBezTo>
                <a:cubicBezTo>
                  <a:pt x="76337" y="448164"/>
                  <a:pt x="85545" y="381868"/>
                  <a:pt x="93832" y="315572"/>
                </a:cubicBezTo>
                <a:cubicBezTo>
                  <a:pt x="95674" y="301760"/>
                  <a:pt x="100278" y="294854"/>
                  <a:pt x="115471" y="294854"/>
                </a:cubicBezTo>
                <a:close/>
                <a:moveTo>
                  <a:pt x="644460" y="61896"/>
                </a:moveTo>
                <a:cubicBezTo>
                  <a:pt x="697865" y="62357"/>
                  <a:pt x="750810" y="61896"/>
                  <a:pt x="804215" y="62357"/>
                </a:cubicBezTo>
                <a:cubicBezTo>
                  <a:pt x="826314" y="62357"/>
                  <a:pt x="833681" y="68802"/>
                  <a:pt x="836443" y="90901"/>
                </a:cubicBezTo>
                <a:cubicBezTo>
                  <a:pt x="843809" y="144306"/>
                  <a:pt x="850255" y="197713"/>
                  <a:pt x="857621" y="251118"/>
                </a:cubicBezTo>
                <a:cubicBezTo>
                  <a:pt x="859462" y="264009"/>
                  <a:pt x="853938" y="268153"/>
                  <a:pt x="841968" y="268153"/>
                </a:cubicBezTo>
                <a:cubicBezTo>
                  <a:pt x="810201" y="268153"/>
                  <a:pt x="777973" y="268153"/>
                  <a:pt x="745746" y="268153"/>
                </a:cubicBezTo>
                <a:cubicBezTo>
                  <a:pt x="713979" y="268153"/>
                  <a:pt x="682672" y="267692"/>
                  <a:pt x="650905" y="268153"/>
                </a:cubicBezTo>
                <a:cubicBezTo>
                  <a:pt x="637554" y="268153"/>
                  <a:pt x="631569" y="263088"/>
                  <a:pt x="631109" y="249737"/>
                </a:cubicBezTo>
                <a:cubicBezTo>
                  <a:pt x="628807" y="194030"/>
                  <a:pt x="626505" y="138782"/>
                  <a:pt x="623282" y="83074"/>
                </a:cubicBezTo>
                <a:cubicBezTo>
                  <a:pt x="622361" y="66500"/>
                  <a:pt x="628807" y="61436"/>
                  <a:pt x="644460" y="61896"/>
                </a:cubicBezTo>
                <a:close/>
                <a:moveTo>
                  <a:pt x="390324" y="61896"/>
                </a:moveTo>
                <a:cubicBezTo>
                  <a:pt x="452016" y="62817"/>
                  <a:pt x="513249" y="62817"/>
                  <a:pt x="574941" y="61896"/>
                </a:cubicBezTo>
                <a:cubicBezTo>
                  <a:pt x="591055" y="61896"/>
                  <a:pt x="597040" y="67881"/>
                  <a:pt x="597500" y="83074"/>
                </a:cubicBezTo>
                <a:cubicBezTo>
                  <a:pt x="599802" y="137861"/>
                  <a:pt x="602564" y="193109"/>
                  <a:pt x="605327" y="247895"/>
                </a:cubicBezTo>
                <a:cubicBezTo>
                  <a:pt x="606247" y="263549"/>
                  <a:pt x="599802" y="268152"/>
                  <a:pt x="584609" y="268152"/>
                </a:cubicBezTo>
                <a:cubicBezTo>
                  <a:pt x="551461" y="267692"/>
                  <a:pt x="517392" y="268152"/>
                  <a:pt x="483323" y="268152"/>
                </a:cubicBezTo>
                <a:cubicBezTo>
                  <a:pt x="448333" y="268152"/>
                  <a:pt x="412883" y="267692"/>
                  <a:pt x="377894" y="268152"/>
                </a:cubicBezTo>
                <a:cubicBezTo>
                  <a:pt x="364082" y="268152"/>
                  <a:pt x="358557" y="263088"/>
                  <a:pt x="359478" y="249276"/>
                </a:cubicBezTo>
                <a:cubicBezTo>
                  <a:pt x="362240" y="193569"/>
                  <a:pt x="365003" y="138321"/>
                  <a:pt x="367305" y="82614"/>
                </a:cubicBezTo>
                <a:cubicBezTo>
                  <a:pt x="367765" y="66961"/>
                  <a:pt x="374671" y="61436"/>
                  <a:pt x="390324" y="61896"/>
                </a:cubicBezTo>
                <a:close/>
                <a:moveTo>
                  <a:pt x="152302" y="61896"/>
                </a:moveTo>
                <a:cubicBezTo>
                  <a:pt x="209851" y="61896"/>
                  <a:pt x="266939" y="61896"/>
                  <a:pt x="324488" y="61896"/>
                </a:cubicBezTo>
                <a:cubicBezTo>
                  <a:pt x="337379" y="61896"/>
                  <a:pt x="342443" y="67881"/>
                  <a:pt x="341522" y="80312"/>
                </a:cubicBezTo>
                <a:cubicBezTo>
                  <a:pt x="338760" y="136940"/>
                  <a:pt x="335998" y="193569"/>
                  <a:pt x="333696" y="250197"/>
                </a:cubicBezTo>
                <a:cubicBezTo>
                  <a:pt x="333235" y="262627"/>
                  <a:pt x="327711" y="267692"/>
                  <a:pt x="314820" y="267692"/>
                </a:cubicBezTo>
                <a:cubicBezTo>
                  <a:pt x="282592" y="268152"/>
                  <a:pt x="249905" y="268152"/>
                  <a:pt x="216757" y="268152"/>
                </a:cubicBezTo>
                <a:cubicBezTo>
                  <a:pt x="184990" y="268152"/>
                  <a:pt x="153683" y="267692"/>
                  <a:pt x="121916" y="268152"/>
                </a:cubicBezTo>
                <a:cubicBezTo>
                  <a:pt x="106723" y="268613"/>
                  <a:pt x="100738" y="263088"/>
                  <a:pt x="102580" y="247435"/>
                </a:cubicBezTo>
                <a:cubicBezTo>
                  <a:pt x="109946" y="194029"/>
                  <a:pt x="116852" y="140623"/>
                  <a:pt x="123758" y="87217"/>
                </a:cubicBezTo>
                <a:cubicBezTo>
                  <a:pt x="126060" y="71104"/>
                  <a:pt x="135267" y="61896"/>
                  <a:pt x="152302" y="61896"/>
                </a:cubicBezTo>
                <a:close/>
                <a:moveTo>
                  <a:pt x="136187" y="41639"/>
                </a:moveTo>
                <a:cubicBezTo>
                  <a:pt x="112247" y="41639"/>
                  <a:pt x="104420" y="48084"/>
                  <a:pt x="101198" y="71564"/>
                </a:cubicBezTo>
                <a:cubicBezTo>
                  <a:pt x="95673" y="108396"/>
                  <a:pt x="91069" y="145687"/>
                  <a:pt x="86465" y="182979"/>
                </a:cubicBezTo>
                <a:cubicBezTo>
                  <a:pt x="72193" y="296696"/>
                  <a:pt x="57461" y="409953"/>
                  <a:pt x="43188" y="523209"/>
                </a:cubicBezTo>
                <a:cubicBezTo>
                  <a:pt x="38584" y="556817"/>
                  <a:pt x="45951" y="563723"/>
                  <a:pt x="80020" y="563723"/>
                </a:cubicBezTo>
                <a:cubicBezTo>
                  <a:pt x="213073" y="563723"/>
                  <a:pt x="346125" y="563723"/>
                  <a:pt x="479180" y="563723"/>
                </a:cubicBezTo>
                <a:cubicBezTo>
                  <a:pt x="615455" y="563723"/>
                  <a:pt x="751270" y="563723"/>
                  <a:pt x="887546" y="563263"/>
                </a:cubicBezTo>
                <a:cubicBezTo>
                  <a:pt x="912407" y="563263"/>
                  <a:pt x="921155" y="554055"/>
                  <a:pt x="917932" y="530115"/>
                </a:cubicBezTo>
                <a:cubicBezTo>
                  <a:pt x="898595" y="377725"/>
                  <a:pt x="878799" y="225795"/>
                  <a:pt x="859462" y="73406"/>
                </a:cubicBezTo>
                <a:cubicBezTo>
                  <a:pt x="856240" y="49005"/>
                  <a:pt x="848413" y="41639"/>
                  <a:pt x="824012" y="41639"/>
                </a:cubicBezTo>
                <a:cubicBezTo>
                  <a:pt x="594738" y="41639"/>
                  <a:pt x="365463" y="41639"/>
                  <a:pt x="136187" y="41639"/>
                </a:cubicBezTo>
                <a:close/>
                <a:moveTo>
                  <a:pt x="130202" y="204"/>
                </a:moveTo>
                <a:cubicBezTo>
                  <a:pt x="201102" y="-257"/>
                  <a:pt x="272002" y="204"/>
                  <a:pt x="342903" y="204"/>
                </a:cubicBezTo>
                <a:cubicBezTo>
                  <a:pt x="501738" y="204"/>
                  <a:pt x="660573" y="204"/>
                  <a:pt x="819408" y="204"/>
                </a:cubicBezTo>
                <a:cubicBezTo>
                  <a:pt x="869130" y="204"/>
                  <a:pt x="893991" y="22302"/>
                  <a:pt x="899976" y="71564"/>
                </a:cubicBezTo>
                <a:cubicBezTo>
                  <a:pt x="919313" y="223954"/>
                  <a:pt x="938649" y="376343"/>
                  <a:pt x="957986" y="528272"/>
                </a:cubicBezTo>
                <a:cubicBezTo>
                  <a:pt x="962590" y="566024"/>
                  <a:pt x="936808" y="617588"/>
                  <a:pt x="904120" y="636003"/>
                </a:cubicBezTo>
                <a:cubicBezTo>
                  <a:pt x="893531" y="641988"/>
                  <a:pt x="882021" y="643369"/>
                  <a:pt x="870051" y="643369"/>
                </a:cubicBezTo>
                <a:cubicBezTo>
                  <a:pt x="816646" y="643369"/>
                  <a:pt x="761859" y="643369"/>
                  <a:pt x="707533" y="643369"/>
                </a:cubicBezTo>
                <a:cubicBezTo>
                  <a:pt x="650445" y="643369"/>
                  <a:pt x="593817" y="643830"/>
                  <a:pt x="536728" y="642909"/>
                </a:cubicBezTo>
                <a:cubicBezTo>
                  <a:pt x="521995" y="642909"/>
                  <a:pt x="518312" y="647053"/>
                  <a:pt x="521995" y="661325"/>
                </a:cubicBezTo>
                <a:cubicBezTo>
                  <a:pt x="530743" y="697696"/>
                  <a:pt x="538109" y="734527"/>
                  <a:pt x="547317" y="770898"/>
                </a:cubicBezTo>
                <a:cubicBezTo>
                  <a:pt x="551461" y="786551"/>
                  <a:pt x="546857" y="792076"/>
                  <a:pt x="531203" y="792996"/>
                </a:cubicBezTo>
                <a:cubicBezTo>
                  <a:pt x="495293" y="795298"/>
                  <a:pt x="459843" y="795759"/>
                  <a:pt x="423932" y="792536"/>
                </a:cubicBezTo>
                <a:cubicBezTo>
                  <a:pt x="411502" y="791615"/>
                  <a:pt x="409200" y="786551"/>
                  <a:pt x="411962" y="775502"/>
                </a:cubicBezTo>
                <a:cubicBezTo>
                  <a:pt x="420709" y="738210"/>
                  <a:pt x="428536" y="701379"/>
                  <a:pt x="436823" y="664087"/>
                </a:cubicBezTo>
                <a:cubicBezTo>
                  <a:pt x="441427" y="644290"/>
                  <a:pt x="440506" y="643369"/>
                  <a:pt x="419789" y="643369"/>
                </a:cubicBezTo>
                <a:cubicBezTo>
                  <a:pt x="314358" y="643369"/>
                  <a:pt x="208929" y="643369"/>
                  <a:pt x="103039" y="643369"/>
                </a:cubicBezTo>
                <a:cubicBezTo>
                  <a:pt x="41347" y="643369"/>
                  <a:pt x="-6994" y="589964"/>
                  <a:pt x="832" y="528732"/>
                </a:cubicBezTo>
                <a:cubicBezTo>
                  <a:pt x="20168" y="372199"/>
                  <a:pt x="40426" y="216127"/>
                  <a:pt x="60683" y="59594"/>
                </a:cubicBezTo>
                <a:cubicBezTo>
                  <a:pt x="65287" y="24144"/>
                  <a:pt x="93371" y="664"/>
                  <a:pt x="130202" y="204"/>
                </a:cubicBezTo>
                <a:close/>
              </a:path>
            </a:pathLst>
          </a:custGeom>
          <a:solidFill>
            <a:schemeClr val="bg1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512" name="Group 70">
            <a:extLst>
              <a:ext uri="{FF2B5EF4-FFF2-40B4-BE49-F238E27FC236}">
                <a16:creationId xmlns:a16="http://schemas.microsoft.com/office/drawing/2014/main" id="{07BF87D8-A95F-4C22-89F1-C334318088CE}"/>
              </a:ext>
            </a:extLst>
          </p:cNvPr>
          <p:cNvGrpSpPr/>
          <p:nvPr/>
        </p:nvGrpSpPr>
        <p:grpSpPr>
          <a:xfrm>
            <a:off x="5474822" y="5036459"/>
            <a:ext cx="638894" cy="590370"/>
            <a:chOff x="5237197" y="1302050"/>
            <a:chExt cx="638894" cy="590370"/>
          </a:xfrm>
          <a:solidFill>
            <a:schemeClr val="bg1"/>
          </a:solidFill>
        </p:grpSpPr>
        <p:sp>
          <p:nvSpPr>
            <p:cNvPr id="513" name="Freeform: Shape 68">
              <a:extLst>
                <a:ext uri="{FF2B5EF4-FFF2-40B4-BE49-F238E27FC236}">
                  <a16:creationId xmlns:a16="http://schemas.microsoft.com/office/drawing/2014/main" id="{CDFDB6F8-39ED-4C1D-B59A-65B04BA3C1B7}"/>
                </a:ext>
              </a:extLst>
            </p:cNvPr>
            <p:cNvSpPr/>
            <p:nvPr/>
          </p:nvSpPr>
          <p:spPr>
            <a:xfrm>
              <a:off x="5237197" y="1302050"/>
              <a:ext cx="638894" cy="590370"/>
            </a:xfrm>
            <a:custGeom>
              <a:avLst/>
              <a:gdLst>
                <a:gd name="connsiteX0" fmla="*/ 485582 w 638893"/>
                <a:gd name="connsiteY0" fmla="*/ 150049 h 590370"/>
                <a:gd name="connsiteX1" fmla="*/ 301192 w 638893"/>
                <a:gd name="connsiteY1" fmla="*/ 60280 h 590370"/>
                <a:gd name="connsiteX2" fmla="*/ 61809 w 638893"/>
                <a:gd name="connsiteY2" fmla="*/ 274593 h 590370"/>
                <a:gd name="connsiteX3" fmla="*/ 268843 w 638893"/>
                <a:gd name="connsiteY3" fmla="*/ 534194 h 590370"/>
                <a:gd name="connsiteX4" fmla="*/ 537340 w 638893"/>
                <a:gd name="connsiteY4" fmla="*/ 293194 h 590370"/>
                <a:gd name="connsiteX5" fmla="*/ 496095 w 638893"/>
                <a:gd name="connsiteY5" fmla="*/ 258418 h 590370"/>
                <a:gd name="connsiteX6" fmla="*/ 477495 w 638893"/>
                <a:gd name="connsiteY6" fmla="*/ 259227 h 590370"/>
                <a:gd name="connsiteX7" fmla="*/ 533297 w 638893"/>
                <a:gd name="connsiteY7" fmla="*/ 106378 h 590370"/>
                <a:gd name="connsiteX8" fmla="*/ 642475 w 638893"/>
                <a:gd name="connsiteY8" fmla="*/ 235774 h 590370"/>
                <a:gd name="connsiteX9" fmla="*/ 597186 w 638893"/>
                <a:gd name="connsiteY9" fmla="*/ 291576 h 590370"/>
                <a:gd name="connsiteX10" fmla="*/ 346481 w 638893"/>
                <a:gd name="connsiteY10" fmla="*/ 594849 h 590370"/>
                <a:gd name="connsiteX11" fmla="*/ 6007 w 638893"/>
                <a:gd name="connsiteY11" fmla="*/ 358701 h 590370"/>
                <a:gd name="connsiteX12" fmla="*/ 242155 w 638893"/>
                <a:gd name="connsiteY12" fmla="*/ 6096 h 590370"/>
                <a:gd name="connsiteX13" fmla="*/ 482347 w 638893"/>
                <a:gd name="connsiteY13" fmla="*/ 62707 h 590370"/>
                <a:gd name="connsiteX14" fmla="*/ 500139 w 638893"/>
                <a:gd name="connsiteY14" fmla="*/ 123361 h 590370"/>
                <a:gd name="connsiteX15" fmla="*/ 485582 w 638893"/>
                <a:gd name="connsiteY15" fmla="*/ 150049 h 59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893" h="590370">
                  <a:moveTo>
                    <a:pt x="485582" y="150049"/>
                  </a:moveTo>
                  <a:cubicBezTo>
                    <a:pt x="437058" y="93438"/>
                    <a:pt x="376404" y="61089"/>
                    <a:pt x="301192" y="60280"/>
                  </a:cubicBezTo>
                  <a:cubicBezTo>
                    <a:pt x="179075" y="57854"/>
                    <a:pt x="72323" y="156519"/>
                    <a:pt x="61809" y="274593"/>
                  </a:cubicBezTo>
                  <a:cubicBezTo>
                    <a:pt x="48870" y="422590"/>
                    <a:pt x="163709" y="522872"/>
                    <a:pt x="268843" y="534194"/>
                  </a:cubicBezTo>
                  <a:cubicBezTo>
                    <a:pt x="414414" y="549560"/>
                    <a:pt x="540575" y="438764"/>
                    <a:pt x="537340" y="293194"/>
                  </a:cubicBezTo>
                  <a:cubicBezTo>
                    <a:pt x="536532" y="253566"/>
                    <a:pt x="534106" y="251949"/>
                    <a:pt x="496095" y="258418"/>
                  </a:cubicBezTo>
                  <a:cubicBezTo>
                    <a:pt x="490434" y="259227"/>
                    <a:pt x="485582" y="264888"/>
                    <a:pt x="477495" y="259227"/>
                  </a:cubicBezTo>
                  <a:cubicBezTo>
                    <a:pt x="495287" y="209895"/>
                    <a:pt x="513887" y="159754"/>
                    <a:pt x="533297" y="106378"/>
                  </a:cubicBezTo>
                  <a:cubicBezTo>
                    <a:pt x="569689" y="149240"/>
                    <a:pt x="604465" y="190485"/>
                    <a:pt x="642475" y="235774"/>
                  </a:cubicBezTo>
                  <a:cubicBezTo>
                    <a:pt x="591525" y="230113"/>
                    <a:pt x="596377" y="257610"/>
                    <a:pt x="597186" y="291576"/>
                  </a:cubicBezTo>
                  <a:cubicBezTo>
                    <a:pt x="601230" y="443617"/>
                    <a:pt x="487199" y="575439"/>
                    <a:pt x="346481" y="594849"/>
                  </a:cubicBezTo>
                  <a:cubicBezTo>
                    <a:pt x="183118" y="617493"/>
                    <a:pt x="36739" y="512359"/>
                    <a:pt x="6007" y="358701"/>
                  </a:cubicBezTo>
                  <a:cubicBezTo>
                    <a:pt x="-26342" y="195338"/>
                    <a:pt x="74749" y="39254"/>
                    <a:pt x="242155" y="6096"/>
                  </a:cubicBezTo>
                  <a:cubicBezTo>
                    <a:pt x="330306" y="-11696"/>
                    <a:pt x="409561" y="10139"/>
                    <a:pt x="482347" y="62707"/>
                  </a:cubicBezTo>
                  <a:cubicBezTo>
                    <a:pt x="505800" y="79690"/>
                    <a:pt x="516313" y="96673"/>
                    <a:pt x="500139" y="123361"/>
                  </a:cubicBezTo>
                  <a:cubicBezTo>
                    <a:pt x="494478" y="131448"/>
                    <a:pt x="495287" y="141962"/>
                    <a:pt x="485582" y="150049"/>
                  </a:cubicBezTo>
                  <a:close/>
                </a:path>
              </a:pathLst>
            </a:custGeom>
            <a:grpFill/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4" name="Freeform: Shape 69">
              <a:extLst>
                <a:ext uri="{FF2B5EF4-FFF2-40B4-BE49-F238E27FC236}">
                  <a16:creationId xmlns:a16="http://schemas.microsoft.com/office/drawing/2014/main" id="{2145AE4D-6574-4250-830F-B2A24B7B4A8A}"/>
                </a:ext>
              </a:extLst>
            </p:cNvPr>
            <p:cNvSpPr/>
            <p:nvPr/>
          </p:nvSpPr>
          <p:spPr>
            <a:xfrm>
              <a:off x="5433877" y="1454433"/>
              <a:ext cx="187403" cy="285604"/>
            </a:xfrm>
            <a:custGeom>
              <a:avLst/>
              <a:gdLst>
                <a:gd name="connsiteX0" fmla="*/ 356963 w 385268"/>
                <a:gd name="connsiteY0" fmla="*/ 438880 h 587153"/>
                <a:gd name="connsiteX1" fmla="*/ 278517 w 385268"/>
                <a:gd name="connsiteY1" fmla="*/ 527032 h 587153"/>
                <a:gd name="connsiteX2" fmla="*/ 356963 w 385268"/>
                <a:gd name="connsiteY2" fmla="*/ 438880 h 587153"/>
                <a:gd name="connsiteX3" fmla="*/ 202799 w 385268"/>
                <a:gd name="connsiteY3" fmla="*/ 45 h 587153"/>
                <a:gd name="connsiteX4" fmla="*/ 219479 w 385268"/>
                <a:gd name="connsiteY4" fmla="*/ 10255 h 587153"/>
                <a:gd name="connsiteX5" fmla="*/ 278517 w 385268"/>
                <a:gd name="connsiteY5" fmla="*/ 96788 h 587153"/>
                <a:gd name="connsiteX6" fmla="*/ 373946 w 385268"/>
                <a:gd name="connsiteY6" fmla="*/ 315144 h 587153"/>
                <a:gd name="connsiteX7" fmla="*/ 385268 w 385268"/>
                <a:gd name="connsiteY7" fmla="*/ 388738 h 587153"/>
                <a:gd name="connsiteX8" fmla="*/ 278517 w 385268"/>
                <a:gd name="connsiteY8" fmla="*/ 565041 h 587153"/>
                <a:gd name="connsiteX9" fmla="*/ 78761 w 385268"/>
                <a:gd name="connsiteY9" fmla="*/ 547249 h 587153"/>
                <a:gd name="connsiteX10" fmla="*/ 2741 w 385268"/>
                <a:gd name="connsiteY10" fmla="*/ 354772 h 587153"/>
                <a:gd name="connsiteX11" fmla="*/ 56117 w 385268"/>
                <a:gd name="connsiteY11" fmla="*/ 246403 h 587153"/>
                <a:gd name="connsiteX12" fmla="*/ 190365 w 385268"/>
                <a:gd name="connsiteY12" fmla="*/ 15916 h 587153"/>
                <a:gd name="connsiteX13" fmla="*/ 202799 w 385268"/>
                <a:gd name="connsiteY13" fmla="*/ 45 h 58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268" h="587153">
                  <a:moveTo>
                    <a:pt x="356963" y="438880"/>
                  </a:moveTo>
                  <a:cubicBezTo>
                    <a:pt x="339980" y="476081"/>
                    <a:pt x="320570" y="510858"/>
                    <a:pt x="278517" y="527032"/>
                  </a:cubicBezTo>
                  <a:cubicBezTo>
                    <a:pt x="323805" y="522180"/>
                    <a:pt x="353728" y="487405"/>
                    <a:pt x="356963" y="438880"/>
                  </a:cubicBezTo>
                  <a:close/>
                  <a:moveTo>
                    <a:pt x="202799" y="45"/>
                  </a:moveTo>
                  <a:cubicBezTo>
                    <a:pt x="207752" y="-461"/>
                    <a:pt x="213413" y="3381"/>
                    <a:pt x="219479" y="10255"/>
                  </a:cubicBezTo>
                  <a:cubicBezTo>
                    <a:pt x="242933" y="36134"/>
                    <a:pt x="260725" y="66057"/>
                    <a:pt x="278517" y="96788"/>
                  </a:cubicBezTo>
                  <a:cubicBezTo>
                    <a:pt x="317335" y="166339"/>
                    <a:pt x="351302" y="238315"/>
                    <a:pt x="373946" y="315144"/>
                  </a:cubicBezTo>
                  <a:cubicBezTo>
                    <a:pt x="381225" y="339406"/>
                    <a:pt x="385268" y="363668"/>
                    <a:pt x="385268" y="388738"/>
                  </a:cubicBezTo>
                  <a:cubicBezTo>
                    <a:pt x="384460" y="467994"/>
                    <a:pt x="350493" y="528648"/>
                    <a:pt x="278517" y="565041"/>
                  </a:cubicBezTo>
                  <a:cubicBezTo>
                    <a:pt x="208966" y="599816"/>
                    <a:pt x="141033" y="593346"/>
                    <a:pt x="78761" y="547249"/>
                  </a:cubicBezTo>
                  <a:cubicBezTo>
                    <a:pt x="14872" y="499534"/>
                    <a:pt x="-8581" y="434027"/>
                    <a:pt x="2741" y="354772"/>
                  </a:cubicBezTo>
                  <a:cubicBezTo>
                    <a:pt x="9210" y="311909"/>
                    <a:pt x="29429" y="277943"/>
                    <a:pt x="56117" y="246403"/>
                  </a:cubicBezTo>
                  <a:cubicBezTo>
                    <a:pt x="114345" y="177661"/>
                    <a:pt x="162868" y="102449"/>
                    <a:pt x="190365" y="15916"/>
                  </a:cubicBezTo>
                  <a:cubicBezTo>
                    <a:pt x="193600" y="5403"/>
                    <a:pt x="197846" y="550"/>
                    <a:pt x="202799" y="45"/>
                  </a:cubicBezTo>
                  <a:close/>
                </a:path>
              </a:pathLst>
            </a:custGeom>
            <a:grpFill/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89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2022-10-26T05:10:05Z</dcterms:modified>
</cp:coreProperties>
</file>