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86" name="자유형: 도형 1385">
            <a:extLst>
              <a:ext uri="{FF2B5EF4-FFF2-40B4-BE49-F238E27FC236}">
                <a16:creationId xmlns:a16="http://schemas.microsoft.com/office/drawing/2014/main" id="{AF2B0EBF-E41C-4D07-B506-3E18D8C0113A}"/>
              </a:ext>
            </a:extLst>
          </p:cNvPr>
          <p:cNvSpPr/>
          <p:nvPr/>
        </p:nvSpPr>
        <p:spPr>
          <a:xfrm>
            <a:off x="6141748" y="1947583"/>
            <a:ext cx="2235029" cy="2217819"/>
          </a:xfrm>
          <a:custGeom>
            <a:avLst/>
            <a:gdLst>
              <a:gd name="connsiteX0" fmla="*/ 0 w 2235029"/>
              <a:gd name="connsiteY0" fmla="*/ 0 h 2217819"/>
              <a:gd name="connsiteX1" fmla="*/ 174376 w 2235029"/>
              <a:gd name="connsiteY1" fmla="*/ 8805 h 2217819"/>
              <a:gd name="connsiteX2" fmla="*/ 1955415 w 2235029"/>
              <a:gd name="connsiteY2" fmla="*/ 1639387 h 2217819"/>
              <a:gd name="connsiteX3" fmla="*/ 1960303 w 2235029"/>
              <a:gd name="connsiteY3" fmla="*/ 1672818 h 2217819"/>
              <a:gd name="connsiteX4" fmla="*/ 2235029 w 2235029"/>
              <a:gd name="connsiteY4" fmla="*/ 1672818 h 2217819"/>
              <a:gd name="connsiteX5" fmla="*/ 1709811 w 2235029"/>
              <a:gd name="connsiteY5" fmla="*/ 2217819 h 2217819"/>
              <a:gd name="connsiteX6" fmla="*/ 1184593 w 2235029"/>
              <a:gd name="connsiteY6" fmla="*/ 1672818 h 2217819"/>
              <a:gd name="connsiteX7" fmla="*/ 1386390 w 2235029"/>
              <a:gd name="connsiteY7" fmla="*/ 1672818 h 2217819"/>
              <a:gd name="connsiteX8" fmla="*/ 1371747 w 2235029"/>
              <a:gd name="connsiteY8" fmla="*/ 1613592 h 2217819"/>
              <a:gd name="connsiteX9" fmla="*/ 116923 w 2235029"/>
              <a:gd name="connsiteY9" fmla="*/ 567828 h 2217819"/>
              <a:gd name="connsiteX10" fmla="*/ 48703 w 2235029"/>
              <a:gd name="connsiteY10" fmla="*/ 564383 h 2217819"/>
              <a:gd name="connsiteX11" fmla="*/ 317172 w 2235029"/>
              <a:gd name="connsiteY11" fmla="*/ 305659 h 2217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35029" h="2217819">
                <a:moveTo>
                  <a:pt x="0" y="0"/>
                </a:moveTo>
                <a:lnTo>
                  <a:pt x="174376" y="8805"/>
                </a:lnTo>
                <a:cubicBezTo>
                  <a:pt x="1067512" y="99508"/>
                  <a:pt x="1788999" y="770842"/>
                  <a:pt x="1955415" y="1639387"/>
                </a:cubicBezTo>
                <a:lnTo>
                  <a:pt x="1960303" y="1672818"/>
                </a:lnTo>
                <a:lnTo>
                  <a:pt x="2235029" y="1672818"/>
                </a:lnTo>
                <a:lnTo>
                  <a:pt x="1709811" y="2217819"/>
                </a:lnTo>
                <a:lnTo>
                  <a:pt x="1184593" y="1672818"/>
                </a:lnTo>
                <a:lnTo>
                  <a:pt x="1386390" y="1672818"/>
                </a:lnTo>
                <a:lnTo>
                  <a:pt x="1371747" y="1613592"/>
                </a:lnTo>
                <a:cubicBezTo>
                  <a:pt x="1208236" y="1051182"/>
                  <a:pt x="716038" y="628672"/>
                  <a:pt x="116923" y="567828"/>
                </a:cubicBezTo>
                <a:lnTo>
                  <a:pt x="48703" y="564383"/>
                </a:lnTo>
                <a:lnTo>
                  <a:pt x="317172" y="30565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87" name="자유형: 도형 1386">
            <a:extLst>
              <a:ext uri="{FF2B5EF4-FFF2-40B4-BE49-F238E27FC236}">
                <a16:creationId xmlns:a16="http://schemas.microsoft.com/office/drawing/2014/main" id="{EFA2B0D1-5D33-4286-9092-071FC63900AA}"/>
              </a:ext>
            </a:extLst>
          </p:cNvPr>
          <p:cNvSpPr/>
          <p:nvPr/>
        </p:nvSpPr>
        <p:spPr>
          <a:xfrm>
            <a:off x="4089446" y="1728023"/>
            <a:ext cx="2214955" cy="2211921"/>
          </a:xfrm>
          <a:custGeom>
            <a:avLst/>
            <a:gdLst>
              <a:gd name="connsiteX0" fmla="*/ 1669954 w 2214955"/>
              <a:gd name="connsiteY0" fmla="*/ 0 h 2211921"/>
              <a:gd name="connsiteX1" fmla="*/ 2214955 w 2214955"/>
              <a:gd name="connsiteY1" fmla="*/ 525219 h 2211921"/>
              <a:gd name="connsiteX2" fmla="*/ 1669954 w 2214955"/>
              <a:gd name="connsiteY2" fmla="*/ 1050437 h 2211921"/>
              <a:gd name="connsiteX3" fmla="*/ 1669954 w 2214955"/>
              <a:gd name="connsiteY3" fmla="*/ 823160 h 2211921"/>
              <a:gd name="connsiteX4" fmla="*/ 1610728 w 2214955"/>
              <a:gd name="connsiteY4" fmla="*/ 837802 h 2211921"/>
              <a:gd name="connsiteX5" fmla="*/ 564964 w 2214955"/>
              <a:gd name="connsiteY5" fmla="*/ 2092626 h 2211921"/>
              <a:gd name="connsiteX6" fmla="*/ 558940 w 2214955"/>
              <a:gd name="connsiteY6" fmla="*/ 2211921 h 2211921"/>
              <a:gd name="connsiteX7" fmla="*/ 250996 w 2214955"/>
              <a:gd name="connsiteY7" fmla="*/ 1892378 h 2211921"/>
              <a:gd name="connsiteX8" fmla="*/ 0 w 2214955"/>
              <a:gd name="connsiteY8" fmla="*/ 2152828 h 2211921"/>
              <a:gd name="connsiteX9" fmla="*/ 5941 w 2214955"/>
              <a:gd name="connsiteY9" fmla="*/ 2035173 h 2211921"/>
              <a:gd name="connsiteX10" fmla="*/ 1636523 w 2214955"/>
              <a:gd name="connsiteY10" fmla="*/ 254135 h 2211921"/>
              <a:gd name="connsiteX11" fmla="*/ 1669954 w 2214955"/>
              <a:gd name="connsiteY11" fmla="*/ 249246 h 221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14955" h="2211921">
                <a:moveTo>
                  <a:pt x="1669954" y="0"/>
                </a:moveTo>
                <a:lnTo>
                  <a:pt x="2214955" y="525219"/>
                </a:lnTo>
                <a:lnTo>
                  <a:pt x="1669954" y="1050437"/>
                </a:lnTo>
                <a:lnTo>
                  <a:pt x="1669954" y="823160"/>
                </a:lnTo>
                <a:lnTo>
                  <a:pt x="1610728" y="837802"/>
                </a:lnTo>
                <a:cubicBezTo>
                  <a:pt x="1048318" y="1001313"/>
                  <a:pt x="625808" y="1493511"/>
                  <a:pt x="564964" y="2092626"/>
                </a:cubicBezTo>
                <a:lnTo>
                  <a:pt x="558940" y="2211921"/>
                </a:lnTo>
                <a:lnTo>
                  <a:pt x="250996" y="1892378"/>
                </a:lnTo>
                <a:lnTo>
                  <a:pt x="0" y="2152828"/>
                </a:lnTo>
                <a:lnTo>
                  <a:pt x="5941" y="2035173"/>
                </a:lnTo>
                <a:cubicBezTo>
                  <a:pt x="96644" y="1142038"/>
                  <a:pt x="767978" y="420551"/>
                  <a:pt x="1636523" y="254135"/>
                </a:cubicBezTo>
                <a:lnTo>
                  <a:pt x="1669954" y="2492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88" name="자유형: 도형 1387">
            <a:extLst>
              <a:ext uri="{FF2B5EF4-FFF2-40B4-BE49-F238E27FC236}">
                <a16:creationId xmlns:a16="http://schemas.microsoft.com/office/drawing/2014/main" id="{74C020CD-5828-4D5B-BB91-5C49E29C2D27}"/>
              </a:ext>
            </a:extLst>
          </p:cNvPr>
          <p:cNvSpPr/>
          <p:nvPr/>
        </p:nvSpPr>
        <p:spPr>
          <a:xfrm>
            <a:off x="5913915" y="4026326"/>
            <a:ext cx="2216412" cy="2259753"/>
          </a:xfrm>
          <a:custGeom>
            <a:avLst/>
            <a:gdLst>
              <a:gd name="connsiteX0" fmla="*/ 1654706 w 2216412"/>
              <a:gd name="connsiteY0" fmla="*/ 0 h 2259753"/>
              <a:gd name="connsiteX1" fmla="*/ 1937644 w 2216412"/>
              <a:gd name="connsiteY1" fmla="*/ 293595 h 2259753"/>
              <a:gd name="connsiteX2" fmla="*/ 2216412 w 2216412"/>
              <a:gd name="connsiteY2" fmla="*/ 4328 h 2259753"/>
              <a:gd name="connsiteX3" fmla="*/ 2209015 w 2216412"/>
              <a:gd name="connsiteY3" fmla="*/ 150800 h 2259753"/>
              <a:gd name="connsiteX4" fmla="*/ 578433 w 2216412"/>
              <a:gd name="connsiteY4" fmla="*/ 1931839 h 2259753"/>
              <a:gd name="connsiteX5" fmla="*/ 545002 w 2216412"/>
              <a:gd name="connsiteY5" fmla="*/ 1936727 h 2259753"/>
              <a:gd name="connsiteX6" fmla="*/ 545002 w 2216412"/>
              <a:gd name="connsiteY6" fmla="*/ 2259753 h 2259753"/>
              <a:gd name="connsiteX7" fmla="*/ 0 w 2216412"/>
              <a:gd name="connsiteY7" fmla="*/ 1734535 h 2259753"/>
              <a:gd name="connsiteX8" fmla="*/ 545002 w 2216412"/>
              <a:gd name="connsiteY8" fmla="*/ 1209317 h 2259753"/>
              <a:gd name="connsiteX9" fmla="*/ 545002 w 2216412"/>
              <a:gd name="connsiteY9" fmla="*/ 1362814 h 2259753"/>
              <a:gd name="connsiteX10" fmla="*/ 604229 w 2216412"/>
              <a:gd name="connsiteY10" fmla="*/ 1348171 h 2259753"/>
              <a:gd name="connsiteX11" fmla="*/ 1649992 w 2216412"/>
              <a:gd name="connsiteY11" fmla="*/ 93347 h 225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16412" h="2259753">
                <a:moveTo>
                  <a:pt x="1654706" y="0"/>
                </a:moveTo>
                <a:lnTo>
                  <a:pt x="1937644" y="293595"/>
                </a:lnTo>
                <a:lnTo>
                  <a:pt x="2216412" y="4328"/>
                </a:lnTo>
                <a:lnTo>
                  <a:pt x="2209015" y="150800"/>
                </a:lnTo>
                <a:cubicBezTo>
                  <a:pt x="2118313" y="1043936"/>
                  <a:pt x="1446978" y="1765423"/>
                  <a:pt x="578433" y="1931839"/>
                </a:cubicBezTo>
                <a:lnTo>
                  <a:pt x="545002" y="1936727"/>
                </a:lnTo>
                <a:lnTo>
                  <a:pt x="545002" y="2259753"/>
                </a:lnTo>
                <a:lnTo>
                  <a:pt x="0" y="1734535"/>
                </a:lnTo>
                <a:lnTo>
                  <a:pt x="545002" y="1209317"/>
                </a:lnTo>
                <a:lnTo>
                  <a:pt x="545002" y="1362814"/>
                </a:lnTo>
                <a:lnTo>
                  <a:pt x="604229" y="1348171"/>
                </a:lnTo>
                <a:cubicBezTo>
                  <a:pt x="1166638" y="1184660"/>
                  <a:pt x="1589149" y="692462"/>
                  <a:pt x="1649992" y="933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89" name="자유형: 도형 1388">
            <a:extLst>
              <a:ext uri="{FF2B5EF4-FFF2-40B4-BE49-F238E27FC236}">
                <a16:creationId xmlns:a16="http://schemas.microsoft.com/office/drawing/2014/main" id="{94DFD55B-7B5C-4A32-8EF8-90FA4D40E2C0}"/>
              </a:ext>
            </a:extLst>
          </p:cNvPr>
          <p:cNvSpPr/>
          <p:nvPr/>
        </p:nvSpPr>
        <p:spPr>
          <a:xfrm>
            <a:off x="3815223" y="3774918"/>
            <a:ext cx="2285395" cy="2213741"/>
          </a:xfrm>
          <a:custGeom>
            <a:avLst/>
            <a:gdLst>
              <a:gd name="connsiteX0" fmla="*/ 525218 w 2285395"/>
              <a:gd name="connsiteY0" fmla="*/ 0 h 2213741"/>
              <a:gd name="connsiteX1" fmla="*/ 1050436 w 2285395"/>
              <a:gd name="connsiteY1" fmla="*/ 545001 h 2213741"/>
              <a:gd name="connsiteX2" fmla="*/ 874956 w 2285395"/>
              <a:gd name="connsiteY2" fmla="*/ 545001 h 2213741"/>
              <a:gd name="connsiteX3" fmla="*/ 889599 w 2285395"/>
              <a:gd name="connsiteY3" fmla="*/ 604229 h 2213741"/>
              <a:gd name="connsiteX4" fmla="*/ 2144423 w 2285395"/>
              <a:gd name="connsiteY4" fmla="*/ 1649992 h 2213741"/>
              <a:gd name="connsiteX5" fmla="*/ 2285395 w 2285395"/>
              <a:gd name="connsiteY5" fmla="*/ 1657111 h 2213741"/>
              <a:gd name="connsiteX6" fmla="*/ 1944176 w 2285395"/>
              <a:gd name="connsiteY6" fmla="*/ 1985944 h 2213741"/>
              <a:gd name="connsiteX7" fmla="*/ 2180553 w 2285395"/>
              <a:gd name="connsiteY7" fmla="*/ 2213741 h 2213741"/>
              <a:gd name="connsiteX8" fmla="*/ 2086970 w 2285395"/>
              <a:gd name="connsiteY8" fmla="*/ 2209015 h 2213741"/>
              <a:gd name="connsiteX9" fmla="*/ 305932 w 2285395"/>
              <a:gd name="connsiteY9" fmla="*/ 578433 h 2213741"/>
              <a:gd name="connsiteX10" fmla="*/ 301043 w 2285395"/>
              <a:gd name="connsiteY10" fmla="*/ 545001 h 2213741"/>
              <a:gd name="connsiteX11" fmla="*/ 0 w 2285395"/>
              <a:gd name="connsiteY11" fmla="*/ 545001 h 221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5395" h="2213741">
                <a:moveTo>
                  <a:pt x="525218" y="0"/>
                </a:moveTo>
                <a:lnTo>
                  <a:pt x="1050436" y="545001"/>
                </a:lnTo>
                <a:lnTo>
                  <a:pt x="874956" y="545001"/>
                </a:lnTo>
                <a:lnTo>
                  <a:pt x="889599" y="604229"/>
                </a:lnTo>
                <a:cubicBezTo>
                  <a:pt x="1053110" y="1166638"/>
                  <a:pt x="1545308" y="1589149"/>
                  <a:pt x="2144423" y="1649992"/>
                </a:cubicBezTo>
                <a:lnTo>
                  <a:pt x="2285395" y="1657111"/>
                </a:lnTo>
                <a:lnTo>
                  <a:pt x="1944176" y="1985944"/>
                </a:lnTo>
                <a:lnTo>
                  <a:pt x="2180553" y="2213741"/>
                </a:lnTo>
                <a:lnTo>
                  <a:pt x="2086970" y="2209015"/>
                </a:lnTo>
                <a:cubicBezTo>
                  <a:pt x="1193834" y="2118313"/>
                  <a:pt x="472348" y="1446978"/>
                  <a:pt x="305932" y="578433"/>
                </a:cubicBezTo>
                <a:lnTo>
                  <a:pt x="301043" y="545001"/>
                </a:lnTo>
                <a:lnTo>
                  <a:pt x="0" y="54500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90" name="TextBox 1389">
            <a:extLst>
              <a:ext uri="{FF2B5EF4-FFF2-40B4-BE49-F238E27FC236}">
                <a16:creationId xmlns:a16="http://schemas.microsoft.com/office/drawing/2014/main" id="{D12DD36F-F5B4-448A-AFE5-2B5A9B13E2F8}"/>
              </a:ext>
            </a:extLst>
          </p:cNvPr>
          <p:cNvSpPr txBox="1"/>
          <p:nvPr/>
        </p:nvSpPr>
        <p:spPr>
          <a:xfrm>
            <a:off x="4926759" y="3524445"/>
            <a:ext cx="233848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</a:t>
            </a: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rPr>
              <a:t>Diagrams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1391" name="Oval 18">
            <a:extLst>
              <a:ext uri="{FF2B5EF4-FFF2-40B4-BE49-F238E27FC236}">
                <a16:creationId xmlns:a16="http://schemas.microsoft.com/office/drawing/2014/main" id="{E637BBDC-1CF5-4D48-8F3C-9F5A797E782C}"/>
              </a:ext>
            </a:extLst>
          </p:cNvPr>
          <p:cNvSpPr/>
          <p:nvPr/>
        </p:nvSpPr>
        <p:spPr>
          <a:xfrm>
            <a:off x="6861446" y="2268534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2" name="Oval 16">
            <a:extLst>
              <a:ext uri="{FF2B5EF4-FFF2-40B4-BE49-F238E27FC236}">
                <a16:creationId xmlns:a16="http://schemas.microsoft.com/office/drawing/2014/main" id="{7AFB4F6C-F74D-45A1-A632-65189D5058BA}"/>
              </a:ext>
            </a:extLst>
          </p:cNvPr>
          <p:cNvSpPr/>
          <p:nvPr/>
        </p:nvSpPr>
        <p:spPr>
          <a:xfrm>
            <a:off x="6861446" y="4812546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3" name="Oval 14">
            <a:extLst>
              <a:ext uri="{FF2B5EF4-FFF2-40B4-BE49-F238E27FC236}">
                <a16:creationId xmlns:a16="http://schemas.microsoft.com/office/drawing/2014/main" id="{0E35E7C9-F2C5-4390-B3B3-8C569D697631}"/>
              </a:ext>
            </a:extLst>
          </p:cNvPr>
          <p:cNvSpPr/>
          <p:nvPr/>
        </p:nvSpPr>
        <p:spPr>
          <a:xfrm>
            <a:off x="4319393" y="4812546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4" name="Oval 12">
            <a:extLst>
              <a:ext uri="{FF2B5EF4-FFF2-40B4-BE49-F238E27FC236}">
                <a16:creationId xmlns:a16="http://schemas.microsoft.com/office/drawing/2014/main" id="{980E6877-1BC5-4D63-80F0-FC5D57738FC9}"/>
              </a:ext>
            </a:extLst>
          </p:cNvPr>
          <p:cNvSpPr/>
          <p:nvPr/>
        </p:nvSpPr>
        <p:spPr>
          <a:xfrm>
            <a:off x="4319393" y="2268534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" name="Isosceles Triangle 51">
            <a:extLst>
              <a:ext uri="{FF2B5EF4-FFF2-40B4-BE49-F238E27FC236}">
                <a16:creationId xmlns:a16="http://schemas.microsoft.com/office/drawing/2014/main" id="{9DC47353-25EB-48AF-A8D4-51B7821627C6}"/>
              </a:ext>
            </a:extLst>
          </p:cNvPr>
          <p:cNvSpPr/>
          <p:nvPr/>
        </p:nvSpPr>
        <p:spPr>
          <a:xfrm>
            <a:off x="7186505" y="2618033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96" name="Rounded Rectangle 6">
            <a:extLst>
              <a:ext uri="{FF2B5EF4-FFF2-40B4-BE49-F238E27FC236}">
                <a16:creationId xmlns:a16="http://schemas.microsoft.com/office/drawing/2014/main" id="{7B51F005-3234-4540-AA07-15DD21C9846E}"/>
              </a:ext>
            </a:extLst>
          </p:cNvPr>
          <p:cNvSpPr/>
          <p:nvPr/>
        </p:nvSpPr>
        <p:spPr>
          <a:xfrm>
            <a:off x="7179482" y="5130086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97" name="Teardrop 1">
            <a:extLst>
              <a:ext uri="{FF2B5EF4-FFF2-40B4-BE49-F238E27FC236}">
                <a16:creationId xmlns:a16="http://schemas.microsoft.com/office/drawing/2014/main" id="{0757962F-E0FF-457E-9579-4FA2CD7CFCC3}"/>
              </a:ext>
            </a:extLst>
          </p:cNvPr>
          <p:cNvSpPr/>
          <p:nvPr/>
        </p:nvSpPr>
        <p:spPr>
          <a:xfrm rot="18805991">
            <a:off x="4620700" y="5118618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98" name="Rounded Rectangle 7">
            <a:extLst>
              <a:ext uri="{FF2B5EF4-FFF2-40B4-BE49-F238E27FC236}">
                <a16:creationId xmlns:a16="http://schemas.microsoft.com/office/drawing/2014/main" id="{3067A26B-DAF1-4EEE-AB1A-4E176DB1B554}"/>
              </a:ext>
            </a:extLst>
          </p:cNvPr>
          <p:cNvSpPr/>
          <p:nvPr/>
        </p:nvSpPr>
        <p:spPr>
          <a:xfrm>
            <a:off x="4634081" y="2586733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399" name="그룹 1398">
            <a:extLst>
              <a:ext uri="{FF2B5EF4-FFF2-40B4-BE49-F238E27FC236}">
                <a16:creationId xmlns:a16="http://schemas.microsoft.com/office/drawing/2014/main" id="{ECFCE091-D622-4E09-99D9-61346F694AB6}"/>
              </a:ext>
            </a:extLst>
          </p:cNvPr>
          <p:cNvGrpSpPr/>
          <p:nvPr/>
        </p:nvGrpSpPr>
        <p:grpSpPr>
          <a:xfrm>
            <a:off x="8117124" y="1914302"/>
            <a:ext cx="3217222" cy="897285"/>
            <a:chOff x="7483202" y="1970281"/>
            <a:chExt cx="2880320" cy="897285"/>
          </a:xfrm>
        </p:grpSpPr>
        <p:sp>
          <p:nvSpPr>
            <p:cNvPr id="1400" name="TextBox 1399">
              <a:extLst>
                <a:ext uri="{FF2B5EF4-FFF2-40B4-BE49-F238E27FC236}">
                  <a16:creationId xmlns:a16="http://schemas.microsoft.com/office/drawing/2014/main" id="{D9C4C028-3F15-4247-AE8C-362C113C66B8}"/>
                </a:ext>
              </a:extLst>
            </p:cNvPr>
            <p:cNvSpPr txBox="1"/>
            <p:nvPr/>
          </p:nvSpPr>
          <p:spPr>
            <a:xfrm>
              <a:off x="7483202" y="1970281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01" name="TextBox 1400">
              <a:extLst>
                <a:ext uri="{FF2B5EF4-FFF2-40B4-BE49-F238E27FC236}">
                  <a16:creationId xmlns:a16="http://schemas.microsoft.com/office/drawing/2014/main" id="{5419FABB-6E3C-4176-8DBC-BDFD7BC5B811}"/>
                </a:ext>
              </a:extLst>
            </p:cNvPr>
            <p:cNvSpPr txBox="1"/>
            <p:nvPr/>
          </p:nvSpPr>
          <p:spPr>
            <a:xfrm>
              <a:off x="7483202" y="2221235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02" name="그룹 1401">
            <a:extLst>
              <a:ext uri="{FF2B5EF4-FFF2-40B4-BE49-F238E27FC236}">
                <a16:creationId xmlns:a16="http://schemas.microsoft.com/office/drawing/2014/main" id="{4B93B984-44B3-4595-9E51-2D984C687120}"/>
              </a:ext>
            </a:extLst>
          </p:cNvPr>
          <p:cNvGrpSpPr/>
          <p:nvPr/>
        </p:nvGrpSpPr>
        <p:grpSpPr>
          <a:xfrm>
            <a:off x="8117124" y="5303874"/>
            <a:ext cx="3217222" cy="897285"/>
            <a:chOff x="7959859" y="5205624"/>
            <a:chExt cx="2880320" cy="897285"/>
          </a:xfrm>
        </p:grpSpPr>
        <p:sp>
          <p:nvSpPr>
            <p:cNvPr id="1403" name="TextBox 1402">
              <a:extLst>
                <a:ext uri="{FF2B5EF4-FFF2-40B4-BE49-F238E27FC236}">
                  <a16:creationId xmlns:a16="http://schemas.microsoft.com/office/drawing/2014/main" id="{1851C4EF-8E74-4322-BD17-9E641B41BBCC}"/>
                </a:ext>
              </a:extLst>
            </p:cNvPr>
            <p:cNvSpPr txBox="1"/>
            <p:nvPr/>
          </p:nvSpPr>
          <p:spPr>
            <a:xfrm>
              <a:off x="7959859" y="5205624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04" name="TextBox 1403">
              <a:extLst>
                <a:ext uri="{FF2B5EF4-FFF2-40B4-BE49-F238E27FC236}">
                  <a16:creationId xmlns:a16="http://schemas.microsoft.com/office/drawing/2014/main" id="{D9DFC92B-AFC0-4CE8-B3BB-B39445800F0A}"/>
                </a:ext>
              </a:extLst>
            </p:cNvPr>
            <p:cNvSpPr txBox="1"/>
            <p:nvPr/>
          </p:nvSpPr>
          <p:spPr>
            <a:xfrm>
              <a:off x="7959859" y="545657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05" name="그룹 1404">
            <a:extLst>
              <a:ext uri="{FF2B5EF4-FFF2-40B4-BE49-F238E27FC236}">
                <a16:creationId xmlns:a16="http://schemas.microsoft.com/office/drawing/2014/main" id="{050A8722-641C-410A-A8E0-3F295C437E03}"/>
              </a:ext>
            </a:extLst>
          </p:cNvPr>
          <p:cNvGrpSpPr/>
          <p:nvPr/>
        </p:nvGrpSpPr>
        <p:grpSpPr>
          <a:xfrm>
            <a:off x="857655" y="1914302"/>
            <a:ext cx="3223973" cy="897285"/>
            <a:chOff x="1919536" y="1816053"/>
            <a:chExt cx="2880320" cy="897285"/>
          </a:xfrm>
        </p:grpSpPr>
        <p:sp>
          <p:nvSpPr>
            <p:cNvPr id="1406" name="TextBox 1405">
              <a:extLst>
                <a:ext uri="{FF2B5EF4-FFF2-40B4-BE49-F238E27FC236}">
                  <a16:creationId xmlns:a16="http://schemas.microsoft.com/office/drawing/2014/main" id="{90D2B647-6371-475E-818D-D5FB3B46BA70}"/>
                </a:ext>
              </a:extLst>
            </p:cNvPr>
            <p:cNvSpPr txBox="1"/>
            <p:nvPr/>
          </p:nvSpPr>
          <p:spPr>
            <a:xfrm>
              <a:off x="1919536" y="1816053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07" name="TextBox 1406">
              <a:extLst>
                <a:ext uri="{FF2B5EF4-FFF2-40B4-BE49-F238E27FC236}">
                  <a16:creationId xmlns:a16="http://schemas.microsoft.com/office/drawing/2014/main" id="{D1B98D19-66DF-4F49-9972-E56ABEFC83D7}"/>
                </a:ext>
              </a:extLst>
            </p:cNvPr>
            <p:cNvSpPr txBox="1"/>
            <p:nvPr/>
          </p:nvSpPr>
          <p:spPr>
            <a:xfrm>
              <a:off x="1919536" y="2067007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08" name="그룹 1407">
            <a:extLst>
              <a:ext uri="{FF2B5EF4-FFF2-40B4-BE49-F238E27FC236}">
                <a16:creationId xmlns:a16="http://schemas.microsoft.com/office/drawing/2014/main" id="{8BAA488C-A0B0-4928-AAEF-42F2E0F70E8D}"/>
              </a:ext>
            </a:extLst>
          </p:cNvPr>
          <p:cNvGrpSpPr/>
          <p:nvPr/>
        </p:nvGrpSpPr>
        <p:grpSpPr>
          <a:xfrm>
            <a:off x="857655" y="5303874"/>
            <a:ext cx="3223973" cy="897285"/>
            <a:chOff x="1991543" y="4871087"/>
            <a:chExt cx="2880320" cy="897285"/>
          </a:xfrm>
        </p:grpSpPr>
        <p:sp>
          <p:nvSpPr>
            <p:cNvPr id="1409" name="TextBox 1408">
              <a:extLst>
                <a:ext uri="{FF2B5EF4-FFF2-40B4-BE49-F238E27FC236}">
                  <a16:creationId xmlns:a16="http://schemas.microsoft.com/office/drawing/2014/main" id="{03E9F914-1E9E-4159-A657-2BB6270E146C}"/>
                </a:ext>
              </a:extLst>
            </p:cNvPr>
            <p:cNvSpPr txBox="1"/>
            <p:nvPr/>
          </p:nvSpPr>
          <p:spPr>
            <a:xfrm>
              <a:off x="1991543" y="4871087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10" name="TextBox 1409">
              <a:extLst>
                <a:ext uri="{FF2B5EF4-FFF2-40B4-BE49-F238E27FC236}">
                  <a16:creationId xmlns:a16="http://schemas.microsoft.com/office/drawing/2014/main" id="{605C19F3-09D3-47E0-A10C-6102B3CA8418}"/>
                </a:ext>
              </a:extLst>
            </p:cNvPr>
            <p:cNvSpPr txBox="1"/>
            <p:nvPr/>
          </p:nvSpPr>
          <p:spPr>
            <a:xfrm>
              <a:off x="1991543" y="5122041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5456B"/>
      </a:accent1>
      <a:accent2>
        <a:srgbClr val="0199DC"/>
      </a:accent2>
      <a:accent3>
        <a:srgbClr val="00B8D0"/>
      </a:accent3>
      <a:accent4>
        <a:srgbClr val="FEBD00"/>
      </a:accent4>
      <a:accent5>
        <a:srgbClr val="E7222F"/>
      </a:accent5>
      <a:accent6>
        <a:srgbClr val="A10E42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11246</TotalTime>
  <Words>86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49</cp:revision>
  <dcterms:created xsi:type="dcterms:W3CDTF">2018-02-18T19:39:47Z</dcterms:created>
  <dcterms:modified xsi:type="dcterms:W3CDTF">2022-10-27T06:13:10Z</dcterms:modified>
</cp:coreProperties>
</file>