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24" name="자유형: 도형 1323">
            <a:extLst>
              <a:ext uri="{FF2B5EF4-FFF2-40B4-BE49-F238E27FC236}">
                <a16:creationId xmlns:a16="http://schemas.microsoft.com/office/drawing/2014/main" id="{255159D8-DB88-4E52-A27E-F371F6EABB6F}"/>
              </a:ext>
            </a:extLst>
          </p:cNvPr>
          <p:cNvSpPr/>
          <p:nvPr/>
        </p:nvSpPr>
        <p:spPr>
          <a:xfrm>
            <a:off x="8922023" y="2409109"/>
            <a:ext cx="2509449" cy="1671412"/>
          </a:xfrm>
          <a:custGeom>
            <a:avLst/>
            <a:gdLst>
              <a:gd name="connsiteX0" fmla="*/ 112840 w 2509449"/>
              <a:gd name="connsiteY0" fmla="*/ 0 h 1671412"/>
              <a:gd name="connsiteX1" fmla="*/ 1558443 w 2509449"/>
              <a:gd name="connsiteY1" fmla="*/ 0 h 1671412"/>
              <a:gd name="connsiteX2" fmla="*/ 1671411 w 2509449"/>
              <a:gd name="connsiteY2" fmla="*/ 112840 h 1671412"/>
              <a:gd name="connsiteX3" fmla="*/ 1671411 w 2509449"/>
              <a:gd name="connsiteY3" fmla="*/ 498471 h 1671412"/>
              <a:gd name="connsiteX4" fmla="*/ 1595800 w 2509449"/>
              <a:gd name="connsiteY4" fmla="*/ 574082 h 1671412"/>
              <a:gd name="connsiteX5" fmla="*/ 1533026 w 2509449"/>
              <a:gd name="connsiteY5" fmla="*/ 574082 h 1671412"/>
              <a:gd name="connsiteX6" fmla="*/ 1462549 w 2509449"/>
              <a:gd name="connsiteY6" fmla="*/ 503606 h 1671412"/>
              <a:gd name="connsiteX7" fmla="*/ 1462549 w 2509449"/>
              <a:gd name="connsiteY7" fmla="*/ 321831 h 1671412"/>
              <a:gd name="connsiteX8" fmla="*/ 1349710 w 2509449"/>
              <a:gd name="connsiteY8" fmla="*/ 208991 h 1671412"/>
              <a:gd name="connsiteX9" fmla="*/ 321830 w 2509449"/>
              <a:gd name="connsiteY9" fmla="*/ 208991 h 1671412"/>
              <a:gd name="connsiteX10" fmla="*/ 208991 w 2509449"/>
              <a:gd name="connsiteY10" fmla="*/ 321831 h 1671412"/>
              <a:gd name="connsiteX11" fmla="*/ 208991 w 2509449"/>
              <a:gd name="connsiteY11" fmla="*/ 1349581 h 1671412"/>
              <a:gd name="connsiteX12" fmla="*/ 321830 w 2509449"/>
              <a:gd name="connsiteY12" fmla="*/ 1462421 h 1671412"/>
              <a:gd name="connsiteX13" fmla="*/ 1349581 w 2509449"/>
              <a:gd name="connsiteY13" fmla="*/ 1462421 h 1671412"/>
              <a:gd name="connsiteX14" fmla="*/ 1462421 w 2509449"/>
              <a:gd name="connsiteY14" fmla="*/ 1349581 h 1671412"/>
              <a:gd name="connsiteX15" fmla="*/ 1462421 w 2509449"/>
              <a:gd name="connsiteY15" fmla="*/ 1085717 h 1671412"/>
              <a:gd name="connsiteX16" fmla="*/ 1461223 w 2509449"/>
              <a:gd name="connsiteY16" fmla="*/ 1085717 h 1671412"/>
              <a:gd name="connsiteX17" fmla="*/ 1461223 w 2509449"/>
              <a:gd name="connsiteY17" fmla="*/ 872875 h 1671412"/>
              <a:gd name="connsiteX18" fmla="*/ 2269970 w 2509449"/>
              <a:gd name="connsiteY18" fmla="*/ 872875 h 1671412"/>
              <a:gd name="connsiteX19" fmla="*/ 2269970 w 2509449"/>
              <a:gd name="connsiteY19" fmla="*/ 836803 h 1671412"/>
              <a:gd name="connsiteX20" fmla="*/ 2342500 w 2509449"/>
              <a:gd name="connsiteY20" fmla="*/ 804710 h 1671412"/>
              <a:gd name="connsiteX21" fmla="*/ 2492311 w 2509449"/>
              <a:gd name="connsiteY21" fmla="*/ 940528 h 1671412"/>
              <a:gd name="connsiteX22" fmla="*/ 2492311 w 2509449"/>
              <a:gd name="connsiteY22" fmla="*/ 1018065 h 1671412"/>
              <a:gd name="connsiteX23" fmla="*/ 2342500 w 2509449"/>
              <a:gd name="connsiteY23" fmla="*/ 1153884 h 1671412"/>
              <a:gd name="connsiteX24" fmla="*/ 2269970 w 2509449"/>
              <a:gd name="connsiteY24" fmla="*/ 1121790 h 1671412"/>
              <a:gd name="connsiteX25" fmla="*/ 2269970 w 2509449"/>
              <a:gd name="connsiteY25" fmla="*/ 1085717 h 1671412"/>
              <a:gd name="connsiteX26" fmla="*/ 1668359 w 2509449"/>
              <a:gd name="connsiteY26" fmla="*/ 1085717 h 1671412"/>
              <a:gd name="connsiteX27" fmla="*/ 1671411 w 2509449"/>
              <a:gd name="connsiteY27" fmla="*/ 1093093 h 1671412"/>
              <a:gd name="connsiteX28" fmla="*/ 1671411 w 2509449"/>
              <a:gd name="connsiteY28" fmla="*/ 1558572 h 1671412"/>
              <a:gd name="connsiteX29" fmla="*/ 1558571 w 2509449"/>
              <a:gd name="connsiteY29" fmla="*/ 1671412 h 1671412"/>
              <a:gd name="connsiteX30" fmla="*/ 112840 w 2509449"/>
              <a:gd name="connsiteY30" fmla="*/ 1671412 h 1671412"/>
              <a:gd name="connsiteX31" fmla="*/ 0 w 2509449"/>
              <a:gd name="connsiteY31" fmla="*/ 1558572 h 1671412"/>
              <a:gd name="connsiteX32" fmla="*/ 0 w 2509449"/>
              <a:gd name="connsiteY32" fmla="*/ 112840 h 1671412"/>
              <a:gd name="connsiteX33" fmla="*/ 112840 w 2509449"/>
              <a:gd name="connsiteY33" fmla="*/ 0 h 16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09449" h="1671412">
                <a:moveTo>
                  <a:pt x="112840" y="0"/>
                </a:moveTo>
                <a:lnTo>
                  <a:pt x="1558443" y="0"/>
                </a:lnTo>
                <a:cubicBezTo>
                  <a:pt x="1620833" y="0"/>
                  <a:pt x="1671411" y="50580"/>
                  <a:pt x="1671411" y="112840"/>
                </a:cubicBezTo>
                <a:lnTo>
                  <a:pt x="1671411" y="498471"/>
                </a:lnTo>
                <a:cubicBezTo>
                  <a:pt x="1671411" y="540320"/>
                  <a:pt x="1637521" y="574082"/>
                  <a:pt x="1595800" y="574082"/>
                </a:cubicBezTo>
                <a:lnTo>
                  <a:pt x="1533026" y="574082"/>
                </a:lnTo>
                <a:cubicBezTo>
                  <a:pt x="1494129" y="574082"/>
                  <a:pt x="1462549" y="542502"/>
                  <a:pt x="1462549" y="503606"/>
                </a:cubicBezTo>
                <a:lnTo>
                  <a:pt x="1462549" y="321831"/>
                </a:lnTo>
                <a:cubicBezTo>
                  <a:pt x="1462549" y="259441"/>
                  <a:pt x="1411971" y="208991"/>
                  <a:pt x="1349710" y="208991"/>
                </a:cubicBezTo>
                <a:lnTo>
                  <a:pt x="321830" y="208991"/>
                </a:lnTo>
                <a:cubicBezTo>
                  <a:pt x="259441" y="208991"/>
                  <a:pt x="208991" y="259570"/>
                  <a:pt x="208991" y="321831"/>
                </a:cubicBezTo>
                <a:lnTo>
                  <a:pt x="208991" y="1349581"/>
                </a:lnTo>
                <a:cubicBezTo>
                  <a:pt x="208991" y="1411971"/>
                  <a:pt x="259570" y="1462421"/>
                  <a:pt x="321830" y="1462421"/>
                </a:cubicBezTo>
                <a:lnTo>
                  <a:pt x="1349581" y="1462421"/>
                </a:lnTo>
                <a:cubicBezTo>
                  <a:pt x="1411971" y="1462421"/>
                  <a:pt x="1462421" y="1411843"/>
                  <a:pt x="1462421" y="1349581"/>
                </a:cubicBezTo>
                <a:lnTo>
                  <a:pt x="1462421" y="1085717"/>
                </a:lnTo>
                <a:lnTo>
                  <a:pt x="1461223" y="1085717"/>
                </a:lnTo>
                <a:lnTo>
                  <a:pt x="1461223" y="872875"/>
                </a:lnTo>
                <a:lnTo>
                  <a:pt x="2269970" y="872875"/>
                </a:lnTo>
                <a:lnTo>
                  <a:pt x="2269970" y="836803"/>
                </a:lnTo>
                <a:cubicBezTo>
                  <a:pt x="2269970" y="799190"/>
                  <a:pt x="2314644" y="779420"/>
                  <a:pt x="2342500" y="804710"/>
                </a:cubicBezTo>
                <a:lnTo>
                  <a:pt x="2492311" y="940528"/>
                </a:lnTo>
                <a:cubicBezTo>
                  <a:pt x="2515162" y="961325"/>
                  <a:pt x="2515162" y="997269"/>
                  <a:pt x="2492311" y="1018065"/>
                </a:cubicBezTo>
                <a:lnTo>
                  <a:pt x="2342500" y="1153884"/>
                </a:lnTo>
                <a:cubicBezTo>
                  <a:pt x="2314644" y="1179173"/>
                  <a:pt x="2269970" y="1159403"/>
                  <a:pt x="2269970" y="1121790"/>
                </a:cubicBezTo>
                <a:lnTo>
                  <a:pt x="2269970" y="1085717"/>
                </a:lnTo>
                <a:lnTo>
                  <a:pt x="1668359" y="1085717"/>
                </a:lnTo>
                <a:lnTo>
                  <a:pt x="1671411" y="1093093"/>
                </a:lnTo>
                <a:lnTo>
                  <a:pt x="1671411" y="1558572"/>
                </a:lnTo>
                <a:cubicBezTo>
                  <a:pt x="1671411" y="1620961"/>
                  <a:pt x="1620833" y="1671412"/>
                  <a:pt x="1558571" y="1671412"/>
                </a:cubicBezTo>
                <a:lnTo>
                  <a:pt x="112840" y="1671412"/>
                </a:lnTo>
                <a:cubicBezTo>
                  <a:pt x="50450" y="1671412"/>
                  <a:pt x="0" y="1620833"/>
                  <a:pt x="0" y="1558572"/>
                </a:cubicBezTo>
                <a:lnTo>
                  <a:pt x="0" y="112840"/>
                </a:lnTo>
                <a:cubicBezTo>
                  <a:pt x="0" y="50580"/>
                  <a:pt x="50579" y="0"/>
                  <a:pt x="112840" y="0"/>
                </a:cubicBezTo>
                <a:close/>
              </a:path>
            </a:pathLst>
          </a:custGeom>
          <a:solidFill>
            <a:schemeClr val="accent1"/>
          </a:solidFill>
          <a:ln w="190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25" name="자유형: 도형 1324">
            <a:extLst>
              <a:ext uri="{FF2B5EF4-FFF2-40B4-BE49-F238E27FC236}">
                <a16:creationId xmlns:a16="http://schemas.microsoft.com/office/drawing/2014/main" id="{2F199ADB-78A5-49BE-A903-C20B29F694F0}"/>
              </a:ext>
            </a:extLst>
          </p:cNvPr>
          <p:cNvSpPr/>
          <p:nvPr/>
        </p:nvSpPr>
        <p:spPr>
          <a:xfrm>
            <a:off x="6942221" y="2409109"/>
            <a:ext cx="2509449" cy="1671412"/>
          </a:xfrm>
          <a:custGeom>
            <a:avLst/>
            <a:gdLst>
              <a:gd name="connsiteX0" fmla="*/ 112840 w 2509449"/>
              <a:gd name="connsiteY0" fmla="*/ 0 h 1671412"/>
              <a:gd name="connsiteX1" fmla="*/ 1558443 w 2509449"/>
              <a:gd name="connsiteY1" fmla="*/ 0 h 1671412"/>
              <a:gd name="connsiteX2" fmla="*/ 1671411 w 2509449"/>
              <a:gd name="connsiteY2" fmla="*/ 112840 h 1671412"/>
              <a:gd name="connsiteX3" fmla="*/ 1671411 w 2509449"/>
              <a:gd name="connsiteY3" fmla="*/ 498471 h 1671412"/>
              <a:gd name="connsiteX4" fmla="*/ 1595800 w 2509449"/>
              <a:gd name="connsiteY4" fmla="*/ 574082 h 1671412"/>
              <a:gd name="connsiteX5" fmla="*/ 1533026 w 2509449"/>
              <a:gd name="connsiteY5" fmla="*/ 574082 h 1671412"/>
              <a:gd name="connsiteX6" fmla="*/ 1462549 w 2509449"/>
              <a:gd name="connsiteY6" fmla="*/ 503606 h 1671412"/>
              <a:gd name="connsiteX7" fmla="*/ 1462549 w 2509449"/>
              <a:gd name="connsiteY7" fmla="*/ 321831 h 1671412"/>
              <a:gd name="connsiteX8" fmla="*/ 1349710 w 2509449"/>
              <a:gd name="connsiteY8" fmla="*/ 208991 h 1671412"/>
              <a:gd name="connsiteX9" fmla="*/ 321830 w 2509449"/>
              <a:gd name="connsiteY9" fmla="*/ 208991 h 1671412"/>
              <a:gd name="connsiteX10" fmla="*/ 208991 w 2509449"/>
              <a:gd name="connsiteY10" fmla="*/ 321831 h 1671412"/>
              <a:gd name="connsiteX11" fmla="*/ 208991 w 2509449"/>
              <a:gd name="connsiteY11" fmla="*/ 1349581 h 1671412"/>
              <a:gd name="connsiteX12" fmla="*/ 321830 w 2509449"/>
              <a:gd name="connsiteY12" fmla="*/ 1462421 h 1671412"/>
              <a:gd name="connsiteX13" fmla="*/ 1349581 w 2509449"/>
              <a:gd name="connsiteY13" fmla="*/ 1462421 h 1671412"/>
              <a:gd name="connsiteX14" fmla="*/ 1462421 w 2509449"/>
              <a:gd name="connsiteY14" fmla="*/ 1349581 h 1671412"/>
              <a:gd name="connsiteX15" fmla="*/ 1462421 w 2509449"/>
              <a:gd name="connsiteY15" fmla="*/ 1085717 h 1671412"/>
              <a:gd name="connsiteX16" fmla="*/ 1461223 w 2509449"/>
              <a:gd name="connsiteY16" fmla="*/ 1085717 h 1671412"/>
              <a:gd name="connsiteX17" fmla="*/ 1461223 w 2509449"/>
              <a:gd name="connsiteY17" fmla="*/ 872875 h 1671412"/>
              <a:gd name="connsiteX18" fmla="*/ 2269970 w 2509449"/>
              <a:gd name="connsiteY18" fmla="*/ 872875 h 1671412"/>
              <a:gd name="connsiteX19" fmla="*/ 2269970 w 2509449"/>
              <a:gd name="connsiteY19" fmla="*/ 836803 h 1671412"/>
              <a:gd name="connsiteX20" fmla="*/ 2342500 w 2509449"/>
              <a:gd name="connsiteY20" fmla="*/ 804710 h 1671412"/>
              <a:gd name="connsiteX21" fmla="*/ 2492311 w 2509449"/>
              <a:gd name="connsiteY21" fmla="*/ 940528 h 1671412"/>
              <a:gd name="connsiteX22" fmla="*/ 2492311 w 2509449"/>
              <a:gd name="connsiteY22" fmla="*/ 1018065 h 1671412"/>
              <a:gd name="connsiteX23" fmla="*/ 2342500 w 2509449"/>
              <a:gd name="connsiteY23" fmla="*/ 1153884 h 1671412"/>
              <a:gd name="connsiteX24" fmla="*/ 2269970 w 2509449"/>
              <a:gd name="connsiteY24" fmla="*/ 1121790 h 1671412"/>
              <a:gd name="connsiteX25" fmla="*/ 2269970 w 2509449"/>
              <a:gd name="connsiteY25" fmla="*/ 1085717 h 1671412"/>
              <a:gd name="connsiteX26" fmla="*/ 1668359 w 2509449"/>
              <a:gd name="connsiteY26" fmla="*/ 1085717 h 1671412"/>
              <a:gd name="connsiteX27" fmla="*/ 1671411 w 2509449"/>
              <a:gd name="connsiteY27" fmla="*/ 1093093 h 1671412"/>
              <a:gd name="connsiteX28" fmla="*/ 1671411 w 2509449"/>
              <a:gd name="connsiteY28" fmla="*/ 1558572 h 1671412"/>
              <a:gd name="connsiteX29" fmla="*/ 1558571 w 2509449"/>
              <a:gd name="connsiteY29" fmla="*/ 1671412 h 1671412"/>
              <a:gd name="connsiteX30" fmla="*/ 112840 w 2509449"/>
              <a:gd name="connsiteY30" fmla="*/ 1671412 h 1671412"/>
              <a:gd name="connsiteX31" fmla="*/ 0 w 2509449"/>
              <a:gd name="connsiteY31" fmla="*/ 1558572 h 1671412"/>
              <a:gd name="connsiteX32" fmla="*/ 0 w 2509449"/>
              <a:gd name="connsiteY32" fmla="*/ 112840 h 1671412"/>
              <a:gd name="connsiteX33" fmla="*/ 112840 w 2509449"/>
              <a:gd name="connsiteY33" fmla="*/ 0 h 16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09449" h="1671412">
                <a:moveTo>
                  <a:pt x="112840" y="0"/>
                </a:moveTo>
                <a:lnTo>
                  <a:pt x="1558443" y="0"/>
                </a:lnTo>
                <a:cubicBezTo>
                  <a:pt x="1620833" y="0"/>
                  <a:pt x="1671411" y="50580"/>
                  <a:pt x="1671411" y="112840"/>
                </a:cubicBezTo>
                <a:lnTo>
                  <a:pt x="1671411" y="498471"/>
                </a:lnTo>
                <a:cubicBezTo>
                  <a:pt x="1671411" y="540320"/>
                  <a:pt x="1637521" y="574082"/>
                  <a:pt x="1595800" y="574082"/>
                </a:cubicBezTo>
                <a:lnTo>
                  <a:pt x="1533026" y="574082"/>
                </a:lnTo>
                <a:cubicBezTo>
                  <a:pt x="1494129" y="574082"/>
                  <a:pt x="1462549" y="542502"/>
                  <a:pt x="1462549" y="503606"/>
                </a:cubicBezTo>
                <a:lnTo>
                  <a:pt x="1462549" y="321831"/>
                </a:lnTo>
                <a:cubicBezTo>
                  <a:pt x="1462549" y="259441"/>
                  <a:pt x="1411971" y="208991"/>
                  <a:pt x="1349710" y="208991"/>
                </a:cubicBezTo>
                <a:lnTo>
                  <a:pt x="321830" y="208991"/>
                </a:lnTo>
                <a:cubicBezTo>
                  <a:pt x="259441" y="208991"/>
                  <a:pt x="208991" y="259570"/>
                  <a:pt x="208991" y="321831"/>
                </a:cubicBezTo>
                <a:lnTo>
                  <a:pt x="208991" y="1349581"/>
                </a:lnTo>
                <a:cubicBezTo>
                  <a:pt x="208991" y="1411971"/>
                  <a:pt x="259570" y="1462421"/>
                  <a:pt x="321830" y="1462421"/>
                </a:cubicBezTo>
                <a:lnTo>
                  <a:pt x="1349581" y="1462421"/>
                </a:lnTo>
                <a:cubicBezTo>
                  <a:pt x="1411971" y="1462421"/>
                  <a:pt x="1462421" y="1411843"/>
                  <a:pt x="1462421" y="1349581"/>
                </a:cubicBezTo>
                <a:lnTo>
                  <a:pt x="1462421" y="1085717"/>
                </a:lnTo>
                <a:lnTo>
                  <a:pt x="1461223" y="1085717"/>
                </a:lnTo>
                <a:lnTo>
                  <a:pt x="1461223" y="872875"/>
                </a:lnTo>
                <a:lnTo>
                  <a:pt x="2269970" y="872875"/>
                </a:lnTo>
                <a:lnTo>
                  <a:pt x="2269970" y="836803"/>
                </a:lnTo>
                <a:cubicBezTo>
                  <a:pt x="2269970" y="799190"/>
                  <a:pt x="2314644" y="779420"/>
                  <a:pt x="2342500" y="804710"/>
                </a:cubicBezTo>
                <a:lnTo>
                  <a:pt x="2492311" y="940528"/>
                </a:lnTo>
                <a:cubicBezTo>
                  <a:pt x="2515162" y="961325"/>
                  <a:pt x="2515162" y="997269"/>
                  <a:pt x="2492311" y="1018065"/>
                </a:cubicBezTo>
                <a:lnTo>
                  <a:pt x="2342500" y="1153884"/>
                </a:lnTo>
                <a:cubicBezTo>
                  <a:pt x="2314644" y="1179173"/>
                  <a:pt x="2269970" y="1159403"/>
                  <a:pt x="2269970" y="1121790"/>
                </a:cubicBezTo>
                <a:lnTo>
                  <a:pt x="2269970" y="1085717"/>
                </a:lnTo>
                <a:lnTo>
                  <a:pt x="1668359" y="1085717"/>
                </a:lnTo>
                <a:lnTo>
                  <a:pt x="1671411" y="1093093"/>
                </a:lnTo>
                <a:lnTo>
                  <a:pt x="1671411" y="1558572"/>
                </a:lnTo>
                <a:cubicBezTo>
                  <a:pt x="1671411" y="1620961"/>
                  <a:pt x="1620833" y="1671412"/>
                  <a:pt x="1558571" y="1671412"/>
                </a:cubicBezTo>
                <a:lnTo>
                  <a:pt x="112840" y="1671412"/>
                </a:lnTo>
                <a:cubicBezTo>
                  <a:pt x="50450" y="1671412"/>
                  <a:pt x="0" y="1620833"/>
                  <a:pt x="0" y="1558572"/>
                </a:cubicBezTo>
                <a:lnTo>
                  <a:pt x="0" y="112840"/>
                </a:lnTo>
                <a:cubicBezTo>
                  <a:pt x="0" y="50580"/>
                  <a:pt x="50579" y="0"/>
                  <a:pt x="112840" y="0"/>
                </a:cubicBezTo>
                <a:close/>
              </a:path>
            </a:pathLst>
          </a:custGeom>
          <a:solidFill>
            <a:schemeClr val="accent2"/>
          </a:solidFill>
          <a:ln w="190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26" name="자유형: 도형 1325">
            <a:extLst>
              <a:ext uri="{FF2B5EF4-FFF2-40B4-BE49-F238E27FC236}">
                <a16:creationId xmlns:a16="http://schemas.microsoft.com/office/drawing/2014/main" id="{F792B064-8357-45CE-B447-B07BF9C86FE2}"/>
              </a:ext>
            </a:extLst>
          </p:cNvPr>
          <p:cNvSpPr/>
          <p:nvPr/>
        </p:nvSpPr>
        <p:spPr>
          <a:xfrm>
            <a:off x="4962419" y="2409109"/>
            <a:ext cx="2509449" cy="1671412"/>
          </a:xfrm>
          <a:custGeom>
            <a:avLst/>
            <a:gdLst>
              <a:gd name="connsiteX0" fmla="*/ 112840 w 2509449"/>
              <a:gd name="connsiteY0" fmla="*/ 0 h 1671412"/>
              <a:gd name="connsiteX1" fmla="*/ 1558443 w 2509449"/>
              <a:gd name="connsiteY1" fmla="*/ 0 h 1671412"/>
              <a:gd name="connsiteX2" fmla="*/ 1671411 w 2509449"/>
              <a:gd name="connsiteY2" fmla="*/ 112840 h 1671412"/>
              <a:gd name="connsiteX3" fmla="*/ 1671411 w 2509449"/>
              <a:gd name="connsiteY3" fmla="*/ 498471 h 1671412"/>
              <a:gd name="connsiteX4" fmla="*/ 1595800 w 2509449"/>
              <a:gd name="connsiteY4" fmla="*/ 574082 h 1671412"/>
              <a:gd name="connsiteX5" fmla="*/ 1533026 w 2509449"/>
              <a:gd name="connsiteY5" fmla="*/ 574082 h 1671412"/>
              <a:gd name="connsiteX6" fmla="*/ 1462549 w 2509449"/>
              <a:gd name="connsiteY6" fmla="*/ 503606 h 1671412"/>
              <a:gd name="connsiteX7" fmla="*/ 1462549 w 2509449"/>
              <a:gd name="connsiteY7" fmla="*/ 321831 h 1671412"/>
              <a:gd name="connsiteX8" fmla="*/ 1349710 w 2509449"/>
              <a:gd name="connsiteY8" fmla="*/ 208991 h 1671412"/>
              <a:gd name="connsiteX9" fmla="*/ 321830 w 2509449"/>
              <a:gd name="connsiteY9" fmla="*/ 208991 h 1671412"/>
              <a:gd name="connsiteX10" fmla="*/ 208991 w 2509449"/>
              <a:gd name="connsiteY10" fmla="*/ 321831 h 1671412"/>
              <a:gd name="connsiteX11" fmla="*/ 208991 w 2509449"/>
              <a:gd name="connsiteY11" fmla="*/ 1349581 h 1671412"/>
              <a:gd name="connsiteX12" fmla="*/ 321830 w 2509449"/>
              <a:gd name="connsiteY12" fmla="*/ 1462421 h 1671412"/>
              <a:gd name="connsiteX13" fmla="*/ 1349581 w 2509449"/>
              <a:gd name="connsiteY13" fmla="*/ 1462421 h 1671412"/>
              <a:gd name="connsiteX14" fmla="*/ 1462421 w 2509449"/>
              <a:gd name="connsiteY14" fmla="*/ 1349581 h 1671412"/>
              <a:gd name="connsiteX15" fmla="*/ 1462421 w 2509449"/>
              <a:gd name="connsiteY15" fmla="*/ 1085717 h 1671412"/>
              <a:gd name="connsiteX16" fmla="*/ 1461223 w 2509449"/>
              <a:gd name="connsiteY16" fmla="*/ 1085717 h 1671412"/>
              <a:gd name="connsiteX17" fmla="*/ 1461223 w 2509449"/>
              <a:gd name="connsiteY17" fmla="*/ 872875 h 1671412"/>
              <a:gd name="connsiteX18" fmla="*/ 2269970 w 2509449"/>
              <a:gd name="connsiteY18" fmla="*/ 872875 h 1671412"/>
              <a:gd name="connsiteX19" fmla="*/ 2269970 w 2509449"/>
              <a:gd name="connsiteY19" fmla="*/ 836803 h 1671412"/>
              <a:gd name="connsiteX20" fmla="*/ 2342500 w 2509449"/>
              <a:gd name="connsiteY20" fmla="*/ 804710 h 1671412"/>
              <a:gd name="connsiteX21" fmla="*/ 2492311 w 2509449"/>
              <a:gd name="connsiteY21" fmla="*/ 940528 h 1671412"/>
              <a:gd name="connsiteX22" fmla="*/ 2492311 w 2509449"/>
              <a:gd name="connsiteY22" fmla="*/ 1018065 h 1671412"/>
              <a:gd name="connsiteX23" fmla="*/ 2342500 w 2509449"/>
              <a:gd name="connsiteY23" fmla="*/ 1153884 h 1671412"/>
              <a:gd name="connsiteX24" fmla="*/ 2269970 w 2509449"/>
              <a:gd name="connsiteY24" fmla="*/ 1121790 h 1671412"/>
              <a:gd name="connsiteX25" fmla="*/ 2269970 w 2509449"/>
              <a:gd name="connsiteY25" fmla="*/ 1085717 h 1671412"/>
              <a:gd name="connsiteX26" fmla="*/ 1668359 w 2509449"/>
              <a:gd name="connsiteY26" fmla="*/ 1085717 h 1671412"/>
              <a:gd name="connsiteX27" fmla="*/ 1671411 w 2509449"/>
              <a:gd name="connsiteY27" fmla="*/ 1093093 h 1671412"/>
              <a:gd name="connsiteX28" fmla="*/ 1671411 w 2509449"/>
              <a:gd name="connsiteY28" fmla="*/ 1558572 h 1671412"/>
              <a:gd name="connsiteX29" fmla="*/ 1558571 w 2509449"/>
              <a:gd name="connsiteY29" fmla="*/ 1671412 h 1671412"/>
              <a:gd name="connsiteX30" fmla="*/ 112840 w 2509449"/>
              <a:gd name="connsiteY30" fmla="*/ 1671412 h 1671412"/>
              <a:gd name="connsiteX31" fmla="*/ 0 w 2509449"/>
              <a:gd name="connsiteY31" fmla="*/ 1558572 h 1671412"/>
              <a:gd name="connsiteX32" fmla="*/ 0 w 2509449"/>
              <a:gd name="connsiteY32" fmla="*/ 112840 h 1671412"/>
              <a:gd name="connsiteX33" fmla="*/ 112840 w 2509449"/>
              <a:gd name="connsiteY33" fmla="*/ 0 h 16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09449" h="1671412">
                <a:moveTo>
                  <a:pt x="112840" y="0"/>
                </a:moveTo>
                <a:lnTo>
                  <a:pt x="1558443" y="0"/>
                </a:lnTo>
                <a:cubicBezTo>
                  <a:pt x="1620833" y="0"/>
                  <a:pt x="1671411" y="50580"/>
                  <a:pt x="1671411" y="112840"/>
                </a:cubicBezTo>
                <a:lnTo>
                  <a:pt x="1671411" y="498471"/>
                </a:lnTo>
                <a:cubicBezTo>
                  <a:pt x="1671411" y="540320"/>
                  <a:pt x="1637521" y="574082"/>
                  <a:pt x="1595800" y="574082"/>
                </a:cubicBezTo>
                <a:lnTo>
                  <a:pt x="1533026" y="574082"/>
                </a:lnTo>
                <a:cubicBezTo>
                  <a:pt x="1494129" y="574082"/>
                  <a:pt x="1462549" y="542502"/>
                  <a:pt x="1462549" y="503606"/>
                </a:cubicBezTo>
                <a:lnTo>
                  <a:pt x="1462549" y="321831"/>
                </a:lnTo>
                <a:cubicBezTo>
                  <a:pt x="1462549" y="259441"/>
                  <a:pt x="1411971" y="208991"/>
                  <a:pt x="1349710" y="208991"/>
                </a:cubicBezTo>
                <a:lnTo>
                  <a:pt x="321830" y="208991"/>
                </a:lnTo>
                <a:cubicBezTo>
                  <a:pt x="259441" y="208991"/>
                  <a:pt x="208991" y="259570"/>
                  <a:pt x="208991" y="321831"/>
                </a:cubicBezTo>
                <a:lnTo>
                  <a:pt x="208991" y="1349581"/>
                </a:lnTo>
                <a:cubicBezTo>
                  <a:pt x="208991" y="1411971"/>
                  <a:pt x="259570" y="1462421"/>
                  <a:pt x="321830" y="1462421"/>
                </a:cubicBezTo>
                <a:lnTo>
                  <a:pt x="1349581" y="1462421"/>
                </a:lnTo>
                <a:cubicBezTo>
                  <a:pt x="1411971" y="1462421"/>
                  <a:pt x="1462421" y="1411843"/>
                  <a:pt x="1462421" y="1349581"/>
                </a:cubicBezTo>
                <a:lnTo>
                  <a:pt x="1462421" y="1085717"/>
                </a:lnTo>
                <a:lnTo>
                  <a:pt x="1461223" y="1085717"/>
                </a:lnTo>
                <a:lnTo>
                  <a:pt x="1461223" y="872875"/>
                </a:lnTo>
                <a:lnTo>
                  <a:pt x="2269970" y="872875"/>
                </a:lnTo>
                <a:lnTo>
                  <a:pt x="2269970" y="836803"/>
                </a:lnTo>
                <a:cubicBezTo>
                  <a:pt x="2269970" y="799190"/>
                  <a:pt x="2314644" y="779420"/>
                  <a:pt x="2342500" y="804710"/>
                </a:cubicBezTo>
                <a:lnTo>
                  <a:pt x="2492311" y="940528"/>
                </a:lnTo>
                <a:cubicBezTo>
                  <a:pt x="2515162" y="961325"/>
                  <a:pt x="2515162" y="997269"/>
                  <a:pt x="2492311" y="1018065"/>
                </a:cubicBezTo>
                <a:lnTo>
                  <a:pt x="2342500" y="1153884"/>
                </a:lnTo>
                <a:cubicBezTo>
                  <a:pt x="2314644" y="1179173"/>
                  <a:pt x="2269970" y="1159403"/>
                  <a:pt x="2269970" y="1121790"/>
                </a:cubicBezTo>
                <a:lnTo>
                  <a:pt x="2269970" y="1085717"/>
                </a:lnTo>
                <a:lnTo>
                  <a:pt x="1668359" y="1085717"/>
                </a:lnTo>
                <a:lnTo>
                  <a:pt x="1671411" y="1093093"/>
                </a:lnTo>
                <a:lnTo>
                  <a:pt x="1671411" y="1558572"/>
                </a:lnTo>
                <a:cubicBezTo>
                  <a:pt x="1671411" y="1620961"/>
                  <a:pt x="1620833" y="1671412"/>
                  <a:pt x="1558571" y="1671412"/>
                </a:cubicBezTo>
                <a:lnTo>
                  <a:pt x="112840" y="1671412"/>
                </a:lnTo>
                <a:cubicBezTo>
                  <a:pt x="50450" y="1671412"/>
                  <a:pt x="0" y="1620833"/>
                  <a:pt x="0" y="1558572"/>
                </a:cubicBezTo>
                <a:lnTo>
                  <a:pt x="0" y="112840"/>
                </a:lnTo>
                <a:cubicBezTo>
                  <a:pt x="0" y="50580"/>
                  <a:pt x="50579" y="0"/>
                  <a:pt x="112840" y="0"/>
                </a:cubicBezTo>
                <a:close/>
              </a:path>
            </a:pathLst>
          </a:custGeom>
          <a:solidFill>
            <a:schemeClr val="accent3"/>
          </a:solidFill>
          <a:ln w="190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27" name="자유형: 도형 1326">
            <a:extLst>
              <a:ext uri="{FF2B5EF4-FFF2-40B4-BE49-F238E27FC236}">
                <a16:creationId xmlns:a16="http://schemas.microsoft.com/office/drawing/2014/main" id="{4DB6A546-9ED6-4B8D-A03B-A33A5BD3ACD2}"/>
              </a:ext>
            </a:extLst>
          </p:cNvPr>
          <p:cNvSpPr/>
          <p:nvPr/>
        </p:nvSpPr>
        <p:spPr>
          <a:xfrm>
            <a:off x="2982617" y="2409109"/>
            <a:ext cx="2509449" cy="1671412"/>
          </a:xfrm>
          <a:custGeom>
            <a:avLst/>
            <a:gdLst>
              <a:gd name="connsiteX0" fmla="*/ 112840 w 2509449"/>
              <a:gd name="connsiteY0" fmla="*/ 0 h 1671412"/>
              <a:gd name="connsiteX1" fmla="*/ 1558443 w 2509449"/>
              <a:gd name="connsiteY1" fmla="*/ 0 h 1671412"/>
              <a:gd name="connsiteX2" fmla="*/ 1671411 w 2509449"/>
              <a:gd name="connsiteY2" fmla="*/ 112840 h 1671412"/>
              <a:gd name="connsiteX3" fmla="*/ 1671411 w 2509449"/>
              <a:gd name="connsiteY3" fmla="*/ 498471 h 1671412"/>
              <a:gd name="connsiteX4" fmla="*/ 1595800 w 2509449"/>
              <a:gd name="connsiteY4" fmla="*/ 574082 h 1671412"/>
              <a:gd name="connsiteX5" fmla="*/ 1533026 w 2509449"/>
              <a:gd name="connsiteY5" fmla="*/ 574082 h 1671412"/>
              <a:gd name="connsiteX6" fmla="*/ 1462549 w 2509449"/>
              <a:gd name="connsiteY6" fmla="*/ 503606 h 1671412"/>
              <a:gd name="connsiteX7" fmla="*/ 1462549 w 2509449"/>
              <a:gd name="connsiteY7" fmla="*/ 321831 h 1671412"/>
              <a:gd name="connsiteX8" fmla="*/ 1349710 w 2509449"/>
              <a:gd name="connsiteY8" fmla="*/ 208991 h 1671412"/>
              <a:gd name="connsiteX9" fmla="*/ 321830 w 2509449"/>
              <a:gd name="connsiteY9" fmla="*/ 208991 h 1671412"/>
              <a:gd name="connsiteX10" fmla="*/ 208991 w 2509449"/>
              <a:gd name="connsiteY10" fmla="*/ 321831 h 1671412"/>
              <a:gd name="connsiteX11" fmla="*/ 208991 w 2509449"/>
              <a:gd name="connsiteY11" fmla="*/ 1349581 h 1671412"/>
              <a:gd name="connsiteX12" fmla="*/ 321830 w 2509449"/>
              <a:gd name="connsiteY12" fmla="*/ 1462421 h 1671412"/>
              <a:gd name="connsiteX13" fmla="*/ 1349581 w 2509449"/>
              <a:gd name="connsiteY13" fmla="*/ 1462421 h 1671412"/>
              <a:gd name="connsiteX14" fmla="*/ 1462421 w 2509449"/>
              <a:gd name="connsiteY14" fmla="*/ 1349581 h 1671412"/>
              <a:gd name="connsiteX15" fmla="*/ 1462421 w 2509449"/>
              <a:gd name="connsiteY15" fmla="*/ 1085717 h 1671412"/>
              <a:gd name="connsiteX16" fmla="*/ 1461223 w 2509449"/>
              <a:gd name="connsiteY16" fmla="*/ 1085717 h 1671412"/>
              <a:gd name="connsiteX17" fmla="*/ 1461223 w 2509449"/>
              <a:gd name="connsiteY17" fmla="*/ 872875 h 1671412"/>
              <a:gd name="connsiteX18" fmla="*/ 2269970 w 2509449"/>
              <a:gd name="connsiteY18" fmla="*/ 872875 h 1671412"/>
              <a:gd name="connsiteX19" fmla="*/ 2269970 w 2509449"/>
              <a:gd name="connsiteY19" fmla="*/ 836803 h 1671412"/>
              <a:gd name="connsiteX20" fmla="*/ 2342500 w 2509449"/>
              <a:gd name="connsiteY20" fmla="*/ 804710 h 1671412"/>
              <a:gd name="connsiteX21" fmla="*/ 2492311 w 2509449"/>
              <a:gd name="connsiteY21" fmla="*/ 940528 h 1671412"/>
              <a:gd name="connsiteX22" fmla="*/ 2492311 w 2509449"/>
              <a:gd name="connsiteY22" fmla="*/ 1018065 h 1671412"/>
              <a:gd name="connsiteX23" fmla="*/ 2342500 w 2509449"/>
              <a:gd name="connsiteY23" fmla="*/ 1153884 h 1671412"/>
              <a:gd name="connsiteX24" fmla="*/ 2269970 w 2509449"/>
              <a:gd name="connsiteY24" fmla="*/ 1121790 h 1671412"/>
              <a:gd name="connsiteX25" fmla="*/ 2269970 w 2509449"/>
              <a:gd name="connsiteY25" fmla="*/ 1085717 h 1671412"/>
              <a:gd name="connsiteX26" fmla="*/ 1668359 w 2509449"/>
              <a:gd name="connsiteY26" fmla="*/ 1085717 h 1671412"/>
              <a:gd name="connsiteX27" fmla="*/ 1671411 w 2509449"/>
              <a:gd name="connsiteY27" fmla="*/ 1093093 h 1671412"/>
              <a:gd name="connsiteX28" fmla="*/ 1671411 w 2509449"/>
              <a:gd name="connsiteY28" fmla="*/ 1558572 h 1671412"/>
              <a:gd name="connsiteX29" fmla="*/ 1558571 w 2509449"/>
              <a:gd name="connsiteY29" fmla="*/ 1671412 h 1671412"/>
              <a:gd name="connsiteX30" fmla="*/ 112840 w 2509449"/>
              <a:gd name="connsiteY30" fmla="*/ 1671412 h 1671412"/>
              <a:gd name="connsiteX31" fmla="*/ 0 w 2509449"/>
              <a:gd name="connsiteY31" fmla="*/ 1558572 h 1671412"/>
              <a:gd name="connsiteX32" fmla="*/ 0 w 2509449"/>
              <a:gd name="connsiteY32" fmla="*/ 112840 h 1671412"/>
              <a:gd name="connsiteX33" fmla="*/ 112840 w 2509449"/>
              <a:gd name="connsiteY33" fmla="*/ 0 h 16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09449" h="1671412">
                <a:moveTo>
                  <a:pt x="112840" y="0"/>
                </a:moveTo>
                <a:lnTo>
                  <a:pt x="1558443" y="0"/>
                </a:lnTo>
                <a:cubicBezTo>
                  <a:pt x="1620833" y="0"/>
                  <a:pt x="1671411" y="50580"/>
                  <a:pt x="1671411" y="112840"/>
                </a:cubicBezTo>
                <a:lnTo>
                  <a:pt x="1671411" y="498471"/>
                </a:lnTo>
                <a:cubicBezTo>
                  <a:pt x="1671411" y="540320"/>
                  <a:pt x="1637521" y="574082"/>
                  <a:pt x="1595800" y="574082"/>
                </a:cubicBezTo>
                <a:lnTo>
                  <a:pt x="1533026" y="574082"/>
                </a:lnTo>
                <a:cubicBezTo>
                  <a:pt x="1494129" y="574082"/>
                  <a:pt x="1462549" y="542502"/>
                  <a:pt x="1462549" y="503606"/>
                </a:cubicBezTo>
                <a:lnTo>
                  <a:pt x="1462549" y="321831"/>
                </a:lnTo>
                <a:cubicBezTo>
                  <a:pt x="1462549" y="259441"/>
                  <a:pt x="1411971" y="208991"/>
                  <a:pt x="1349710" y="208991"/>
                </a:cubicBezTo>
                <a:lnTo>
                  <a:pt x="321830" y="208991"/>
                </a:lnTo>
                <a:cubicBezTo>
                  <a:pt x="259441" y="208991"/>
                  <a:pt x="208991" y="259570"/>
                  <a:pt x="208991" y="321831"/>
                </a:cubicBezTo>
                <a:lnTo>
                  <a:pt x="208991" y="1349581"/>
                </a:lnTo>
                <a:cubicBezTo>
                  <a:pt x="208991" y="1411971"/>
                  <a:pt x="259570" y="1462421"/>
                  <a:pt x="321830" y="1462421"/>
                </a:cubicBezTo>
                <a:lnTo>
                  <a:pt x="1349581" y="1462421"/>
                </a:lnTo>
                <a:cubicBezTo>
                  <a:pt x="1411971" y="1462421"/>
                  <a:pt x="1462421" y="1411843"/>
                  <a:pt x="1462421" y="1349581"/>
                </a:cubicBezTo>
                <a:lnTo>
                  <a:pt x="1462421" y="1085717"/>
                </a:lnTo>
                <a:lnTo>
                  <a:pt x="1461223" y="1085717"/>
                </a:lnTo>
                <a:lnTo>
                  <a:pt x="1461223" y="872875"/>
                </a:lnTo>
                <a:lnTo>
                  <a:pt x="2269970" y="872875"/>
                </a:lnTo>
                <a:lnTo>
                  <a:pt x="2269970" y="836803"/>
                </a:lnTo>
                <a:cubicBezTo>
                  <a:pt x="2269970" y="799190"/>
                  <a:pt x="2314644" y="779420"/>
                  <a:pt x="2342500" y="804710"/>
                </a:cubicBezTo>
                <a:lnTo>
                  <a:pt x="2492311" y="940528"/>
                </a:lnTo>
                <a:cubicBezTo>
                  <a:pt x="2515162" y="961325"/>
                  <a:pt x="2515162" y="997269"/>
                  <a:pt x="2492311" y="1018065"/>
                </a:cubicBezTo>
                <a:lnTo>
                  <a:pt x="2342500" y="1153884"/>
                </a:lnTo>
                <a:cubicBezTo>
                  <a:pt x="2314644" y="1179173"/>
                  <a:pt x="2269970" y="1159403"/>
                  <a:pt x="2269970" y="1121790"/>
                </a:cubicBezTo>
                <a:lnTo>
                  <a:pt x="2269970" y="1085717"/>
                </a:lnTo>
                <a:lnTo>
                  <a:pt x="1668359" y="1085717"/>
                </a:lnTo>
                <a:lnTo>
                  <a:pt x="1671411" y="1093093"/>
                </a:lnTo>
                <a:lnTo>
                  <a:pt x="1671411" y="1558572"/>
                </a:lnTo>
                <a:cubicBezTo>
                  <a:pt x="1671411" y="1620961"/>
                  <a:pt x="1620833" y="1671412"/>
                  <a:pt x="1558571" y="1671412"/>
                </a:cubicBezTo>
                <a:lnTo>
                  <a:pt x="112840" y="1671412"/>
                </a:lnTo>
                <a:cubicBezTo>
                  <a:pt x="50450" y="1671412"/>
                  <a:pt x="0" y="1620833"/>
                  <a:pt x="0" y="1558572"/>
                </a:cubicBezTo>
                <a:lnTo>
                  <a:pt x="0" y="112840"/>
                </a:lnTo>
                <a:cubicBezTo>
                  <a:pt x="0" y="50580"/>
                  <a:pt x="50579" y="0"/>
                  <a:pt x="112840" y="0"/>
                </a:cubicBezTo>
                <a:close/>
              </a:path>
            </a:pathLst>
          </a:custGeom>
          <a:solidFill>
            <a:schemeClr val="accent4"/>
          </a:solidFill>
          <a:ln w="190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28" name="자유형: 도형 1327">
            <a:extLst>
              <a:ext uri="{FF2B5EF4-FFF2-40B4-BE49-F238E27FC236}">
                <a16:creationId xmlns:a16="http://schemas.microsoft.com/office/drawing/2014/main" id="{926AB80E-4E77-40B0-B7DA-141B15C98B68}"/>
              </a:ext>
            </a:extLst>
          </p:cNvPr>
          <p:cNvSpPr/>
          <p:nvPr/>
        </p:nvSpPr>
        <p:spPr>
          <a:xfrm>
            <a:off x="1002815" y="2409109"/>
            <a:ext cx="2509449" cy="1671412"/>
          </a:xfrm>
          <a:custGeom>
            <a:avLst/>
            <a:gdLst>
              <a:gd name="connsiteX0" fmla="*/ 112840 w 2509449"/>
              <a:gd name="connsiteY0" fmla="*/ 0 h 1671412"/>
              <a:gd name="connsiteX1" fmla="*/ 1558443 w 2509449"/>
              <a:gd name="connsiteY1" fmla="*/ 0 h 1671412"/>
              <a:gd name="connsiteX2" fmla="*/ 1671411 w 2509449"/>
              <a:gd name="connsiteY2" fmla="*/ 112840 h 1671412"/>
              <a:gd name="connsiteX3" fmla="*/ 1671411 w 2509449"/>
              <a:gd name="connsiteY3" fmla="*/ 498471 h 1671412"/>
              <a:gd name="connsiteX4" fmla="*/ 1595800 w 2509449"/>
              <a:gd name="connsiteY4" fmla="*/ 574082 h 1671412"/>
              <a:gd name="connsiteX5" fmla="*/ 1533026 w 2509449"/>
              <a:gd name="connsiteY5" fmla="*/ 574082 h 1671412"/>
              <a:gd name="connsiteX6" fmla="*/ 1462549 w 2509449"/>
              <a:gd name="connsiteY6" fmla="*/ 503606 h 1671412"/>
              <a:gd name="connsiteX7" fmla="*/ 1462549 w 2509449"/>
              <a:gd name="connsiteY7" fmla="*/ 321831 h 1671412"/>
              <a:gd name="connsiteX8" fmla="*/ 1349710 w 2509449"/>
              <a:gd name="connsiteY8" fmla="*/ 208991 h 1671412"/>
              <a:gd name="connsiteX9" fmla="*/ 321830 w 2509449"/>
              <a:gd name="connsiteY9" fmla="*/ 208991 h 1671412"/>
              <a:gd name="connsiteX10" fmla="*/ 208991 w 2509449"/>
              <a:gd name="connsiteY10" fmla="*/ 321831 h 1671412"/>
              <a:gd name="connsiteX11" fmla="*/ 208991 w 2509449"/>
              <a:gd name="connsiteY11" fmla="*/ 1349581 h 1671412"/>
              <a:gd name="connsiteX12" fmla="*/ 321830 w 2509449"/>
              <a:gd name="connsiteY12" fmla="*/ 1462421 h 1671412"/>
              <a:gd name="connsiteX13" fmla="*/ 1349581 w 2509449"/>
              <a:gd name="connsiteY13" fmla="*/ 1462421 h 1671412"/>
              <a:gd name="connsiteX14" fmla="*/ 1462421 w 2509449"/>
              <a:gd name="connsiteY14" fmla="*/ 1349581 h 1671412"/>
              <a:gd name="connsiteX15" fmla="*/ 1462421 w 2509449"/>
              <a:gd name="connsiteY15" fmla="*/ 1085717 h 1671412"/>
              <a:gd name="connsiteX16" fmla="*/ 1461223 w 2509449"/>
              <a:gd name="connsiteY16" fmla="*/ 1085717 h 1671412"/>
              <a:gd name="connsiteX17" fmla="*/ 1461223 w 2509449"/>
              <a:gd name="connsiteY17" fmla="*/ 872875 h 1671412"/>
              <a:gd name="connsiteX18" fmla="*/ 2269970 w 2509449"/>
              <a:gd name="connsiteY18" fmla="*/ 872875 h 1671412"/>
              <a:gd name="connsiteX19" fmla="*/ 2269970 w 2509449"/>
              <a:gd name="connsiteY19" fmla="*/ 836803 h 1671412"/>
              <a:gd name="connsiteX20" fmla="*/ 2342500 w 2509449"/>
              <a:gd name="connsiteY20" fmla="*/ 804710 h 1671412"/>
              <a:gd name="connsiteX21" fmla="*/ 2492311 w 2509449"/>
              <a:gd name="connsiteY21" fmla="*/ 940528 h 1671412"/>
              <a:gd name="connsiteX22" fmla="*/ 2492311 w 2509449"/>
              <a:gd name="connsiteY22" fmla="*/ 1018065 h 1671412"/>
              <a:gd name="connsiteX23" fmla="*/ 2342500 w 2509449"/>
              <a:gd name="connsiteY23" fmla="*/ 1153884 h 1671412"/>
              <a:gd name="connsiteX24" fmla="*/ 2269970 w 2509449"/>
              <a:gd name="connsiteY24" fmla="*/ 1121790 h 1671412"/>
              <a:gd name="connsiteX25" fmla="*/ 2269970 w 2509449"/>
              <a:gd name="connsiteY25" fmla="*/ 1085717 h 1671412"/>
              <a:gd name="connsiteX26" fmla="*/ 1668359 w 2509449"/>
              <a:gd name="connsiteY26" fmla="*/ 1085717 h 1671412"/>
              <a:gd name="connsiteX27" fmla="*/ 1671411 w 2509449"/>
              <a:gd name="connsiteY27" fmla="*/ 1093093 h 1671412"/>
              <a:gd name="connsiteX28" fmla="*/ 1671411 w 2509449"/>
              <a:gd name="connsiteY28" fmla="*/ 1558572 h 1671412"/>
              <a:gd name="connsiteX29" fmla="*/ 1558571 w 2509449"/>
              <a:gd name="connsiteY29" fmla="*/ 1671412 h 1671412"/>
              <a:gd name="connsiteX30" fmla="*/ 112840 w 2509449"/>
              <a:gd name="connsiteY30" fmla="*/ 1671412 h 1671412"/>
              <a:gd name="connsiteX31" fmla="*/ 0 w 2509449"/>
              <a:gd name="connsiteY31" fmla="*/ 1558572 h 1671412"/>
              <a:gd name="connsiteX32" fmla="*/ 0 w 2509449"/>
              <a:gd name="connsiteY32" fmla="*/ 112840 h 1671412"/>
              <a:gd name="connsiteX33" fmla="*/ 112840 w 2509449"/>
              <a:gd name="connsiteY33" fmla="*/ 0 h 16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09449" h="1671412">
                <a:moveTo>
                  <a:pt x="112840" y="0"/>
                </a:moveTo>
                <a:lnTo>
                  <a:pt x="1558443" y="0"/>
                </a:lnTo>
                <a:cubicBezTo>
                  <a:pt x="1620833" y="0"/>
                  <a:pt x="1671411" y="50580"/>
                  <a:pt x="1671411" y="112840"/>
                </a:cubicBezTo>
                <a:lnTo>
                  <a:pt x="1671411" y="498471"/>
                </a:lnTo>
                <a:cubicBezTo>
                  <a:pt x="1671411" y="540320"/>
                  <a:pt x="1637521" y="574082"/>
                  <a:pt x="1595800" y="574082"/>
                </a:cubicBezTo>
                <a:lnTo>
                  <a:pt x="1533026" y="574082"/>
                </a:lnTo>
                <a:cubicBezTo>
                  <a:pt x="1494129" y="574082"/>
                  <a:pt x="1462549" y="542502"/>
                  <a:pt x="1462549" y="503606"/>
                </a:cubicBezTo>
                <a:lnTo>
                  <a:pt x="1462549" y="321831"/>
                </a:lnTo>
                <a:cubicBezTo>
                  <a:pt x="1462549" y="259441"/>
                  <a:pt x="1411971" y="208991"/>
                  <a:pt x="1349710" y="208991"/>
                </a:cubicBezTo>
                <a:lnTo>
                  <a:pt x="321830" y="208991"/>
                </a:lnTo>
                <a:cubicBezTo>
                  <a:pt x="259441" y="208991"/>
                  <a:pt x="208991" y="259570"/>
                  <a:pt x="208991" y="321831"/>
                </a:cubicBezTo>
                <a:lnTo>
                  <a:pt x="208991" y="1349581"/>
                </a:lnTo>
                <a:cubicBezTo>
                  <a:pt x="208991" y="1411971"/>
                  <a:pt x="259570" y="1462421"/>
                  <a:pt x="321830" y="1462421"/>
                </a:cubicBezTo>
                <a:lnTo>
                  <a:pt x="1349581" y="1462421"/>
                </a:lnTo>
                <a:cubicBezTo>
                  <a:pt x="1411971" y="1462421"/>
                  <a:pt x="1462421" y="1411843"/>
                  <a:pt x="1462421" y="1349581"/>
                </a:cubicBezTo>
                <a:lnTo>
                  <a:pt x="1462421" y="1085717"/>
                </a:lnTo>
                <a:lnTo>
                  <a:pt x="1461223" y="1085717"/>
                </a:lnTo>
                <a:lnTo>
                  <a:pt x="1461223" y="872875"/>
                </a:lnTo>
                <a:lnTo>
                  <a:pt x="2269970" y="872875"/>
                </a:lnTo>
                <a:lnTo>
                  <a:pt x="2269970" y="836803"/>
                </a:lnTo>
                <a:cubicBezTo>
                  <a:pt x="2269970" y="799190"/>
                  <a:pt x="2314644" y="779420"/>
                  <a:pt x="2342500" y="804710"/>
                </a:cubicBezTo>
                <a:lnTo>
                  <a:pt x="2492311" y="940528"/>
                </a:lnTo>
                <a:cubicBezTo>
                  <a:pt x="2515162" y="961325"/>
                  <a:pt x="2515162" y="997269"/>
                  <a:pt x="2492311" y="1018065"/>
                </a:cubicBezTo>
                <a:lnTo>
                  <a:pt x="2342500" y="1153884"/>
                </a:lnTo>
                <a:cubicBezTo>
                  <a:pt x="2314644" y="1179173"/>
                  <a:pt x="2269970" y="1159403"/>
                  <a:pt x="2269970" y="1121790"/>
                </a:cubicBezTo>
                <a:lnTo>
                  <a:pt x="2269970" y="1085717"/>
                </a:lnTo>
                <a:lnTo>
                  <a:pt x="1668359" y="1085717"/>
                </a:lnTo>
                <a:lnTo>
                  <a:pt x="1671411" y="1093093"/>
                </a:lnTo>
                <a:lnTo>
                  <a:pt x="1671411" y="1558572"/>
                </a:lnTo>
                <a:cubicBezTo>
                  <a:pt x="1671411" y="1620961"/>
                  <a:pt x="1620833" y="1671412"/>
                  <a:pt x="1558571" y="1671412"/>
                </a:cubicBezTo>
                <a:lnTo>
                  <a:pt x="112840" y="1671412"/>
                </a:lnTo>
                <a:cubicBezTo>
                  <a:pt x="50450" y="1671412"/>
                  <a:pt x="0" y="1620833"/>
                  <a:pt x="0" y="1558572"/>
                </a:cubicBezTo>
                <a:lnTo>
                  <a:pt x="0" y="112840"/>
                </a:lnTo>
                <a:cubicBezTo>
                  <a:pt x="0" y="50580"/>
                  <a:pt x="50579" y="0"/>
                  <a:pt x="112840" y="0"/>
                </a:cubicBezTo>
                <a:close/>
              </a:path>
            </a:pathLst>
          </a:custGeom>
          <a:solidFill>
            <a:schemeClr val="accent5"/>
          </a:solidFill>
          <a:ln w="19050" cap="flat">
            <a:solidFill>
              <a:schemeClr val="bg1"/>
            </a:solidFill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329" name="타원 1328">
            <a:extLst>
              <a:ext uri="{FF2B5EF4-FFF2-40B4-BE49-F238E27FC236}">
                <a16:creationId xmlns:a16="http://schemas.microsoft.com/office/drawing/2014/main" id="{08204CCA-A49D-49A6-8F76-C42F8BC3B317}"/>
              </a:ext>
            </a:extLst>
          </p:cNvPr>
          <p:cNvSpPr/>
          <p:nvPr/>
        </p:nvSpPr>
        <p:spPr>
          <a:xfrm>
            <a:off x="1436430" y="2080337"/>
            <a:ext cx="812055" cy="812055"/>
          </a:xfrm>
          <a:prstGeom prst="ellipse">
            <a:avLst/>
          </a:prstGeom>
          <a:solidFill>
            <a:schemeClr val="accent5"/>
          </a:solidFill>
          <a:ln w="317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0" name="타원 1329">
            <a:extLst>
              <a:ext uri="{FF2B5EF4-FFF2-40B4-BE49-F238E27FC236}">
                <a16:creationId xmlns:a16="http://schemas.microsoft.com/office/drawing/2014/main" id="{9C26E948-7ABC-400A-884E-1E9FB9D06A23}"/>
              </a:ext>
            </a:extLst>
          </p:cNvPr>
          <p:cNvSpPr/>
          <p:nvPr/>
        </p:nvSpPr>
        <p:spPr>
          <a:xfrm>
            <a:off x="3416232" y="2080337"/>
            <a:ext cx="812055" cy="812055"/>
          </a:xfrm>
          <a:prstGeom prst="ellipse">
            <a:avLst/>
          </a:prstGeom>
          <a:solidFill>
            <a:schemeClr val="accent4"/>
          </a:solidFill>
          <a:ln w="317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1" name="타원 1330">
            <a:extLst>
              <a:ext uri="{FF2B5EF4-FFF2-40B4-BE49-F238E27FC236}">
                <a16:creationId xmlns:a16="http://schemas.microsoft.com/office/drawing/2014/main" id="{27E9CF7A-31CF-4E3D-909D-A4818F7FAC8F}"/>
              </a:ext>
            </a:extLst>
          </p:cNvPr>
          <p:cNvSpPr/>
          <p:nvPr/>
        </p:nvSpPr>
        <p:spPr>
          <a:xfrm>
            <a:off x="5396034" y="2080337"/>
            <a:ext cx="812055" cy="812055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2" name="타원 1331">
            <a:extLst>
              <a:ext uri="{FF2B5EF4-FFF2-40B4-BE49-F238E27FC236}">
                <a16:creationId xmlns:a16="http://schemas.microsoft.com/office/drawing/2014/main" id="{9851D0EA-D1A6-46EC-BE2D-C619CAAD2FC5}"/>
              </a:ext>
            </a:extLst>
          </p:cNvPr>
          <p:cNvSpPr/>
          <p:nvPr/>
        </p:nvSpPr>
        <p:spPr>
          <a:xfrm>
            <a:off x="7375836" y="2080337"/>
            <a:ext cx="812055" cy="812055"/>
          </a:xfrm>
          <a:prstGeom prst="ellipse">
            <a:avLst/>
          </a:prstGeom>
          <a:solidFill>
            <a:schemeClr val="accent2"/>
          </a:solidFill>
          <a:ln w="317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3" name="타원 1332">
            <a:extLst>
              <a:ext uri="{FF2B5EF4-FFF2-40B4-BE49-F238E27FC236}">
                <a16:creationId xmlns:a16="http://schemas.microsoft.com/office/drawing/2014/main" id="{1D2631A4-DD15-43FC-9874-1C57EE92DCFD}"/>
              </a:ext>
            </a:extLst>
          </p:cNvPr>
          <p:cNvSpPr/>
          <p:nvPr/>
        </p:nvSpPr>
        <p:spPr>
          <a:xfrm>
            <a:off x="9355638" y="2080337"/>
            <a:ext cx="812055" cy="812055"/>
          </a:xfrm>
          <a:prstGeom prst="ellipse">
            <a:avLst/>
          </a:prstGeom>
          <a:ln w="317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4" name="TextBox 1333">
            <a:extLst>
              <a:ext uri="{FF2B5EF4-FFF2-40B4-BE49-F238E27FC236}">
                <a16:creationId xmlns:a16="http://schemas.microsoft.com/office/drawing/2014/main" id="{D4F8BA1F-A13E-4045-BE9E-4F4F4BD456FB}"/>
              </a:ext>
            </a:extLst>
          </p:cNvPr>
          <p:cNvSpPr txBox="1"/>
          <p:nvPr/>
        </p:nvSpPr>
        <p:spPr>
          <a:xfrm>
            <a:off x="1260980" y="298320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335" name="TextBox 1334">
            <a:extLst>
              <a:ext uri="{FF2B5EF4-FFF2-40B4-BE49-F238E27FC236}">
                <a16:creationId xmlns:a16="http://schemas.microsoft.com/office/drawing/2014/main" id="{A28BD75C-6D24-453C-8D9B-FD2FB93761C1}"/>
              </a:ext>
            </a:extLst>
          </p:cNvPr>
          <p:cNvSpPr txBox="1"/>
          <p:nvPr/>
        </p:nvSpPr>
        <p:spPr>
          <a:xfrm>
            <a:off x="3385345" y="298320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36" name="TextBox 1335">
            <a:extLst>
              <a:ext uri="{FF2B5EF4-FFF2-40B4-BE49-F238E27FC236}">
                <a16:creationId xmlns:a16="http://schemas.microsoft.com/office/drawing/2014/main" id="{B122B9D4-9A56-4C36-AE35-37553F608340}"/>
              </a:ext>
            </a:extLst>
          </p:cNvPr>
          <p:cNvSpPr txBox="1"/>
          <p:nvPr/>
        </p:nvSpPr>
        <p:spPr>
          <a:xfrm>
            <a:off x="7317220" y="298320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37" name="TextBox 1336">
            <a:extLst>
              <a:ext uri="{FF2B5EF4-FFF2-40B4-BE49-F238E27FC236}">
                <a16:creationId xmlns:a16="http://schemas.microsoft.com/office/drawing/2014/main" id="{A69D004E-5A7B-4063-A517-24304B583D84}"/>
              </a:ext>
            </a:extLst>
          </p:cNvPr>
          <p:cNvSpPr txBox="1"/>
          <p:nvPr/>
        </p:nvSpPr>
        <p:spPr>
          <a:xfrm>
            <a:off x="9287685" y="298320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38" name="TextBox 1337">
            <a:extLst>
              <a:ext uri="{FF2B5EF4-FFF2-40B4-BE49-F238E27FC236}">
                <a16:creationId xmlns:a16="http://schemas.microsoft.com/office/drawing/2014/main" id="{AC06B8F6-CF5B-4081-8461-C7B396A02C63}"/>
              </a:ext>
            </a:extLst>
          </p:cNvPr>
          <p:cNvSpPr txBox="1"/>
          <p:nvPr/>
        </p:nvSpPr>
        <p:spPr>
          <a:xfrm>
            <a:off x="5346756" y="2983205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39" name="Block Arc 10">
            <a:extLst>
              <a:ext uri="{FF2B5EF4-FFF2-40B4-BE49-F238E27FC236}">
                <a16:creationId xmlns:a16="http://schemas.microsoft.com/office/drawing/2014/main" id="{2D95ABF4-A21A-49C2-8749-EDC739D801B0}"/>
              </a:ext>
            </a:extLst>
          </p:cNvPr>
          <p:cNvSpPr/>
          <p:nvPr/>
        </p:nvSpPr>
        <p:spPr>
          <a:xfrm>
            <a:off x="1625334" y="2380022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40" name="Rectangle 9">
            <a:extLst>
              <a:ext uri="{FF2B5EF4-FFF2-40B4-BE49-F238E27FC236}">
                <a16:creationId xmlns:a16="http://schemas.microsoft.com/office/drawing/2014/main" id="{A3CB4618-B7BB-4338-8E0A-AC9BE5296D73}"/>
              </a:ext>
            </a:extLst>
          </p:cNvPr>
          <p:cNvSpPr/>
          <p:nvPr/>
        </p:nvSpPr>
        <p:spPr>
          <a:xfrm>
            <a:off x="3655531" y="2339661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1" name="Rounded Rectangle 5">
            <a:extLst>
              <a:ext uri="{FF2B5EF4-FFF2-40B4-BE49-F238E27FC236}">
                <a16:creationId xmlns:a16="http://schemas.microsoft.com/office/drawing/2014/main" id="{FF6D84B9-7969-47C6-885E-075187D46D9E}"/>
              </a:ext>
            </a:extLst>
          </p:cNvPr>
          <p:cNvSpPr/>
          <p:nvPr/>
        </p:nvSpPr>
        <p:spPr>
          <a:xfrm flipH="1">
            <a:off x="7603076" y="2336411"/>
            <a:ext cx="396811" cy="3273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2" name="Round Same Side Corner Rectangle 11">
            <a:extLst>
              <a:ext uri="{FF2B5EF4-FFF2-40B4-BE49-F238E27FC236}">
                <a16:creationId xmlns:a16="http://schemas.microsoft.com/office/drawing/2014/main" id="{C4974F26-55B7-4A57-9DF3-DC43935001C8}"/>
              </a:ext>
            </a:extLst>
          </p:cNvPr>
          <p:cNvSpPr>
            <a:spLocks noChangeAspect="1"/>
          </p:cNvSpPr>
          <p:nvPr/>
        </p:nvSpPr>
        <p:spPr>
          <a:xfrm rot="9900000">
            <a:off x="9589164" y="2332972"/>
            <a:ext cx="393525" cy="3342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3" name="Rectangle 16">
            <a:extLst>
              <a:ext uri="{FF2B5EF4-FFF2-40B4-BE49-F238E27FC236}">
                <a16:creationId xmlns:a16="http://schemas.microsoft.com/office/drawing/2014/main" id="{95B4480F-60B3-4D6C-B2EC-63FC6CAFAB3F}"/>
              </a:ext>
            </a:extLst>
          </p:cNvPr>
          <p:cNvSpPr/>
          <p:nvPr/>
        </p:nvSpPr>
        <p:spPr>
          <a:xfrm rot="2700000">
            <a:off x="5673323" y="226171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344" name="Group 66">
            <a:extLst>
              <a:ext uri="{FF2B5EF4-FFF2-40B4-BE49-F238E27FC236}">
                <a16:creationId xmlns:a16="http://schemas.microsoft.com/office/drawing/2014/main" id="{307735A4-8994-4729-A73A-5887FC813ACC}"/>
              </a:ext>
            </a:extLst>
          </p:cNvPr>
          <p:cNvGrpSpPr/>
          <p:nvPr/>
        </p:nvGrpSpPr>
        <p:grpSpPr>
          <a:xfrm>
            <a:off x="3084332" y="4324836"/>
            <a:ext cx="1480718" cy="1477328"/>
            <a:chOff x="3017861" y="4283314"/>
            <a:chExt cx="1917633" cy="1477328"/>
          </a:xfrm>
        </p:grpSpPr>
        <p:sp>
          <p:nvSpPr>
            <p:cNvPr id="1345" name="TextBox 1344">
              <a:extLst>
                <a:ext uri="{FF2B5EF4-FFF2-40B4-BE49-F238E27FC236}">
                  <a16:creationId xmlns:a16="http://schemas.microsoft.com/office/drawing/2014/main" id="{53E48C0C-6629-481E-A423-A0FF685D167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46" name="TextBox 1345">
              <a:extLst>
                <a:ext uri="{FF2B5EF4-FFF2-40B4-BE49-F238E27FC236}">
                  <a16:creationId xmlns:a16="http://schemas.microsoft.com/office/drawing/2014/main" id="{63FF86C4-E694-40EA-9521-A9CDCCE8361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47" name="Group 66">
            <a:extLst>
              <a:ext uri="{FF2B5EF4-FFF2-40B4-BE49-F238E27FC236}">
                <a16:creationId xmlns:a16="http://schemas.microsoft.com/office/drawing/2014/main" id="{02E52F24-85A4-4730-8C94-70857885F74D}"/>
              </a:ext>
            </a:extLst>
          </p:cNvPr>
          <p:cNvGrpSpPr/>
          <p:nvPr/>
        </p:nvGrpSpPr>
        <p:grpSpPr>
          <a:xfrm>
            <a:off x="1105341" y="4324836"/>
            <a:ext cx="1480718" cy="1477328"/>
            <a:chOff x="3017861" y="4283314"/>
            <a:chExt cx="1917633" cy="1477328"/>
          </a:xfrm>
        </p:grpSpPr>
        <p:sp>
          <p:nvSpPr>
            <p:cNvPr id="1348" name="TextBox 1347">
              <a:extLst>
                <a:ext uri="{FF2B5EF4-FFF2-40B4-BE49-F238E27FC236}">
                  <a16:creationId xmlns:a16="http://schemas.microsoft.com/office/drawing/2014/main" id="{C6F1F929-8ACC-4BD8-A8A1-A87FCE615C6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49" name="TextBox 1348">
              <a:extLst>
                <a:ext uri="{FF2B5EF4-FFF2-40B4-BE49-F238E27FC236}">
                  <a16:creationId xmlns:a16="http://schemas.microsoft.com/office/drawing/2014/main" id="{FA91128F-DB36-4AE3-8153-C5A4A53C6544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350" name="Group 66">
            <a:extLst>
              <a:ext uri="{FF2B5EF4-FFF2-40B4-BE49-F238E27FC236}">
                <a16:creationId xmlns:a16="http://schemas.microsoft.com/office/drawing/2014/main" id="{BC139BCA-A81A-4A2A-8E47-D4F9ED073D46}"/>
              </a:ext>
            </a:extLst>
          </p:cNvPr>
          <p:cNvGrpSpPr/>
          <p:nvPr/>
        </p:nvGrpSpPr>
        <p:grpSpPr>
          <a:xfrm>
            <a:off x="7042314" y="4324836"/>
            <a:ext cx="1480718" cy="1477328"/>
            <a:chOff x="3017861" y="4283314"/>
            <a:chExt cx="1917633" cy="1477328"/>
          </a:xfrm>
        </p:grpSpPr>
        <p:sp>
          <p:nvSpPr>
            <p:cNvPr id="1351" name="TextBox 1350">
              <a:extLst>
                <a:ext uri="{FF2B5EF4-FFF2-40B4-BE49-F238E27FC236}">
                  <a16:creationId xmlns:a16="http://schemas.microsoft.com/office/drawing/2014/main" id="{3AFE6D3B-3785-408B-B235-E254B3EC7265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2" name="TextBox 1351">
              <a:extLst>
                <a:ext uri="{FF2B5EF4-FFF2-40B4-BE49-F238E27FC236}">
                  <a16:creationId xmlns:a16="http://schemas.microsoft.com/office/drawing/2014/main" id="{A8153887-7DF4-46A5-B110-A9E0C286E1B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53" name="Group 66">
            <a:extLst>
              <a:ext uri="{FF2B5EF4-FFF2-40B4-BE49-F238E27FC236}">
                <a16:creationId xmlns:a16="http://schemas.microsoft.com/office/drawing/2014/main" id="{1158DB08-3CB4-49F1-9D73-AEFC4498DC41}"/>
              </a:ext>
            </a:extLst>
          </p:cNvPr>
          <p:cNvGrpSpPr/>
          <p:nvPr/>
        </p:nvGrpSpPr>
        <p:grpSpPr>
          <a:xfrm>
            <a:off x="9021306" y="4324836"/>
            <a:ext cx="1480718" cy="1477328"/>
            <a:chOff x="3017861" y="4283314"/>
            <a:chExt cx="1917633" cy="1477328"/>
          </a:xfrm>
        </p:grpSpPr>
        <p:sp>
          <p:nvSpPr>
            <p:cNvPr id="1354" name="TextBox 1353">
              <a:extLst>
                <a:ext uri="{FF2B5EF4-FFF2-40B4-BE49-F238E27FC236}">
                  <a16:creationId xmlns:a16="http://schemas.microsoft.com/office/drawing/2014/main" id="{5F59F1AD-01C5-473F-B106-3146A017E0F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5" name="TextBox 1354">
              <a:extLst>
                <a:ext uri="{FF2B5EF4-FFF2-40B4-BE49-F238E27FC236}">
                  <a16:creationId xmlns:a16="http://schemas.microsoft.com/office/drawing/2014/main" id="{1527DB81-27E8-46E8-BE52-FC45CC869AF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56" name="Group 66">
            <a:extLst>
              <a:ext uri="{FF2B5EF4-FFF2-40B4-BE49-F238E27FC236}">
                <a16:creationId xmlns:a16="http://schemas.microsoft.com/office/drawing/2014/main" id="{32C24EC3-2E1C-479B-BE33-727A4D443E87}"/>
              </a:ext>
            </a:extLst>
          </p:cNvPr>
          <p:cNvGrpSpPr/>
          <p:nvPr/>
        </p:nvGrpSpPr>
        <p:grpSpPr>
          <a:xfrm>
            <a:off x="5063323" y="4324836"/>
            <a:ext cx="1480718" cy="1477328"/>
            <a:chOff x="3017861" y="4283314"/>
            <a:chExt cx="1917633" cy="1477328"/>
          </a:xfrm>
        </p:grpSpPr>
        <p:sp>
          <p:nvSpPr>
            <p:cNvPr id="1357" name="TextBox 1356">
              <a:extLst>
                <a:ext uri="{FF2B5EF4-FFF2-40B4-BE49-F238E27FC236}">
                  <a16:creationId xmlns:a16="http://schemas.microsoft.com/office/drawing/2014/main" id="{1F341DD2-59DE-4FAF-92F8-F2695B509DC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8" name="TextBox 1357">
              <a:extLst>
                <a:ext uri="{FF2B5EF4-FFF2-40B4-BE49-F238E27FC236}">
                  <a16:creationId xmlns:a16="http://schemas.microsoft.com/office/drawing/2014/main" id="{0C7755B1-CE59-4078-A6B3-EC7A3F69558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12291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2022-10-27T01:27:19Z</dcterms:modified>
</cp:coreProperties>
</file>