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2" name="Group 27">
            <a:extLst>
              <a:ext uri="{FF2B5EF4-FFF2-40B4-BE49-F238E27FC236}">
                <a16:creationId xmlns:a16="http://schemas.microsoft.com/office/drawing/2014/main" id="{4BC84759-AB67-45E3-9354-A221E1394FB5}"/>
              </a:ext>
            </a:extLst>
          </p:cNvPr>
          <p:cNvGrpSpPr/>
          <p:nvPr/>
        </p:nvGrpSpPr>
        <p:grpSpPr>
          <a:xfrm>
            <a:off x="408435" y="4370343"/>
            <a:ext cx="2582793" cy="856491"/>
            <a:chOff x="-475009" y="1129566"/>
            <a:chExt cx="3507319" cy="856491"/>
          </a:xfrm>
        </p:grpSpPr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0CCD1A94-99C8-48BD-986A-7B3E33FC89B2}"/>
                </a:ext>
              </a:extLst>
            </p:cNvPr>
            <p:cNvSpPr txBox="1"/>
            <p:nvPr/>
          </p:nvSpPr>
          <p:spPr>
            <a:xfrm>
              <a:off x="-475009" y="1129566"/>
              <a:ext cx="35060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A706BB8F-D4FA-4F0F-9A61-4000437D8930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5" name="Group 27">
            <a:extLst>
              <a:ext uri="{FF2B5EF4-FFF2-40B4-BE49-F238E27FC236}">
                <a16:creationId xmlns:a16="http://schemas.microsoft.com/office/drawing/2014/main" id="{6992F0E0-3FB6-4B06-AAE9-61D80E85D266}"/>
              </a:ext>
            </a:extLst>
          </p:cNvPr>
          <p:cNvGrpSpPr/>
          <p:nvPr/>
        </p:nvGrpSpPr>
        <p:grpSpPr>
          <a:xfrm>
            <a:off x="9200773" y="2658518"/>
            <a:ext cx="2582793" cy="856491"/>
            <a:chOff x="-475009" y="1129566"/>
            <a:chExt cx="3507319" cy="856491"/>
          </a:xfrm>
        </p:grpSpPr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F92769B8-EC0C-4182-BD22-7D28FDA593AB}"/>
                </a:ext>
              </a:extLst>
            </p:cNvPr>
            <p:cNvSpPr txBox="1"/>
            <p:nvPr/>
          </p:nvSpPr>
          <p:spPr>
            <a:xfrm>
              <a:off x="-475009" y="1129566"/>
              <a:ext cx="35060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E4F4BC6B-A182-41FA-AA67-9B0B5632F720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8" name="Group 27">
            <a:extLst>
              <a:ext uri="{FF2B5EF4-FFF2-40B4-BE49-F238E27FC236}">
                <a16:creationId xmlns:a16="http://schemas.microsoft.com/office/drawing/2014/main" id="{6D5B22AB-9A4C-435D-A5EC-7E5140D08BF5}"/>
              </a:ext>
            </a:extLst>
          </p:cNvPr>
          <p:cNvGrpSpPr/>
          <p:nvPr/>
        </p:nvGrpSpPr>
        <p:grpSpPr>
          <a:xfrm>
            <a:off x="2224014" y="1921290"/>
            <a:ext cx="2857499" cy="856491"/>
            <a:chOff x="-475009" y="1129566"/>
            <a:chExt cx="3507319" cy="856491"/>
          </a:xfrm>
        </p:grpSpPr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16F35EE2-8E71-4549-9DC3-FEA4DF3D01B4}"/>
                </a:ext>
              </a:extLst>
            </p:cNvPr>
            <p:cNvSpPr txBox="1"/>
            <p:nvPr/>
          </p:nvSpPr>
          <p:spPr>
            <a:xfrm>
              <a:off x="-475009" y="1129566"/>
              <a:ext cx="35060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62777F39-DD38-4A4C-A585-FF23B0B7A162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1" name="Group 27">
            <a:extLst>
              <a:ext uri="{FF2B5EF4-FFF2-40B4-BE49-F238E27FC236}">
                <a16:creationId xmlns:a16="http://schemas.microsoft.com/office/drawing/2014/main" id="{2C7C2D8B-73AA-468B-A45C-5D18B13E1786}"/>
              </a:ext>
            </a:extLst>
          </p:cNvPr>
          <p:cNvGrpSpPr/>
          <p:nvPr/>
        </p:nvGrpSpPr>
        <p:grpSpPr>
          <a:xfrm>
            <a:off x="7580752" y="5120550"/>
            <a:ext cx="2857499" cy="856491"/>
            <a:chOff x="-475009" y="1129566"/>
            <a:chExt cx="3507319" cy="856491"/>
          </a:xfrm>
        </p:grpSpPr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3037E485-5A0E-408D-91AF-770D35069EE6}"/>
                </a:ext>
              </a:extLst>
            </p:cNvPr>
            <p:cNvSpPr txBox="1"/>
            <p:nvPr/>
          </p:nvSpPr>
          <p:spPr>
            <a:xfrm>
              <a:off x="-475009" y="1129566"/>
              <a:ext cx="350603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1BDC531E-7264-4577-9498-904BF04BD6ED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4" name="Freeform: Shape 169">
            <a:extLst>
              <a:ext uri="{FF2B5EF4-FFF2-40B4-BE49-F238E27FC236}">
                <a16:creationId xmlns:a16="http://schemas.microsoft.com/office/drawing/2014/main" id="{EA6C8EB0-717D-4187-9F2F-EC0E4953539B}"/>
              </a:ext>
            </a:extLst>
          </p:cNvPr>
          <p:cNvSpPr/>
          <p:nvPr/>
        </p:nvSpPr>
        <p:spPr>
          <a:xfrm>
            <a:off x="6628972" y="2484495"/>
            <a:ext cx="2150548" cy="1701930"/>
          </a:xfrm>
          <a:custGeom>
            <a:avLst/>
            <a:gdLst>
              <a:gd name="connsiteX0" fmla="*/ 331498 w 1704172"/>
              <a:gd name="connsiteY0" fmla="*/ 1293160 h 1349993"/>
              <a:gd name="connsiteX1" fmla="*/ 426748 w 1704172"/>
              <a:gd name="connsiteY1" fmla="*/ 1065798 h 1349993"/>
              <a:gd name="connsiteX2" fmla="*/ 420747 w 1704172"/>
              <a:gd name="connsiteY2" fmla="*/ 865107 h 1349993"/>
              <a:gd name="connsiteX3" fmla="*/ 286254 w 1704172"/>
              <a:gd name="connsiteY3" fmla="*/ 825197 h 1349993"/>
              <a:gd name="connsiteX4" fmla="*/ 222437 w 1704172"/>
              <a:gd name="connsiteY4" fmla="*/ 857106 h 1349993"/>
              <a:gd name="connsiteX5" fmla="*/ 68036 w 1704172"/>
              <a:gd name="connsiteY5" fmla="*/ 848247 h 1349993"/>
              <a:gd name="connsiteX6" fmla="*/ 8315 w 1704172"/>
              <a:gd name="connsiteY6" fmla="*/ 660605 h 1349993"/>
              <a:gd name="connsiteX7" fmla="*/ 35556 w 1704172"/>
              <a:gd name="connsiteY7" fmla="*/ 600216 h 1349993"/>
              <a:gd name="connsiteX8" fmla="*/ 262632 w 1704172"/>
              <a:gd name="connsiteY8" fmla="*/ 531827 h 1349993"/>
              <a:gd name="connsiteX9" fmla="*/ 395316 w 1704172"/>
              <a:gd name="connsiteY9" fmla="*/ 469629 h 1349993"/>
              <a:gd name="connsiteX10" fmla="*/ 349595 w 1704172"/>
              <a:gd name="connsiteY10" fmla="*/ 140540 h 1349993"/>
              <a:gd name="connsiteX11" fmla="*/ 329117 w 1704172"/>
              <a:gd name="connsiteY11" fmla="*/ 87676 h 1349993"/>
              <a:gd name="connsiteX12" fmla="*/ 589340 w 1704172"/>
              <a:gd name="connsiteY12" fmla="*/ 2523 h 1349993"/>
              <a:gd name="connsiteX13" fmla="*/ 781745 w 1704172"/>
              <a:gd name="connsiteY13" fmla="*/ 37194 h 1349993"/>
              <a:gd name="connsiteX14" fmla="*/ 817273 w 1704172"/>
              <a:gd name="connsiteY14" fmla="*/ 149684 h 1349993"/>
              <a:gd name="connsiteX15" fmla="*/ 798223 w 1704172"/>
              <a:gd name="connsiteY15" fmla="*/ 187879 h 1349993"/>
              <a:gd name="connsiteX16" fmla="*/ 955004 w 1704172"/>
              <a:gd name="connsiteY16" fmla="*/ 446007 h 1349993"/>
              <a:gd name="connsiteX17" fmla="*/ 1124168 w 1704172"/>
              <a:gd name="connsiteY17" fmla="*/ 381713 h 1349993"/>
              <a:gd name="connsiteX18" fmla="*/ 1128550 w 1704172"/>
              <a:gd name="connsiteY18" fmla="*/ 253983 h 1349993"/>
              <a:gd name="connsiteX19" fmla="*/ 1081401 w 1704172"/>
              <a:gd name="connsiteY19" fmla="*/ 182831 h 1349993"/>
              <a:gd name="connsiteX20" fmla="*/ 1109405 w 1704172"/>
              <a:gd name="connsiteY20" fmla="*/ 83485 h 1349993"/>
              <a:gd name="connsiteX21" fmla="*/ 1404394 w 1704172"/>
              <a:gd name="connsiteY21" fmla="*/ 30812 h 1349993"/>
              <a:gd name="connsiteX22" fmla="*/ 1610896 w 1704172"/>
              <a:gd name="connsiteY22" fmla="*/ 82437 h 1349993"/>
              <a:gd name="connsiteX23" fmla="*/ 1633089 w 1704172"/>
              <a:gd name="connsiteY23" fmla="*/ 105488 h 1349993"/>
              <a:gd name="connsiteX24" fmla="*/ 1690525 w 1704172"/>
              <a:gd name="connsiteY24" fmla="*/ 383142 h 1349993"/>
              <a:gd name="connsiteX25" fmla="*/ 1651187 w 1704172"/>
              <a:gd name="connsiteY25" fmla="*/ 508586 h 1349993"/>
              <a:gd name="connsiteX26" fmla="*/ 1547555 w 1704172"/>
              <a:gd name="connsiteY26" fmla="*/ 546686 h 1349993"/>
              <a:gd name="connsiteX27" fmla="*/ 1442875 w 1704172"/>
              <a:gd name="connsiteY27" fmla="*/ 514777 h 1349993"/>
              <a:gd name="connsiteX28" fmla="*/ 1348673 w 1704172"/>
              <a:gd name="connsiteY28" fmla="*/ 534494 h 1349993"/>
              <a:gd name="connsiteX29" fmla="*/ 1374295 w 1704172"/>
              <a:gd name="connsiteY29" fmla="*/ 840342 h 1349993"/>
              <a:gd name="connsiteX30" fmla="*/ 1452019 w 1704172"/>
              <a:gd name="connsiteY30" fmla="*/ 838437 h 1349993"/>
              <a:gd name="connsiteX31" fmla="*/ 1543459 w 1704172"/>
              <a:gd name="connsiteY31" fmla="*/ 787478 h 1349993"/>
              <a:gd name="connsiteX32" fmla="*/ 1660903 w 1704172"/>
              <a:gd name="connsiteY32" fmla="*/ 824911 h 1349993"/>
              <a:gd name="connsiteX33" fmla="*/ 1649377 w 1704172"/>
              <a:gd name="connsiteY33" fmla="*/ 1276682 h 1349993"/>
              <a:gd name="connsiteX34" fmla="*/ 1632613 w 1704172"/>
              <a:gd name="connsiteY34" fmla="*/ 1293255 h 1349993"/>
              <a:gd name="connsiteX35" fmla="*/ 1367437 w 1704172"/>
              <a:gd name="connsiteY35" fmla="*/ 1336499 h 1349993"/>
              <a:gd name="connsiteX36" fmla="*/ 1150934 w 1704172"/>
              <a:gd name="connsiteY36" fmla="*/ 1327926 h 1349993"/>
              <a:gd name="connsiteX37" fmla="*/ 1107214 w 1704172"/>
              <a:gd name="connsiteY37" fmla="*/ 1215150 h 1349993"/>
              <a:gd name="connsiteX38" fmla="*/ 1129026 w 1704172"/>
              <a:gd name="connsiteY38" fmla="*/ 1178479 h 1349993"/>
              <a:gd name="connsiteX39" fmla="*/ 1034443 w 1704172"/>
              <a:gd name="connsiteY39" fmla="*/ 980835 h 1349993"/>
              <a:gd name="connsiteX40" fmla="*/ 858517 w 1704172"/>
              <a:gd name="connsiteY40" fmla="*/ 1045415 h 1349993"/>
              <a:gd name="connsiteX41" fmla="*/ 835370 w 1704172"/>
              <a:gd name="connsiteY41" fmla="*/ 1146761 h 1349993"/>
              <a:gd name="connsiteX42" fmla="*/ 856135 w 1704172"/>
              <a:gd name="connsiteY42" fmla="*/ 1199625 h 1349993"/>
              <a:gd name="connsiteX43" fmla="*/ 485898 w 1704172"/>
              <a:gd name="connsiteY43" fmla="*/ 1330879 h 1349993"/>
              <a:gd name="connsiteX44" fmla="*/ 331498 w 1704172"/>
              <a:gd name="connsiteY44" fmla="*/ 1293160 h 1349993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20747 w 1704172"/>
              <a:gd name="connsiteY2" fmla="*/ 863784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49595 w 1704172"/>
              <a:gd name="connsiteY10" fmla="*/ 139217 h 1348670"/>
              <a:gd name="connsiteX11" fmla="*/ 322646 w 1704172"/>
              <a:gd name="connsiteY11" fmla="*/ 63707 h 1348670"/>
              <a:gd name="connsiteX12" fmla="*/ 589340 w 1704172"/>
              <a:gd name="connsiteY12" fmla="*/ 1200 h 1348670"/>
              <a:gd name="connsiteX13" fmla="*/ 781745 w 1704172"/>
              <a:gd name="connsiteY13" fmla="*/ 35871 h 1348670"/>
              <a:gd name="connsiteX14" fmla="*/ 817273 w 1704172"/>
              <a:gd name="connsiteY14" fmla="*/ 148361 h 1348670"/>
              <a:gd name="connsiteX15" fmla="*/ 798223 w 1704172"/>
              <a:gd name="connsiteY15" fmla="*/ 186556 h 1348670"/>
              <a:gd name="connsiteX16" fmla="*/ 955004 w 1704172"/>
              <a:gd name="connsiteY16" fmla="*/ 444684 h 1348670"/>
              <a:gd name="connsiteX17" fmla="*/ 1124168 w 1704172"/>
              <a:gd name="connsiteY17" fmla="*/ 380390 h 1348670"/>
              <a:gd name="connsiteX18" fmla="*/ 1128550 w 1704172"/>
              <a:gd name="connsiteY18" fmla="*/ 252660 h 1348670"/>
              <a:gd name="connsiteX19" fmla="*/ 1081401 w 1704172"/>
              <a:gd name="connsiteY19" fmla="*/ 181508 h 1348670"/>
              <a:gd name="connsiteX20" fmla="*/ 1109405 w 1704172"/>
              <a:gd name="connsiteY20" fmla="*/ 82162 h 1348670"/>
              <a:gd name="connsiteX21" fmla="*/ 1404394 w 1704172"/>
              <a:gd name="connsiteY21" fmla="*/ 29489 h 1348670"/>
              <a:gd name="connsiteX22" fmla="*/ 1610896 w 1704172"/>
              <a:gd name="connsiteY22" fmla="*/ 81114 h 1348670"/>
              <a:gd name="connsiteX23" fmla="*/ 1633089 w 1704172"/>
              <a:gd name="connsiteY23" fmla="*/ 104165 h 1348670"/>
              <a:gd name="connsiteX24" fmla="*/ 1690525 w 1704172"/>
              <a:gd name="connsiteY24" fmla="*/ 381819 h 1348670"/>
              <a:gd name="connsiteX25" fmla="*/ 1651187 w 1704172"/>
              <a:gd name="connsiteY25" fmla="*/ 507263 h 1348670"/>
              <a:gd name="connsiteX26" fmla="*/ 1547555 w 1704172"/>
              <a:gd name="connsiteY26" fmla="*/ 545363 h 1348670"/>
              <a:gd name="connsiteX27" fmla="*/ 1442875 w 1704172"/>
              <a:gd name="connsiteY27" fmla="*/ 513454 h 1348670"/>
              <a:gd name="connsiteX28" fmla="*/ 1348673 w 1704172"/>
              <a:gd name="connsiteY28" fmla="*/ 533171 h 1348670"/>
              <a:gd name="connsiteX29" fmla="*/ 1374295 w 1704172"/>
              <a:gd name="connsiteY29" fmla="*/ 839019 h 1348670"/>
              <a:gd name="connsiteX30" fmla="*/ 1452019 w 1704172"/>
              <a:gd name="connsiteY30" fmla="*/ 837114 h 1348670"/>
              <a:gd name="connsiteX31" fmla="*/ 1543459 w 1704172"/>
              <a:gd name="connsiteY31" fmla="*/ 786155 h 1348670"/>
              <a:gd name="connsiteX32" fmla="*/ 1660903 w 1704172"/>
              <a:gd name="connsiteY32" fmla="*/ 823588 h 1348670"/>
              <a:gd name="connsiteX33" fmla="*/ 1649377 w 1704172"/>
              <a:gd name="connsiteY33" fmla="*/ 1275359 h 1348670"/>
              <a:gd name="connsiteX34" fmla="*/ 1632613 w 1704172"/>
              <a:gd name="connsiteY34" fmla="*/ 1291932 h 1348670"/>
              <a:gd name="connsiteX35" fmla="*/ 1367437 w 1704172"/>
              <a:gd name="connsiteY35" fmla="*/ 1335176 h 1348670"/>
              <a:gd name="connsiteX36" fmla="*/ 1150934 w 1704172"/>
              <a:gd name="connsiteY36" fmla="*/ 1326603 h 1348670"/>
              <a:gd name="connsiteX37" fmla="*/ 1107214 w 1704172"/>
              <a:gd name="connsiteY37" fmla="*/ 1213827 h 1348670"/>
              <a:gd name="connsiteX38" fmla="*/ 1129026 w 1704172"/>
              <a:gd name="connsiteY38" fmla="*/ 1177156 h 1348670"/>
              <a:gd name="connsiteX39" fmla="*/ 1034443 w 1704172"/>
              <a:gd name="connsiteY39" fmla="*/ 979512 h 1348670"/>
              <a:gd name="connsiteX40" fmla="*/ 858517 w 1704172"/>
              <a:gd name="connsiteY40" fmla="*/ 1044092 h 1348670"/>
              <a:gd name="connsiteX41" fmla="*/ 835370 w 1704172"/>
              <a:gd name="connsiteY41" fmla="*/ 1145438 h 1348670"/>
              <a:gd name="connsiteX42" fmla="*/ 856135 w 1704172"/>
              <a:gd name="connsiteY42" fmla="*/ 1198302 h 1348670"/>
              <a:gd name="connsiteX43" fmla="*/ 485898 w 1704172"/>
              <a:gd name="connsiteY43" fmla="*/ 1329556 h 1348670"/>
              <a:gd name="connsiteX44" fmla="*/ 331498 w 1704172"/>
              <a:gd name="connsiteY44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20747 w 1704172"/>
              <a:gd name="connsiteY2" fmla="*/ 863784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49595 w 1704172"/>
              <a:gd name="connsiteY10" fmla="*/ 139217 h 1348670"/>
              <a:gd name="connsiteX11" fmla="*/ 322646 w 1704172"/>
              <a:gd name="connsiteY11" fmla="*/ 63707 h 1348670"/>
              <a:gd name="connsiteX12" fmla="*/ 589340 w 1704172"/>
              <a:gd name="connsiteY12" fmla="*/ 1200 h 1348670"/>
              <a:gd name="connsiteX13" fmla="*/ 781745 w 1704172"/>
              <a:gd name="connsiteY13" fmla="*/ 35871 h 1348670"/>
              <a:gd name="connsiteX14" fmla="*/ 817273 w 1704172"/>
              <a:gd name="connsiteY14" fmla="*/ 148361 h 1348670"/>
              <a:gd name="connsiteX15" fmla="*/ 798223 w 1704172"/>
              <a:gd name="connsiteY15" fmla="*/ 186556 h 1348670"/>
              <a:gd name="connsiteX16" fmla="*/ 955004 w 1704172"/>
              <a:gd name="connsiteY16" fmla="*/ 444684 h 1348670"/>
              <a:gd name="connsiteX17" fmla="*/ 1124168 w 1704172"/>
              <a:gd name="connsiteY17" fmla="*/ 380390 h 1348670"/>
              <a:gd name="connsiteX18" fmla="*/ 1128550 w 1704172"/>
              <a:gd name="connsiteY18" fmla="*/ 252660 h 1348670"/>
              <a:gd name="connsiteX19" fmla="*/ 1081401 w 1704172"/>
              <a:gd name="connsiteY19" fmla="*/ 181508 h 1348670"/>
              <a:gd name="connsiteX20" fmla="*/ 1109405 w 1704172"/>
              <a:gd name="connsiteY20" fmla="*/ 82162 h 1348670"/>
              <a:gd name="connsiteX21" fmla="*/ 1404394 w 1704172"/>
              <a:gd name="connsiteY21" fmla="*/ 29489 h 1348670"/>
              <a:gd name="connsiteX22" fmla="*/ 1610896 w 1704172"/>
              <a:gd name="connsiteY22" fmla="*/ 81114 h 1348670"/>
              <a:gd name="connsiteX23" fmla="*/ 1633089 w 1704172"/>
              <a:gd name="connsiteY23" fmla="*/ 104165 h 1348670"/>
              <a:gd name="connsiteX24" fmla="*/ 1690525 w 1704172"/>
              <a:gd name="connsiteY24" fmla="*/ 381819 h 1348670"/>
              <a:gd name="connsiteX25" fmla="*/ 1651187 w 1704172"/>
              <a:gd name="connsiteY25" fmla="*/ 507263 h 1348670"/>
              <a:gd name="connsiteX26" fmla="*/ 1547555 w 1704172"/>
              <a:gd name="connsiteY26" fmla="*/ 545363 h 1348670"/>
              <a:gd name="connsiteX27" fmla="*/ 1442875 w 1704172"/>
              <a:gd name="connsiteY27" fmla="*/ 513454 h 1348670"/>
              <a:gd name="connsiteX28" fmla="*/ 1348673 w 1704172"/>
              <a:gd name="connsiteY28" fmla="*/ 533171 h 1348670"/>
              <a:gd name="connsiteX29" fmla="*/ 1374295 w 1704172"/>
              <a:gd name="connsiteY29" fmla="*/ 839019 h 1348670"/>
              <a:gd name="connsiteX30" fmla="*/ 1452019 w 1704172"/>
              <a:gd name="connsiteY30" fmla="*/ 837114 h 1348670"/>
              <a:gd name="connsiteX31" fmla="*/ 1543459 w 1704172"/>
              <a:gd name="connsiteY31" fmla="*/ 786155 h 1348670"/>
              <a:gd name="connsiteX32" fmla="*/ 1660903 w 1704172"/>
              <a:gd name="connsiteY32" fmla="*/ 823588 h 1348670"/>
              <a:gd name="connsiteX33" fmla="*/ 1649377 w 1704172"/>
              <a:gd name="connsiteY33" fmla="*/ 1275359 h 1348670"/>
              <a:gd name="connsiteX34" fmla="*/ 1632613 w 1704172"/>
              <a:gd name="connsiteY34" fmla="*/ 1291932 h 1348670"/>
              <a:gd name="connsiteX35" fmla="*/ 1367437 w 1704172"/>
              <a:gd name="connsiteY35" fmla="*/ 1335176 h 1348670"/>
              <a:gd name="connsiteX36" fmla="*/ 1150934 w 1704172"/>
              <a:gd name="connsiteY36" fmla="*/ 1326603 h 1348670"/>
              <a:gd name="connsiteX37" fmla="*/ 1107214 w 1704172"/>
              <a:gd name="connsiteY37" fmla="*/ 1213827 h 1348670"/>
              <a:gd name="connsiteX38" fmla="*/ 1129026 w 1704172"/>
              <a:gd name="connsiteY38" fmla="*/ 1177156 h 1348670"/>
              <a:gd name="connsiteX39" fmla="*/ 1034443 w 1704172"/>
              <a:gd name="connsiteY39" fmla="*/ 979512 h 1348670"/>
              <a:gd name="connsiteX40" fmla="*/ 858517 w 1704172"/>
              <a:gd name="connsiteY40" fmla="*/ 1044092 h 1348670"/>
              <a:gd name="connsiteX41" fmla="*/ 835370 w 1704172"/>
              <a:gd name="connsiteY41" fmla="*/ 1145438 h 1348670"/>
              <a:gd name="connsiteX42" fmla="*/ 856135 w 1704172"/>
              <a:gd name="connsiteY42" fmla="*/ 1198302 h 1348670"/>
              <a:gd name="connsiteX43" fmla="*/ 485898 w 1704172"/>
              <a:gd name="connsiteY43" fmla="*/ 1329556 h 1348670"/>
              <a:gd name="connsiteX44" fmla="*/ 331498 w 1704172"/>
              <a:gd name="connsiteY44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20747 w 1704172"/>
              <a:gd name="connsiteY2" fmla="*/ 863784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20747 w 1704172"/>
              <a:gd name="connsiteY2" fmla="*/ 863784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20747 w 1704172"/>
              <a:gd name="connsiteY2" fmla="*/ 863784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30452 w 1704172"/>
              <a:gd name="connsiteY2" fmla="*/ 860549 h 1348670"/>
              <a:gd name="connsiteX3" fmla="*/ 286254 w 1704172"/>
              <a:gd name="connsiteY3" fmla="*/ 823874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30452 w 1704172"/>
              <a:gd name="connsiteY2" fmla="*/ 860549 h 1348670"/>
              <a:gd name="connsiteX3" fmla="*/ 305664 w 1704172"/>
              <a:gd name="connsiteY3" fmla="*/ 801228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30452 w 1704172"/>
              <a:gd name="connsiteY2" fmla="*/ 860549 h 1348670"/>
              <a:gd name="connsiteX3" fmla="*/ 305664 w 1704172"/>
              <a:gd name="connsiteY3" fmla="*/ 801228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  <a:gd name="connsiteX0" fmla="*/ 331498 w 1704172"/>
              <a:gd name="connsiteY0" fmla="*/ 1291837 h 1348670"/>
              <a:gd name="connsiteX1" fmla="*/ 426748 w 1704172"/>
              <a:gd name="connsiteY1" fmla="*/ 1064475 h 1348670"/>
              <a:gd name="connsiteX2" fmla="*/ 430452 w 1704172"/>
              <a:gd name="connsiteY2" fmla="*/ 850844 h 1348670"/>
              <a:gd name="connsiteX3" fmla="*/ 305664 w 1704172"/>
              <a:gd name="connsiteY3" fmla="*/ 801228 h 1348670"/>
              <a:gd name="connsiteX4" fmla="*/ 222437 w 1704172"/>
              <a:gd name="connsiteY4" fmla="*/ 855783 h 1348670"/>
              <a:gd name="connsiteX5" fmla="*/ 68036 w 1704172"/>
              <a:gd name="connsiteY5" fmla="*/ 846924 h 1348670"/>
              <a:gd name="connsiteX6" fmla="*/ 8315 w 1704172"/>
              <a:gd name="connsiteY6" fmla="*/ 659282 h 1348670"/>
              <a:gd name="connsiteX7" fmla="*/ 35556 w 1704172"/>
              <a:gd name="connsiteY7" fmla="*/ 598893 h 1348670"/>
              <a:gd name="connsiteX8" fmla="*/ 262632 w 1704172"/>
              <a:gd name="connsiteY8" fmla="*/ 530504 h 1348670"/>
              <a:gd name="connsiteX9" fmla="*/ 395316 w 1704172"/>
              <a:gd name="connsiteY9" fmla="*/ 468306 h 1348670"/>
              <a:gd name="connsiteX10" fmla="*/ 322646 w 1704172"/>
              <a:gd name="connsiteY10" fmla="*/ 63707 h 1348670"/>
              <a:gd name="connsiteX11" fmla="*/ 589340 w 1704172"/>
              <a:gd name="connsiteY11" fmla="*/ 1200 h 1348670"/>
              <a:gd name="connsiteX12" fmla="*/ 781745 w 1704172"/>
              <a:gd name="connsiteY12" fmla="*/ 35871 h 1348670"/>
              <a:gd name="connsiteX13" fmla="*/ 817273 w 1704172"/>
              <a:gd name="connsiteY13" fmla="*/ 148361 h 1348670"/>
              <a:gd name="connsiteX14" fmla="*/ 798223 w 1704172"/>
              <a:gd name="connsiteY14" fmla="*/ 186556 h 1348670"/>
              <a:gd name="connsiteX15" fmla="*/ 955004 w 1704172"/>
              <a:gd name="connsiteY15" fmla="*/ 444684 h 1348670"/>
              <a:gd name="connsiteX16" fmla="*/ 1124168 w 1704172"/>
              <a:gd name="connsiteY16" fmla="*/ 380390 h 1348670"/>
              <a:gd name="connsiteX17" fmla="*/ 1128550 w 1704172"/>
              <a:gd name="connsiteY17" fmla="*/ 252660 h 1348670"/>
              <a:gd name="connsiteX18" fmla="*/ 1081401 w 1704172"/>
              <a:gd name="connsiteY18" fmla="*/ 181508 h 1348670"/>
              <a:gd name="connsiteX19" fmla="*/ 1109405 w 1704172"/>
              <a:gd name="connsiteY19" fmla="*/ 82162 h 1348670"/>
              <a:gd name="connsiteX20" fmla="*/ 1404394 w 1704172"/>
              <a:gd name="connsiteY20" fmla="*/ 29489 h 1348670"/>
              <a:gd name="connsiteX21" fmla="*/ 1610896 w 1704172"/>
              <a:gd name="connsiteY21" fmla="*/ 81114 h 1348670"/>
              <a:gd name="connsiteX22" fmla="*/ 1633089 w 1704172"/>
              <a:gd name="connsiteY22" fmla="*/ 104165 h 1348670"/>
              <a:gd name="connsiteX23" fmla="*/ 1690525 w 1704172"/>
              <a:gd name="connsiteY23" fmla="*/ 381819 h 1348670"/>
              <a:gd name="connsiteX24" fmla="*/ 1651187 w 1704172"/>
              <a:gd name="connsiteY24" fmla="*/ 507263 h 1348670"/>
              <a:gd name="connsiteX25" fmla="*/ 1547555 w 1704172"/>
              <a:gd name="connsiteY25" fmla="*/ 545363 h 1348670"/>
              <a:gd name="connsiteX26" fmla="*/ 1442875 w 1704172"/>
              <a:gd name="connsiteY26" fmla="*/ 513454 h 1348670"/>
              <a:gd name="connsiteX27" fmla="*/ 1348673 w 1704172"/>
              <a:gd name="connsiteY27" fmla="*/ 533171 h 1348670"/>
              <a:gd name="connsiteX28" fmla="*/ 1374295 w 1704172"/>
              <a:gd name="connsiteY28" fmla="*/ 839019 h 1348670"/>
              <a:gd name="connsiteX29" fmla="*/ 1452019 w 1704172"/>
              <a:gd name="connsiteY29" fmla="*/ 837114 h 1348670"/>
              <a:gd name="connsiteX30" fmla="*/ 1543459 w 1704172"/>
              <a:gd name="connsiteY30" fmla="*/ 786155 h 1348670"/>
              <a:gd name="connsiteX31" fmla="*/ 1660903 w 1704172"/>
              <a:gd name="connsiteY31" fmla="*/ 823588 h 1348670"/>
              <a:gd name="connsiteX32" fmla="*/ 1649377 w 1704172"/>
              <a:gd name="connsiteY32" fmla="*/ 1275359 h 1348670"/>
              <a:gd name="connsiteX33" fmla="*/ 1632613 w 1704172"/>
              <a:gd name="connsiteY33" fmla="*/ 1291932 h 1348670"/>
              <a:gd name="connsiteX34" fmla="*/ 1367437 w 1704172"/>
              <a:gd name="connsiteY34" fmla="*/ 1335176 h 1348670"/>
              <a:gd name="connsiteX35" fmla="*/ 1150934 w 1704172"/>
              <a:gd name="connsiteY35" fmla="*/ 1326603 h 1348670"/>
              <a:gd name="connsiteX36" fmla="*/ 1107214 w 1704172"/>
              <a:gd name="connsiteY36" fmla="*/ 1213827 h 1348670"/>
              <a:gd name="connsiteX37" fmla="*/ 1129026 w 1704172"/>
              <a:gd name="connsiteY37" fmla="*/ 1177156 h 1348670"/>
              <a:gd name="connsiteX38" fmla="*/ 1034443 w 1704172"/>
              <a:gd name="connsiteY38" fmla="*/ 979512 h 1348670"/>
              <a:gd name="connsiteX39" fmla="*/ 858517 w 1704172"/>
              <a:gd name="connsiteY39" fmla="*/ 1044092 h 1348670"/>
              <a:gd name="connsiteX40" fmla="*/ 835370 w 1704172"/>
              <a:gd name="connsiteY40" fmla="*/ 1145438 h 1348670"/>
              <a:gd name="connsiteX41" fmla="*/ 856135 w 1704172"/>
              <a:gd name="connsiteY41" fmla="*/ 1198302 h 1348670"/>
              <a:gd name="connsiteX42" fmla="*/ 485898 w 1704172"/>
              <a:gd name="connsiteY42" fmla="*/ 1329556 h 1348670"/>
              <a:gd name="connsiteX43" fmla="*/ 331498 w 1704172"/>
              <a:gd name="connsiteY43" fmla="*/ 1291837 h 1348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04172" h="1348670">
                <a:moveTo>
                  <a:pt x="331498" y="1291837"/>
                </a:moveTo>
                <a:cubicBezTo>
                  <a:pt x="363311" y="1216113"/>
                  <a:pt x="410256" y="1137974"/>
                  <a:pt x="426748" y="1064475"/>
                </a:cubicBezTo>
                <a:cubicBezTo>
                  <a:pt x="443240" y="990976"/>
                  <a:pt x="470043" y="917364"/>
                  <a:pt x="430452" y="850844"/>
                </a:cubicBezTo>
                <a:cubicBezTo>
                  <a:pt x="405753" y="809345"/>
                  <a:pt x="340333" y="800405"/>
                  <a:pt x="305664" y="801228"/>
                </a:cubicBezTo>
                <a:cubicBezTo>
                  <a:pt x="270995" y="802051"/>
                  <a:pt x="262042" y="848167"/>
                  <a:pt x="222437" y="855783"/>
                </a:cubicBezTo>
                <a:cubicBezTo>
                  <a:pt x="182832" y="863399"/>
                  <a:pt x="115281" y="894168"/>
                  <a:pt x="68036" y="846924"/>
                </a:cubicBezTo>
                <a:cubicBezTo>
                  <a:pt x="16602" y="795489"/>
                  <a:pt x="-16260" y="735482"/>
                  <a:pt x="8315" y="659282"/>
                </a:cubicBezTo>
                <a:cubicBezTo>
                  <a:pt x="15077" y="638422"/>
                  <a:pt x="24507" y="617943"/>
                  <a:pt x="35556" y="598893"/>
                </a:cubicBezTo>
                <a:cubicBezTo>
                  <a:pt x="97945" y="491547"/>
                  <a:pt x="152238" y="475545"/>
                  <a:pt x="262632" y="530504"/>
                </a:cubicBezTo>
                <a:cubicBezTo>
                  <a:pt x="345310" y="571747"/>
                  <a:pt x="372249" y="543278"/>
                  <a:pt x="395316" y="468306"/>
                </a:cubicBezTo>
                <a:cubicBezTo>
                  <a:pt x="418258" y="393740"/>
                  <a:pt x="410006" y="209495"/>
                  <a:pt x="322646" y="63707"/>
                </a:cubicBezTo>
                <a:cubicBezTo>
                  <a:pt x="354983" y="-14144"/>
                  <a:pt x="512823" y="5839"/>
                  <a:pt x="589340" y="1200"/>
                </a:cubicBezTo>
                <a:cubicBezTo>
                  <a:pt x="665857" y="-3439"/>
                  <a:pt x="721547" y="4819"/>
                  <a:pt x="781745" y="35871"/>
                </a:cubicBezTo>
                <a:cubicBezTo>
                  <a:pt x="824988" y="58159"/>
                  <a:pt x="837942" y="103593"/>
                  <a:pt x="817273" y="148361"/>
                </a:cubicBezTo>
                <a:cubicBezTo>
                  <a:pt x="811272" y="161315"/>
                  <a:pt x="804700" y="173888"/>
                  <a:pt x="798223" y="186556"/>
                </a:cubicBezTo>
                <a:cubicBezTo>
                  <a:pt x="733548" y="314858"/>
                  <a:pt x="809082" y="438588"/>
                  <a:pt x="955004" y="444684"/>
                </a:cubicBezTo>
                <a:cubicBezTo>
                  <a:pt x="1021013" y="447446"/>
                  <a:pt x="1075496" y="419823"/>
                  <a:pt x="1124168" y="380390"/>
                </a:cubicBezTo>
                <a:cubicBezTo>
                  <a:pt x="1163221" y="348767"/>
                  <a:pt x="1162935" y="312286"/>
                  <a:pt x="1128550" y="252660"/>
                </a:cubicBezTo>
                <a:cubicBezTo>
                  <a:pt x="1114358" y="228085"/>
                  <a:pt x="1096165" y="205797"/>
                  <a:pt x="1081401" y="181508"/>
                </a:cubicBezTo>
                <a:cubicBezTo>
                  <a:pt x="1053684" y="135978"/>
                  <a:pt x="1060446" y="106165"/>
                  <a:pt x="1109405" y="82162"/>
                </a:cubicBezTo>
                <a:cubicBezTo>
                  <a:pt x="1202274" y="36537"/>
                  <a:pt x="1301905" y="19773"/>
                  <a:pt x="1404394" y="29489"/>
                </a:cubicBezTo>
                <a:cubicBezTo>
                  <a:pt x="1475260" y="36252"/>
                  <a:pt x="1543840" y="56730"/>
                  <a:pt x="1610896" y="81114"/>
                </a:cubicBezTo>
                <a:cubicBezTo>
                  <a:pt x="1622803" y="84448"/>
                  <a:pt x="1629279" y="93592"/>
                  <a:pt x="1633089" y="104165"/>
                </a:cubicBezTo>
                <a:cubicBezTo>
                  <a:pt x="1665950" y="193890"/>
                  <a:pt x="1692906" y="285140"/>
                  <a:pt x="1690525" y="381819"/>
                </a:cubicBezTo>
                <a:cubicBezTo>
                  <a:pt x="1689382" y="426586"/>
                  <a:pt x="1677857" y="469830"/>
                  <a:pt x="1651187" y="507263"/>
                </a:cubicBezTo>
                <a:cubicBezTo>
                  <a:pt x="1624136" y="545172"/>
                  <a:pt x="1592799" y="556793"/>
                  <a:pt x="1547555" y="545363"/>
                </a:cubicBezTo>
                <a:cubicBezTo>
                  <a:pt x="1512217" y="536409"/>
                  <a:pt x="1478308" y="522408"/>
                  <a:pt x="1442875" y="513454"/>
                </a:cubicBezTo>
                <a:cubicBezTo>
                  <a:pt x="1407919" y="504596"/>
                  <a:pt x="1376962" y="511740"/>
                  <a:pt x="1348673" y="533171"/>
                </a:cubicBezTo>
                <a:cubicBezTo>
                  <a:pt x="1247993" y="609466"/>
                  <a:pt x="1262281" y="779487"/>
                  <a:pt x="1374295" y="839019"/>
                </a:cubicBezTo>
                <a:cubicBezTo>
                  <a:pt x="1400679" y="853020"/>
                  <a:pt x="1426397" y="848639"/>
                  <a:pt x="1452019" y="837114"/>
                </a:cubicBezTo>
                <a:cubicBezTo>
                  <a:pt x="1484023" y="822826"/>
                  <a:pt x="1511931" y="801204"/>
                  <a:pt x="1543459" y="786155"/>
                </a:cubicBezTo>
                <a:cubicBezTo>
                  <a:pt x="1590322" y="763866"/>
                  <a:pt x="1640900" y="776725"/>
                  <a:pt x="1660903" y="823588"/>
                </a:cubicBezTo>
                <a:cubicBezTo>
                  <a:pt x="1725292" y="975131"/>
                  <a:pt x="1714814" y="1126388"/>
                  <a:pt x="1649377" y="1275359"/>
                </a:cubicBezTo>
                <a:cubicBezTo>
                  <a:pt x="1646234" y="1282598"/>
                  <a:pt x="1638900" y="1287075"/>
                  <a:pt x="1632613" y="1291932"/>
                </a:cubicBezTo>
                <a:cubicBezTo>
                  <a:pt x="1562795" y="1346225"/>
                  <a:pt x="1450210" y="1335652"/>
                  <a:pt x="1367437" y="1335176"/>
                </a:cubicBezTo>
                <a:cubicBezTo>
                  <a:pt x="1300572" y="1334700"/>
                  <a:pt x="1214656" y="1349273"/>
                  <a:pt x="1150934" y="1326603"/>
                </a:cubicBezTo>
                <a:cubicBezTo>
                  <a:pt x="1090164" y="1304982"/>
                  <a:pt x="1077115" y="1271073"/>
                  <a:pt x="1107214" y="1213827"/>
                </a:cubicBezTo>
                <a:cubicBezTo>
                  <a:pt x="1113882" y="1201254"/>
                  <a:pt x="1121026" y="1188872"/>
                  <a:pt x="1129026" y="1177156"/>
                </a:cubicBezTo>
                <a:cubicBezTo>
                  <a:pt x="1208465" y="1060665"/>
                  <a:pt x="1120359" y="993895"/>
                  <a:pt x="1034443" y="979512"/>
                </a:cubicBezTo>
                <a:cubicBezTo>
                  <a:pt x="965387" y="967892"/>
                  <a:pt x="906808" y="996372"/>
                  <a:pt x="858517" y="1044092"/>
                </a:cubicBezTo>
                <a:cubicBezTo>
                  <a:pt x="830608" y="1071714"/>
                  <a:pt x="824226" y="1107719"/>
                  <a:pt x="835370" y="1145438"/>
                </a:cubicBezTo>
                <a:cubicBezTo>
                  <a:pt x="840704" y="1163535"/>
                  <a:pt x="848610" y="1180871"/>
                  <a:pt x="856135" y="1198302"/>
                </a:cubicBezTo>
                <a:cubicBezTo>
                  <a:pt x="952433" y="1419282"/>
                  <a:pt x="580386" y="1332223"/>
                  <a:pt x="485898" y="1329556"/>
                </a:cubicBezTo>
                <a:cubicBezTo>
                  <a:pt x="431606" y="1327937"/>
                  <a:pt x="381409" y="1310506"/>
                  <a:pt x="331498" y="1291837"/>
                </a:cubicBezTo>
                <a:close/>
              </a:path>
            </a:pathLst>
          </a:custGeom>
          <a:solidFill>
            <a:schemeClr val="accent3"/>
          </a:solidFill>
          <a:ln w="381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75" name="Freeform: Shape 164">
            <a:extLst>
              <a:ext uri="{FF2B5EF4-FFF2-40B4-BE49-F238E27FC236}">
                <a16:creationId xmlns:a16="http://schemas.microsoft.com/office/drawing/2014/main" id="{FE71F5C4-C348-4EA2-9080-99CE937CD00D}"/>
              </a:ext>
            </a:extLst>
          </p:cNvPr>
          <p:cNvSpPr/>
          <p:nvPr/>
        </p:nvSpPr>
        <p:spPr>
          <a:xfrm>
            <a:off x="4917364" y="4008664"/>
            <a:ext cx="2536827" cy="1776213"/>
          </a:xfrm>
          <a:custGeom>
            <a:avLst/>
            <a:gdLst>
              <a:gd name="connsiteX0" fmla="*/ 1286921 w 2010273"/>
              <a:gd name="connsiteY0" fmla="*/ 1347077 h 1407535"/>
              <a:gd name="connsiteX1" fmla="*/ 1181955 w 2010273"/>
              <a:gd name="connsiteY1" fmla="*/ 1314978 h 1407535"/>
              <a:gd name="connsiteX2" fmla="*/ 1151094 w 2010273"/>
              <a:gd name="connsiteY2" fmla="*/ 1284403 h 1407535"/>
              <a:gd name="connsiteX3" fmla="*/ 1197005 w 2010273"/>
              <a:gd name="connsiteY3" fmla="*/ 1148195 h 1407535"/>
              <a:gd name="connsiteX4" fmla="*/ 1117471 w 2010273"/>
              <a:gd name="connsiteY4" fmla="*/ 971792 h 1407535"/>
              <a:gd name="connsiteX5" fmla="*/ 911731 w 2010273"/>
              <a:gd name="connsiteY5" fmla="*/ 985794 h 1407535"/>
              <a:gd name="connsiteX6" fmla="*/ 813814 w 2010273"/>
              <a:gd name="connsiteY6" fmla="*/ 1136289 h 1407535"/>
              <a:gd name="connsiteX7" fmla="*/ 864868 w 2010273"/>
              <a:gd name="connsiteY7" fmla="*/ 1225634 h 1407535"/>
              <a:gd name="connsiteX8" fmla="*/ 885823 w 2010273"/>
              <a:gd name="connsiteY8" fmla="*/ 1322598 h 1407535"/>
              <a:gd name="connsiteX9" fmla="*/ 827435 w 2010273"/>
              <a:gd name="connsiteY9" fmla="*/ 1371366 h 1407535"/>
              <a:gd name="connsiteX10" fmla="*/ 430337 w 2010273"/>
              <a:gd name="connsiteY10" fmla="*/ 1345458 h 1407535"/>
              <a:gd name="connsiteX11" fmla="*/ 409763 w 2010273"/>
              <a:gd name="connsiteY11" fmla="*/ 1327837 h 1407535"/>
              <a:gd name="connsiteX12" fmla="*/ 407477 w 2010273"/>
              <a:gd name="connsiteY12" fmla="*/ 1276021 h 1407535"/>
              <a:gd name="connsiteX13" fmla="*/ 417860 w 2010273"/>
              <a:gd name="connsiteY13" fmla="*/ 889496 h 1407535"/>
              <a:gd name="connsiteX14" fmla="*/ 328325 w 2010273"/>
              <a:gd name="connsiteY14" fmla="*/ 802819 h 1407535"/>
              <a:gd name="connsiteX15" fmla="*/ 275270 w 2010273"/>
              <a:gd name="connsiteY15" fmla="*/ 826155 h 1407535"/>
              <a:gd name="connsiteX16" fmla="*/ 36669 w 2010273"/>
              <a:gd name="connsiteY16" fmla="*/ 777292 h 1407535"/>
              <a:gd name="connsiteX17" fmla="*/ 188117 w 2010273"/>
              <a:gd name="connsiteY17" fmla="*/ 477159 h 1407535"/>
              <a:gd name="connsiteX18" fmla="*/ 332897 w 2010273"/>
              <a:gd name="connsiteY18" fmla="*/ 538119 h 1407535"/>
              <a:gd name="connsiteX19" fmla="*/ 405668 w 2010273"/>
              <a:gd name="connsiteY19" fmla="*/ 494113 h 1407535"/>
              <a:gd name="connsiteX20" fmla="*/ 445387 w 2010273"/>
              <a:gd name="connsiteY20" fmla="*/ 310567 h 1407535"/>
              <a:gd name="connsiteX21" fmla="*/ 383760 w 2010273"/>
              <a:gd name="connsiteY21" fmla="*/ 127972 h 1407535"/>
              <a:gd name="connsiteX22" fmla="*/ 380045 w 2010273"/>
              <a:gd name="connsiteY22" fmla="*/ 105874 h 1407535"/>
              <a:gd name="connsiteX23" fmla="*/ 400143 w 2010273"/>
              <a:gd name="connsiteY23" fmla="*/ 89301 h 1407535"/>
              <a:gd name="connsiteX24" fmla="*/ 725136 w 2010273"/>
              <a:gd name="connsiteY24" fmla="*/ 52 h 1407535"/>
              <a:gd name="connsiteX25" fmla="*/ 853057 w 2010273"/>
              <a:gd name="connsiteY25" fmla="*/ 67298 h 1407535"/>
              <a:gd name="connsiteX26" fmla="*/ 810194 w 2010273"/>
              <a:gd name="connsiteY26" fmla="*/ 250273 h 1407535"/>
              <a:gd name="connsiteX27" fmla="*/ 960689 w 2010273"/>
              <a:gd name="connsiteY27" fmla="*/ 411817 h 1407535"/>
              <a:gd name="connsiteX28" fmla="*/ 1118519 w 2010273"/>
              <a:gd name="connsiteY28" fmla="*/ 411341 h 1407535"/>
              <a:gd name="connsiteX29" fmla="*/ 1207577 w 2010273"/>
              <a:gd name="connsiteY29" fmla="*/ 289517 h 1407535"/>
              <a:gd name="connsiteX30" fmla="*/ 1138426 w 2010273"/>
              <a:gd name="connsiteY30" fmla="*/ 140069 h 1407535"/>
              <a:gd name="connsiteX31" fmla="*/ 1127377 w 2010273"/>
              <a:gd name="connsiteY31" fmla="*/ 90158 h 1407535"/>
              <a:gd name="connsiteX32" fmla="*/ 1206244 w 2010273"/>
              <a:gd name="connsiteY32" fmla="*/ 31008 h 1407535"/>
              <a:gd name="connsiteX33" fmla="*/ 1665825 w 2010273"/>
              <a:gd name="connsiteY33" fmla="*/ 70441 h 1407535"/>
              <a:gd name="connsiteX34" fmla="*/ 1684304 w 2010273"/>
              <a:gd name="connsiteY34" fmla="*/ 84253 h 1407535"/>
              <a:gd name="connsiteX35" fmla="*/ 1683827 w 2010273"/>
              <a:gd name="connsiteY35" fmla="*/ 110161 h 1407535"/>
              <a:gd name="connsiteX36" fmla="*/ 1628011 w 2010273"/>
              <a:gd name="connsiteY36" fmla="*/ 439630 h 1407535"/>
              <a:gd name="connsiteX37" fmla="*/ 1672493 w 2010273"/>
              <a:gd name="connsiteY37" fmla="*/ 501067 h 1407535"/>
              <a:gd name="connsiteX38" fmla="*/ 1714308 w 2010273"/>
              <a:gd name="connsiteY38" fmla="*/ 493447 h 1407535"/>
              <a:gd name="connsiteX39" fmla="*/ 1854516 w 2010273"/>
              <a:gd name="connsiteY39" fmla="*/ 437440 h 1407535"/>
              <a:gd name="connsiteX40" fmla="*/ 1999772 w 2010273"/>
              <a:gd name="connsiteY40" fmla="*/ 599555 h 1407535"/>
              <a:gd name="connsiteX41" fmla="*/ 1984341 w 2010273"/>
              <a:gd name="connsiteY41" fmla="*/ 801009 h 1407535"/>
              <a:gd name="connsiteX42" fmla="*/ 1811939 w 2010273"/>
              <a:gd name="connsiteY42" fmla="*/ 879400 h 1407535"/>
              <a:gd name="connsiteX43" fmla="*/ 1728023 w 2010273"/>
              <a:gd name="connsiteY43" fmla="*/ 829108 h 1407535"/>
              <a:gd name="connsiteX44" fmla="*/ 1636107 w 2010273"/>
              <a:gd name="connsiteY44" fmla="*/ 828441 h 1407535"/>
              <a:gd name="connsiteX45" fmla="*/ 1611723 w 2010273"/>
              <a:gd name="connsiteY45" fmla="*/ 874637 h 1407535"/>
              <a:gd name="connsiteX46" fmla="*/ 1641441 w 2010273"/>
              <a:gd name="connsiteY46" fmla="*/ 1258400 h 1407535"/>
              <a:gd name="connsiteX47" fmla="*/ 1647156 w 2010273"/>
              <a:gd name="connsiteY47" fmla="*/ 1305643 h 1407535"/>
              <a:gd name="connsiteX48" fmla="*/ 1613152 w 2010273"/>
              <a:gd name="connsiteY48" fmla="*/ 1322408 h 1407535"/>
              <a:gd name="connsiteX49" fmla="*/ 1367883 w 2010273"/>
              <a:gd name="connsiteY49" fmla="*/ 1348792 h 1407535"/>
              <a:gd name="connsiteX50" fmla="*/ 1286921 w 2010273"/>
              <a:gd name="connsiteY50" fmla="*/ 1347077 h 140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010273" h="1407535">
                <a:moveTo>
                  <a:pt x="1286921" y="1347077"/>
                </a:moveTo>
                <a:cubicBezTo>
                  <a:pt x="1249678" y="1343458"/>
                  <a:pt x="1213578" y="1334504"/>
                  <a:pt x="1181955" y="1314978"/>
                </a:cubicBezTo>
                <a:cubicBezTo>
                  <a:pt x="1169477" y="1307263"/>
                  <a:pt x="1157571" y="1297643"/>
                  <a:pt x="1151094" y="1284403"/>
                </a:cubicBezTo>
                <a:cubicBezTo>
                  <a:pt x="1128901" y="1239540"/>
                  <a:pt x="1178050" y="1194487"/>
                  <a:pt x="1197005" y="1148195"/>
                </a:cubicBezTo>
                <a:cubicBezTo>
                  <a:pt x="1224056" y="1082377"/>
                  <a:pt x="1181860" y="1002082"/>
                  <a:pt x="1117471" y="971792"/>
                </a:cubicBezTo>
                <a:cubicBezTo>
                  <a:pt x="1053082" y="941503"/>
                  <a:pt x="975168" y="953409"/>
                  <a:pt x="911731" y="985794"/>
                </a:cubicBezTo>
                <a:cubicBezTo>
                  <a:pt x="854390" y="1015036"/>
                  <a:pt x="800860" y="1073234"/>
                  <a:pt x="813814" y="1136289"/>
                </a:cubicBezTo>
                <a:cubicBezTo>
                  <a:pt x="820767" y="1170103"/>
                  <a:pt x="845342" y="1197059"/>
                  <a:pt x="864868" y="1225634"/>
                </a:cubicBezTo>
                <a:cubicBezTo>
                  <a:pt x="884394" y="1254113"/>
                  <a:pt x="899729" y="1290880"/>
                  <a:pt x="885823" y="1322598"/>
                </a:cubicBezTo>
                <a:cubicBezTo>
                  <a:pt x="875345" y="1346410"/>
                  <a:pt x="851152" y="1360698"/>
                  <a:pt x="827435" y="1371366"/>
                </a:cubicBezTo>
                <a:cubicBezTo>
                  <a:pt x="701419" y="1427659"/>
                  <a:pt x="547971" y="1417658"/>
                  <a:pt x="430337" y="1345458"/>
                </a:cubicBezTo>
                <a:cubicBezTo>
                  <a:pt x="422527" y="1340696"/>
                  <a:pt x="414716" y="1335457"/>
                  <a:pt x="409763" y="1327837"/>
                </a:cubicBezTo>
                <a:cubicBezTo>
                  <a:pt x="400048" y="1312883"/>
                  <a:pt x="403667" y="1293356"/>
                  <a:pt x="407477" y="1276021"/>
                </a:cubicBezTo>
                <a:cubicBezTo>
                  <a:pt x="435481" y="1148767"/>
                  <a:pt x="455483" y="1014369"/>
                  <a:pt x="417860" y="889496"/>
                </a:cubicBezTo>
                <a:cubicBezTo>
                  <a:pt x="404810" y="846157"/>
                  <a:pt x="373283" y="797771"/>
                  <a:pt x="328325" y="802819"/>
                </a:cubicBezTo>
                <a:cubicBezTo>
                  <a:pt x="308989" y="805009"/>
                  <a:pt x="292511" y="817011"/>
                  <a:pt x="275270" y="826155"/>
                </a:cubicBezTo>
                <a:cubicBezTo>
                  <a:pt x="197546" y="867589"/>
                  <a:pt x="91819" y="845872"/>
                  <a:pt x="36669" y="777292"/>
                </a:cubicBezTo>
                <a:cubicBezTo>
                  <a:pt x="-48865" y="670898"/>
                  <a:pt x="20762" y="418580"/>
                  <a:pt x="188117" y="477159"/>
                </a:cubicBezTo>
                <a:cubicBezTo>
                  <a:pt x="238313" y="494685"/>
                  <a:pt x="279938" y="542596"/>
                  <a:pt x="332897" y="538119"/>
                </a:cubicBezTo>
                <a:cubicBezTo>
                  <a:pt x="361948" y="535642"/>
                  <a:pt x="387475" y="516878"/>
                  <a:pt x="405668" y="494113"/>
                </a:cubicBezTo>
                <a:cubicBezTo>
                  <a:pt x="445863" y="443726"/>
                  <a:pt x="455102" y="374289"/>
                  <a:pt x="445387" y="310567"/>
                </a:cubicBezTo>
                <a:cubicBezTo>
                  <a:pt x="435671" y="246844"/>
                  <a:pt x="409192" y="187218"/>
                  <a:pt x="383760" y="127972"/>
                </a:cubicBezTo>
                <a:cubicBezTo>
                  <a:pt x="380712" y="120924"/>
                  <a:pt x="377664" y="113113"/>
                  <a:pt x="380045" y="105874"/>
                </a:cubicBezTo>
                <a:cubicBezTo>
                  <a:pt x="382808" y="97397"/>
                  <a:pt x="391952" y="92920"/>
                  <a:pt x="400143" y="89301"/>
                </a:cubicBezTo>
                <a:cubicBezTo>
                  <a:pt x="504061" y="44248"/>
                  <a:pt x="611884" y="-1758"/>
                  <a:pt x="725136" y="52"/>
                </a:cubicBezTo>
                <a:cubicBezTo>
                  <a:pt x="776571" y="814"/>
                  <a:pt x="836293" y="18721"/>
                  <a:pt x="853057" y="67298"/>
                </a:cubicBezTo>
                <a:cubicBezTo>
                  <a:pt x="873917" y="127687"/>
                  <a:pt x="814862" y="186551"/>
                  <a:pt x="810194" y="250273"/>
                </a:cubicBezTo>
                <a:cubicBezTo>
                  <a:pt x="804384" y="329807"/>
                  <a:pt x="883918" y="390005"/>
                  <a:pt x="960689" y="411817"/>
                </a:cubicBezTo>
                <a:cubicBezTo>
                  <a:pt x="1012220" y="426486"/>
                  <a:pt x="1068703" y="431058"/>
                  <a:pt x="1118519" y="411341"/>
                </a:cubicBezTo>
                <a:cubicBezTo>
                  <a:pt x="1168335" y="391625"/>
                  <a:pt x="1209006" y="343047"/>
                  <a:pt x="1207577" y="289517"/>
                </a:cubicBezTo>
                <a:cubicBezTo>
                  <a:pt x="1206053" y="233986"/>
                  <a:pt x="1163381" y="189694"/>
                  <a:pt x="1138426" y="140069"/>
                </a:cubicBezTo>
                <a:cubicBezTo>
                  <a:pt x="1130615" y="124543"/>
                  <a:pt x="1124329" y="107208"/>
                  <a:pt x="1127377" y="90158"/>
                </a:cubicBezTo>
                <a:cubicBezTo>
                  <a:pt x="1133568" y="55868"/>
                  <a:pt x="1172430" y="39199"/>
                  <a:pt x="1206244" y="31008"/>
                </a:cubicBezTo>
                <a:cubicBezTo>
                  <a:pt x="1358263" y="-5949"/>
                  <a:pt x="1522284" y="8148"/>
                  <a:pt x="1665825" y="70441"/>
                </a:cubicBezTo>
                <a:cubicBezTo>
                  <a:pt x="1673064" y="73585"/>
                  <a:pt x="1680684" y="77299"/>
                  <a:pt x="1684304" y="84253"/>
                </a:cubicBezTo>
                <a:cubicBezTo>
                  <a:pt x="1688400" y="92063"/>
                  <a:pt x="1686209" y="101588"/>
                  <a:pt x="1683827" y="110161"/>
                </a:cubicBezTo>
                <a:cubicBezTo>
                  <a:pt x="1653347" y="218555"/>
                  <a:pt x="1606485" y="329140"/>
                  <a:pt x="1628011" y="439630"/>
                </a:cubicBezTo>
                <a:cubicBezTo>
                  <a:pt x="1633154" y="465919"/>
                  <a:pt x="1646204" y="495447"/>
                  <a:pt x="1672493" y="501067"/>
                </a:cubicBezTo>
                <a:cubicBezTo>
                  <a:pt x="1686590" y="504115"/>
                  <a:pt x="1701163" y="499257"/>
                  <a:pt x="1714308" y="493447"/>
                </a:cubicBezTo>
                <a:cubicBezTo>
                  <a:pt x="1760694" y="472682"/>
                  <a:pt x="1803652" y="436963"/>
                  <a:pt x="1854516" y="437440"/>
                </a:cubicBezTo>
                <a:cubicBezTo>
                  <a:pt x="1933002" y="438202"/>
                  <a:pt x="1982627" y="522974"/>
                  <a:pt x="1999772" y="599555"/>
                </a:cubicBezTo>
                <a:cubicBezTo>
                  <a:pt x="2014821" y="666707"/>
                  <a:pt x="2016917" y="740335"/>
                  <a:pt x="1984341" y="801009"/>
                </a:cubicBezTo>
                <a:cubicBezTo>
                  <a:pt x="1951766" y="861588"/>
                  <a:pt x="1876709" y="902831"/>
                  <a:pt x="1811939" y="879400"/>
                </a:cubicBezTo>
                <a:cubicBezTo>
                  <a:pt x="1781173" y="868255"/>
                  <a:pt x="1756694" y="844824"/>
                  <a:pt x="1728023" y="829108"/>
                </a:cubicBezTo>
                <a:cubicBezTo>
                  <a:pt x="1699353" y="813392"/>
                  <a:pt x="1660586" y="806819"/>
                  <a:pt x="1636107" y="828441"/>
                </a:cubicBezTo>
                <a:cubicBezTo>
                  <a:pt x="1622868" y="840157"/>
                  <a:pt x="1616581" y="857683"/>
                  <a:pt x="1611723" y="874637"/>
                </a:cubicBezTo>
                <a:cubicBezTo>
                  <a:pt x="1575338" y="1000558"/>
                  <a:pt x="1586101" y="1139527"/>
                  <a:pt x="1641441" y="1258400"/>
                </a:cubicBezTo>
                <a:cubicBezTo>
                  <a:pt x="1648394" y="1273449"/>
                  <a:pt x="1656014" y="1291547"/>
                  <a:pt x="1647156" y="1305643"/>
                </a:cubicBezTo>
                <a:cubicBezTo>
                  <a:pt x="1640203" y="1316693"/>
                  <a:pt x="1626011" y="1320026"/>
                  <a:pt x="1613152" y="1322408"/>
                </a:cubicBezTo>
                <a:cubicBezTo>
                  <a:pt x="1532189" y="1337076"/>
                  <a:pt x="1450084" y="1345934"/>
                  <a:pt x="1367883" y="1348792"/>
                </a:cubicBezTo>
                <a:cubicBezTo>
                  <a:pt x="1341023" y="1349459"/>
                  <a:pt x="1313686" y="1349649"/>
                  <a:pt x="1286921" y="1347077"/>
                </a:cubicBezTo>
                <a:close/>
              </a:path>
            </a:pathLst>
          </a:custGeom>
          <a:solidFill>
            <a:schemeClr val="accent1"/>
          </a:solidFill>
          <a:ln w="381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6" name="Freeform: Shape 165">
            <a:extLst>
              <a:ext uri="{FF2B5EF4-FFF2-40B4-BE49-F238E27FC236}">
                <a16:creationId xmlns:a16="http://schemas.microsoft.com/office/drawing/2014/main" id="{DC1177F8-8F5D-4CFD-AD8E-ABAC858CAAC9}"/>
              </a:ext>
            </a:extLst>
          </p:cNvPr>
          <p:cNvSpPr/>
          <p:nvPr/>
        </p:nvSpPr>
        <p:spPr>
          <a:xfrm>
            <a:off x="5272080" y="2059965"/>
            <a:ext cx="1945542" cy="2483295"/>
          </a:xfrm>
          <a:custGeom>
            <a:avLst/>
            <a:gdLst>
              <a:gd name="connsiteX0" fmla="*/ 120362 w 1492019"/>
              <a:gd name="connsiteY0" fmla="*/ 379812 h 1938264"/>
              <a:gd name="connsiteX1" fmla="*/ 190276 w 1492019"/>
              <a:gd name="connsiteY1" fmla="*/ 403719 h 1938264"/>
              <a:gd name="connsiteX2" fmla="*/ 518697 w 1492019"/>
              <a:gd name="connsiteY2" fmla="*/ 444677 h 1938264"/>
              <a:gd name="connsiteX3" fmla="*/ 585087 w 1492019"/>
              <a:gd name="connsiteY3" fmla="*/ 286086 h 1938264"/>
              <a:gd name="connsiteX4" fmla="*/ 521650 w 1492019"/>
              <a:gd name="connsiteY4" fmla="*/ 169881 h 1938264"/>
              <a:gd name="connsiteX5" fmla="*/ 559464 w 1492019"/>
              <a:gd name="connsiteY5" fmla="*/ 41674 h 1938264"/>
              <a:gd name="connsiteX6" fmla="*/ 918462 w 1492019"/>
              <a:gd name="connsiteY6" fmla="*/ 81774 h 1938264"/>
              <a:gd name="connsiteX7" fmla="*/ 943989 w 1492019"/>
              <a:gd name="connsiteY7" fmla="*/ 246366 h 1938264"/>
              <a:gd name="connsiteX8" fmla="*/ 917604 w 1492019"/>
              <a:gd name="connsiteY8" fmla="*/ 317137 h 1938264"/>
              <a:gd name="connsiteX9" fmla="*/ 966753 w 1492019"/>
              <a:gd name="connsiteY9" fmla="*/ 453535 h 1938264"/>
              <a:gd name="connsiteX10" fmla="*/ 1155063 w 1492019"/>
              <a:gd name="connsiteY10" fmla="*/ 468013 h 1938264"/>
              <a:gd name="connsiteX11" fmla="*/ 1359564 w 1492019"/>
              <a:gd name="connsiteY11" fmla="*/ 381812 h 1938264"/>
              <a:gd name="connsiteX12" fmla="*/ 1395379 w 1492019"/>
              <a:gd name="connsiteY12" fmla="*/ 441438 h 1938264"/>
              <a:gd name="connsiteX13" fmla="*/ 1445480 w 1492019"/>
              <a:gd name="connsiteY13" fmla="*/ 710043 h 1938264"/>
              <a:gd name="connsiteX14" fmla="*/ 1438050 w 1492019"/>
              <a:gd name="connsiteY14" fmla="*/ 771099 h 1938264"/>
              <a:gd name="connsiteX15" fmla="*/ 1293652 w 1492019"/>
              <a:gd name="connsiteY15" fmla="*/ 840822 h 1938264"/>
              <a:gd name="connsiteX16" fmla="*/ 1063623 w 1492019"/>
              <a:gd name="connsiteY16" fmla="*/ 928166 h 1938264"/>
              <a:gd name="connsiteX17" fmla="*/ 1105914 w 1492019"/>
              <a:gd name="connsiteY17" fmla="*/ 1130953 h 1938264"/>
              <a:gd name="connsiteX18" fmla="*/ 1193830 w 1492019"/>
              <a:gd name="connsiteY18" fmla="*/ 1155433 h 1938264"/>
              <a:gd name="connsiteX19" fmla="*/ 1321274 w 1492019"/>
              <a:gd name="connsiteY19" fmla="*/ 1104664 h 1938264"/>
              <a:gd name="connsiteX20" fmla="*/ 1447671 w 1492019"/>
              <a:gd name="connsiteY20" fmla="*/ 1133335 h 1938264"/>
              <a:gd name="connsiteX21" fmla="*/ 1490438 w 1492019"/>
              <a:gd name="connsiteY21" fmla="*/ 1270494 h 1938264"/>
              <a:gd name="connsiteX22" fmla="*/ 1362041 w 1492019"/>
              <a:gd name="connsiteY22" fmla="*/ 1587010 h 1938264"/>
              <a:gd name="connsiteX23" fmla="*/ 1067337 w 1492019"/>
              <a:gd name="connsiteY23" fmla="*/ 1548434 h 1938264"/>
              <a:gd name="connsiteX24" fmla="*/ 917890 w 1492019"/>
              <a:gd name="connsiteY24" fmla="*/ 1588725 h 1938264"/>
              <a:gd name="connsiteX25" fmla="*/ 896745 w 1492019"/>
              <a:gd name="connsiteY25" fmla="*/ 1663496 h 1938264"/>
              <a:gd name="connsiteX26" fmla="*/ 954657 w 1492019"/>
              <a:gd name="connsiteY26" fmla="*/ 1749983 h 1938264"/>
              <a:gd name="connsiteX27" fmla="*/ 952180 w 1492019"/>
              <a:gd name="connsiteY27" fmla="*/ 1842376 h 1938264"/>
              <a:gd name="connsiteX28" fmla="*/ 679003 w 1492019"/>
              <a:gd name="connsiteY28" fmla="*/ 1921147 h 1938264"/>
              <a:gd name="connsiteX29" fmla="*/ 594231 w 1492019"/>
              <a:gd name="connsiteY29" fmla="*/ 1757889 h 1938264"/>
              <a:gd name="connsiteX30" fmla="*/ 611280 w 1492019"/>
              <a:gd name="connsiteY30" fmla="*/ 1703882 h 1938264"/>
              <a:gd name="connsiteX31" fmla="*/ 535271 w 1492019"/>
              <a:gd name="connsiteY31" fmla="*/ 1527479 h 1938264"/>
              <a:gd name="connsiteX32" fmla="*/ 271810 w 1492019"/>
              <a:gd name="connsiteY32" fmla="*/ 1525669 h 1938264"/>
              <a:gd name="connsiteX33" fmla="*/ 113790 w 1492019"/>
              <a:gd name="connsiteY33" fmla="*/ 1586724 h 1938264"/>
              <a:gd name="connsiteX34" fmla="*/ 67594 w 1492019"/>
              <a:gd name="connsiteY34" fmla="*/ 1556244 h 1938264"/>
              <a:gd name="connsiteX35" fmla="*/ 1776 w 1492019"/>
              <a:gd name="connsiteY35" fmla="*/ 1392129 h 1938264"/>
              <a:gd name="connsiteX36" fmla="*/ 1585 w 1492019"/>
              <a:gd name="connsiteY36" fmla="*/ 1297831 h 1938264"/>
              <a:gd name="connsiteX37" fmla="*/ 53687 w 1492019"/>
              <a:gd name="connsiteY37" fmla="*/ 1180769 h 1938264"/>
              <a:gd name="connsiteX38" fmla="*/ 181131 w 1492019"/>
              <a:gd name="connsiteY38" fmla="*/ 1121238 h 1938264"/>
              <a:gd name="connsiteX39" fmla="*/ 250759 w 1492019"/>
              <a:gd name="connsiteY39" fmla="*/ 1149813 h 1938264"/>
              <a:gd name="connsiteX40" fmla="*/ 354868 w 1492019"/>
              <a:gd name="connsiteY40" fmla="*/ 1154861 h 1938264"/>
              <a:gd name="connsiteX41" fmla="*/ 366488 w 1492019"/>
              <a:gd name="connsiteY41" fmla="*/ 1149051 h 1938264"/>
              <a:gd name="connsiteX42" fmla="*/ 446403 w 1492019"/>
              <a:gd name="connsiteY42" fmla="*/ 1074660 h 1938264"/>
              <a:gd name="connsiteX43" fmla="*/ 397635 w 1492019"/>
              <a:gd name="connsiteY43" fmla="*/ 805293 h 1938264"/>
              <a:gd name="connsiteX44" fmla="*/ 223041 w 1492019"/>
              <a:gd name="connsiteY44" fmla="*/ 835869 h 1938264"/>
              <a:gd name="connsiteX45" fmla="*/ 107503 w 1492019"/>
              <a:gd name="connsiteY45" fmla="*/ 788148 h 1938264"/>
              <a:gd name="connsiteX46" fmla="*/ 93787 w 1492019"/>
              <a:gd name="connsiteY46" fmla="*/ 404577 h 1938264"/>
              <a:gd name="connsiteX47" fmla="*/ 120362 w 1492019"/>
              <a:gd name="connsiteY47" fmla="*/ 379812 h 1938264"/>
              <a:gd name="connsiteX0" fmla="*/ 120362 w 1492019"/>
              <a:gd name="connsiteY0" fmla="*/ 379812 h 1938264"/>
              <a:gd name="connsiteX1" fmla="*/ 190276 w 1492019"/>
              <a:gd name="connsiteY1" fmla="*/ 403719 h 1938264"/>
              <a:gd name="connsiteX2" fmla="*/ 518697 w 1492019"/>
              <a:gd name="connsiteY2" fmla="*/ 444677 h 1938264"/>
              <a:gd name="connsiteX3" fmla="*/ 585087 w 1492019"/>
              <a:gd name="connsiteY3" fmla="*/ 286086 h 1938264"/>
              <a:gd name="connsiteX4" fmla="*/ 521650 w 1492019"/>
              <a:gd name="connsiteY4" fmla="*/ 169881 h 1938264"/>
              <a:gd name="connsiteX5" fmla="*/ 559464 w 1492019"/>
              <a:gd name="connsiteY5" fmla="*/ 41674 h 1938264"/>
              <a:gd name="connsiteX6" fmla="*/ 918462 w 1492019"/>
              <a:gd name="connsiteY6" fmla="*/ 81774 h 1938264"/>
              <a:gd name="connsiteX7" fmla="*/ 943989 w 1492019"/>
              <a:gd name="connsiteY7" fmla="*/ 246366 h 1938264"/>
              <a:gd name="connsiteX8" fmla="*/ 917604 w 1492019"/>
              <a:gd name="connsiteY8" fmla="*/ 317137 h 1938264"/>
              <a:gd name="connsiteX9" fmla="*/ 966753 w 1492019"/>
              <a:gd name="connsiteY9" fmla="*/ 453535 h 1938264"/>
              <a:gd name="connsiteX10" fmla="*/ 1155063 w 1492019"/>
              <a:gd name="connsiteY10" fmla="*/ 468013 h 1938264"/>
              <a:gd name="connsiteX11" fmla="*/ 1359564 w 1492019"/>
              <a:gd name="connsiteY11" fmla="*/ 381812 h 1938264"/>
              <a:gd name="connsiteX12" fmla="*/ 1395379 w 1492019"/>
              <a:gd name="connsiteY12" fmla="*/ 441438 h 1938264"/>
              <a:gd name="connsiteX13" fmla="*/ 1445480 w 1492019"/>
              <a:gd name="connsiteY13" fmla="*/ 710043 h 1938264"/>
              <a:gd name="connsiteX14" fmla="*/ 1438050 w 1492019"/>
              <a:gd name="connsiteY14" fmla="*/ 771099 h 1938264"/>
              <a:gd name="connsiteX15" fmla="*/ 1293652 w 1492019"/>
              <a:gd name="connsiteY15" fmla="*/ 840822 h 1938264"/>
              <a:gd name="connsiteX16" fmla="*/ 1063623 w 1492019"/>
              <a:gd name="connsiteY16" fmla="*/ 928166 h 1938264"/>
              <a:gd name="connsiteX17" fmla="*/ 1105914 w 1492019"/>
              <a:gd name="connsiteY17" fmla="*/ 1130953 h 1938264"/>
              <a:gd name="connsiteX18" fmla="*/ 1193830 w 1492019"/>
              <a:gd name="connsiteY18" fmla="*/ 1155433 h 1938264"/>
              <a:gd name="connsiteX19" fmla="*/ 1321274 w 1492019"/>
              <a:gd name="connsiteY19" fmla="*/ 1104664 h 1938264"/>
              <a:gd name="connsiteX20" fmla="*/ 1447671 w 1492019"/>
              <a:gd name="connsiteY20" fmla="*/ 1133335 h 1938264"/>
              <a:gd name="connsiteX21" fmla="*/ 1490438 w 1492019"/>
              <a:gd name="connsiteY21" fmla="*/ 1270494 h 1938264"/>
              <a:gd name="connsiteX22" fmla="*/ 1362041 w 1492019"/>
              <a:gd name="connsiteY22" fmla="*/ 1587010 h 1938264"/>
              <a:gd name="connsiteX23" fmla="*/ 1067337 w 1492019"/>
              <a:gd name="connsiteY23" fmla="*/ 1548434 h 1938264"/>
              <a:gd name="connsiteX24" fmla="*/ 917890 w 1492019"/>
              <a:gd name="connsiteY24" fmla="*/ 1588725 h 1938264"/>
              <a:gd name="connsiteX25" fmla="*/ 896745 w 1492019"/>
              <a:gd name="connsiteY25" fmla="*/ 1663496 h 1938264"/>
              <a:gd name="connsiteX26" fmla="*/ 954657 w 1492019"/>
              <a:gd name="connsiteY26" fmla="*/ 1749983 h 1938264"/>
              <a:gd name="connsiteX27" fmla="*/ 952180 w 1492019"/>
              <a:gd name="connsiteY27" fmla="*/ 1842376 h 1938264"/>
              <a:gd name="connsiteX28" fmla="*/ 679003 w 1492019"/>
              <a:gd name="connsiteY28" fmla="*/ 1921147 h 1938264"/>
              <a:gd name="connsiteX29" fmla="*/ 594231 w 1492019"/>
              <a:gd name="connsiteY29" fmla="*/ 1757889 h 1938264"/>
              <a:gd name="connsiteX30" fmla="*/ 611280 w 1492019"/>
              <a:gd name="connsiteY30" fmla="*/ 1703882 h 1938264"/>
              <a:gd name="connsiteX31" fmla="*/ 503907 w 1492019"/>
              <a:gd name="connsiteY31" fmla="*/ 1511797 h 1938264"/>
              <a:gd name="connsiteX32" fmla="*/ 271810 w 1492019"/>
              <a:gd name="connsiteY32" fmla="*/ 1525669 h 1938264"/>
              <a:gd name="connsiteX33" fmla="*/ 113790 w 1492019"/>
              <a:gd name="connsiteY33" fmla="*/ 1586724 h 1938264"/>
              <a:gd name="connsiteX34" fmla="*/ 67594 w 1492019"/>
              <a:gd name="connsiteY34" fmla="*/ 1556244 h 1938264"/>
              <a:gd name="connsiteX35" fmla="*/ 1776 w 1492019"/>
              <a:gd name="connsiteY35" fmla="*/ 1392129 h 1938264"/>
              <a:gd name="connsiteX36" fmla="*/ 1585 w 1492019"/>
              <a:gd name="connsiteY36" fmla="*/ 1297831 h 1938264"/>
              <a:gd name="connsiteX37" fmla="*/ 53687 w 1492019"/>
              <a:gd name="connsiteY37" fmla="*/ 1180769 h 1938264"/>
              <a:gd name="connsiteX38" fmla="*/ 181131 w 1492019"/>
              <a:gd name="connsiteY38" fmla="*/ 1121238 h 1938264"/>
              <a:gd name="connsiteX39" fmla="*/ 250759 w 1492019"/>
              <a:gd name="connsiteY39" fmla="*/ 1149813 h 1938264"/>
              <a:gd name="connsiteX40" fmla="*/ 354868 w 1492019"/>
              <a:gd name="connsiteY40" fmla="*/ 1154861 h 1938264"/>
              <a:gd name="connsiteX41" fmla="*/ 366488 w 1492019"/>
              <a:gd name="connsiteY41" fmla="*/ 1149051 h 1938264"/>
              <a:gd name="connsiteX42" fmla="*/ 446403 w 1492019"/>
              <a:gd name="connsiteY42" fmla="*/ 1074660 h 1938264"/>
              <a:gd name="connsiteX43" fmla="*/ 397635 w 1492019"/>
              <a:gd name="connsiteY43" fmla="*/ 805293 h 1938264"/>
              <a:gd name="connsiteX44" fmla="*/ 223041 w 1492019"/>
              <a:gd name="connsiteY44" fmla="*/ 835869 h 1938264"/>
              <a:gd name="connsiteX45" fmla="*/ 107503 w 1492019"/>
              <a:gd name="connsiteY45" fmla="*/ 788148 h 1938264"/>
              <a:gd name="connsiteX46" fmla="*/ 93787 w 1492019"/>
              <a:gd name="connsiteY46" fmla="*/ 404577 h 1938264"/>
              <a:gd name="connsiteX47" fmla="*/ 120362 w 1492019"/>
              <a:gd name="connsiteY47" fmla="*/ 379812 h 1938264"/>
              <a:gd name="connsiteX0" fmla="*/ 120362 w 1492019"/>
              <a:gd name="connsiteY0" fmla="*/ 379812 h 1938264"/>
              <a:gd name="connsiteX1" fmla="*/ 190276 w 1492019"/>
              <a:gd name="connsiteY1" fmla="*/ 403719 h 1938264"/>
              <a:gd name="connsiteX2" fmla="*/ 518697 w 1492019"/>
              <a:gd name="connsiteY2" fmla="*/ 444677 h 1938264"/>
              <a:gd name="connsiteX3" fmla="*/ 585087 w 1492019"/>
              <a:gd name="connsiteY3" fmla="*/ 286086 h 1938264"/>
              <a:gd name="connsiteX4" fmla="*/ 521650 w 1492019"/>
              <a:gd name="connsiteY4" fmla="*/ 169881 h 1938264"/>
              <a:gd name="connsiteX5" fmla="*/ 559464 w 1492019"/>
              <a:gd name="connsiteY5" fmla="*/ 41674 h 1938264"/>
              <a:gd name="connsiteX6" fmla="*/ 918462 w 1492019"/>
              <a:gd name="connsiteY6" fmla="*/ 81774 h 1938264"/>
              <a:gd name="connsiteX7" fmla="*/ 943989 w 1492019"/>
              <a:gd name="connsiteY7" fmla="*/ 246366 h 1938264"/>
              <a:gd name="connsiteX8" fmla="*/ 917604 w 1492019"/>
              <a:gd name="connsiteY8" fmla="*/ 317137 h 1938264"/>
              <a:gd name="connsiteX9" fmla="*/ 966753 w 1492019"/>
              <a:gd name="connsiteY9" fmla="*/ 453535 h 1938264"/>
              <a:gd name="connsiteX10" fmla="*/ 1155063 w 1492019"/>
              <a:gd name="connsiteY10" fmla="*/ 468013 h 1938264"/>
              <a:gd name="connsiteX11" fmla="*/ 1359564 w 1492019"/>
              <a:gd name="connsiteY11" fmla="*/ 381812 h 1938264"/>
              <a:gd name="connsiteX12" fmla="*/ 1395379 w 1492019"/>
              <a:gd name="connsiteY12" fmla="*/ 441438 h 1938264"/>
              <a:gd name="connsiteX13" fmla="*/ 1445480 w 1492019"/>
              <a:gd name="connsiteY13" fmla="*/ 710043 h 1938264"/>
              <a:gd name="connsiteX14" fmla="*/ 1438050 w 1492019"/>
              <a:gd name="connsiteY14" fmla="*/ 771099 h 1938264"/>
              <a:gd name="connsiteX15" fmla="*/ 1293652 w 1492019"/>
              <a:gd name="connsiteY15" fmla="*/ 840822 h 1938264"/>
              <a:gd name="connsiteX16" fmla="*/ 1063623 w 1492019"/>
              <a:gd name="connsiteY16" fmla="*/ 928166 h 1938264"/>
              <a:gd name="connsiteX17" fmla="*/ 1105914 w 1492019"/>
              <a:gd name="connsiteY17" fmla="*/ 1130953 h 1938264"/>
              <a:gd name="connsiteX18" fmla="*/ 1193830 w 1492019"/>
              <a:gd name="connsiteY18" fmla="*/ 1155433 h 1938264"/>
              <a:gd name="connsiteX19" fmla="*/ 1321274 w 1492019"/>
              <a:gd name="connsiteY19" fmla="*/ 1104664 h 1938264"/>
              <a:gd name="connsiteX20" fmla="*/ 1447671 w 1492019"/>
              <a:gd name="connsiteY20" fmla="*/ 1133335 h 1938264"/>
              <a:gd name="connsiteX21" fmla="*/ 1490438 w 1492019"/>
              <a:gd name="connsiteY21" fmla="*/ 1270494 h 1938264"/>
              <a:gd name="connsiteX22" fmla="*/ 1362041 w 1492019"/>
              <a:gd name="connsiteY22" fmla="*/ 1587010 h 1938264"/>
              <a:gd name="connsiteX23" fmla="*/ 1067337 w 1492019"/>
              <a:gd name="connsiteY23" fmla="*/ 1548434 h 1938264"/>
              <a:gd name="connsiteX24" fmla="*/ 917890 w 1492019"/>
              <a:gd name="connsiteY24" fmla="*/ 1588725 h 1938264"/>
              <a:gd name="connsiteX25" fmla="*/ 896745 w 1492019"/>
              <a:gd name="connsiteY25" fmla="*/ 1663496 h 1938264"/>
              <a:gd name="connsiteX26" fmla="*/ 954657 w 1492019"/>
              <a:gd name="connsiteY26" fmla="*/ 1749983 h 1938264"/>
              <a:gd name="connsiteX27" fmla="*/ 952180 w 1492019"/>
              <a:gd name="connsiteY27" fmla="*/ 1842376 h 1938264"/>
              <a:gd name="connsiteX28" fmla="*/ 679003 w 1492019"/>
              <a:gd name="connsiteY28" fmla="*/ 1921147 h 1938264"/>
              <a:gd name="connsiteX29" fmla="*/ 594231 w 1492019"/>
              <a:gd name="connsiteY29" fmla="*/ 1757889 h 1938264"/>
              <a:gd name="connsiteX30" fmla="*/ 564234 w 1492019"/>
              <a:gd name="connsiteY30" fmla="*/ 1606654 h 1938264"/>
              <a:gd name="connsiteX31" fmla="*/ 503907 w 1492019"/>
              <a:gd name="connsiteY31" fmla="*/ 1511797 h 1938264"/>
              <a:gd name="connsiteX32" fmla="*/ 271810 w 1492019"/>
              <a:gd name="connsiteY32" fmla="*/ 1525669 h 1938264"/>
              <a:gd name="connsiteX33" fmla="*/ 113790 w 1492019"/>
              <a:gd name="connsiteY33" fmla="*/ 1586724 h 1938264"/>
              <a:gd name="connsiteX34" fmla="*/ 67594 w 1492019"/>
              <a:gd name="connsiteY34" fmla="*/ 1556244 h 1938264"/>
              <a:gd name="connsiteX35" fmla="*/ 1776 w 1492019"/>
              <a:gd name="connsiteY35" fmla="*/ 1392129 h 1938264"/>
              <a:gd name="connsiteX36" fmla="*/ 1585 w 1492019"/>
              <a:gd name="connsiteY36" fmla="*/ 1297831 h 1938264"/>
              <a:gd name="connsiteX37" fmla="*/ 53687 w 1492019"/>
              <a:gd name="connsiteY37" fmla="*/ 1180769 h 1938264"/>
              <a:gd name="connsiteX38" fmla="*/ 181131 w 1492019"/>
              <a:gd name="connsiteY38" fmla="*/ 1121238 h 1938264"/>
              <a:gd name="connsiteX39" fmla="*/ 250759 w 1492019"/>
              <a:gd name="connsiteY39" fmla="*/ 1149813 h 1938264"/>
              <a:gd name="connsiteX40" fmla="*/ 354868 w 1492019"/>
              <a:gd name="connsiteY40" fmla="*/ 1154861 h 1938264"/>
              <a:gd name="connsiteX41" fmla="*/ 366488 w 1492019"/>
              <a:gd name="connsiteY41" fmla="*/ 1149051 h 1938264"/>
              <a:gd name="connsiteX42" fmla="*/ 446403 w 1492019"/>
              <a:gd name="connsiteY42" fmla="*/ 1074660 h 1938264"/>
              <a:gd name="connsiteX43" fmla="*/ 397635 w 1492019"/>
              <a:gd name="connsiteY43" fmla="*/ 805293 h 1938264"/>
              <a:gd name="connsiteX44" fmla="*/ 223041 w 1492019"/>
              <a:gd name="connsiteY44" fmla="*/ 835869 h 1938264"/>
              <a:gd name="connsiteX45" fmla="*/ 107503 w 1492019"/>
              <a:gd name="connsiteY45" fmla="*/ 788148 h 1938264"/>
              <a:gd name="connsiteX46" fmla="*/ 93787 w 1492019"/>
              <a:gd name="connsiteY46" fmla="*/ 404577 h 1938264"/>
              <a:gd name="connsiteX47" fmla="*/ 120362 w 1492019"/>
              <a:gd name="connsiteY47" fmla="*/ 379812 h 1938264"/>
              <a:gd name="connsiteX0" fmla="*/ 120362 w 1492019"/>
              <a:gd name="connsiteY0" fmla="*/ 379812 h 1931552"/>
              <a:gd name="connsiteX1" fmla="*/ 190276 w 1492019"/>
              <a:gd name="connsiteY1" fmla="*/ 403719 h 1931552"/>
              <a:gd name="connsiteX2" fmla="*/ 518697 w 1492019"/>
              <a:gd name="connsiteY2" fmla="*/ 444677 h 1931552"/>
              <a:gd name="connsiteX3" fmla="*/ 585087 w 1492019"/>
              <a:gd name="connsiteY3" fmla="*/ 286086 h 1931552"/>
              <a:gd name="connsiteX4" fmla="*/ 521650 w 1492019"/>
              <a:gd name="connsiteY4" fmla="*/ 169881 h 1931552"/>
              <a:gd name="connsiteX5" fmla="*/ 559464 w 1492019"/>
              <a:gd name="connsiteY5" fmla="*/ 41674 h 1931552"/>
              <a:gd name="connsiteX6" fmla="*/ 918462 w 1492019"/>
              <a:gd name="connsiteY6" fmla="*/ 81774 h 1931552"/>
              <a:gd name="connsiteX7" fmla="*/ 943989 w 1492019"/>
              <a:gd name="connsiteY7" fmla="*/ 246366 h 1931552"/>
              <a:gd name="connsiteX8" fmla="*/ 917604 w 1492019"/>
              <a:gd name="connsiteY8" fmla="*/ 317137 h 1931552"/>
              <a:gd name="connsiteX9" fmla="*/ 966753 w 1492019"/>
              <a:gd name="connsiteY9" fmla="*/ 453535 h 1931552"/>
              <a:gd name="connsiteX10" fmla="*/ 1155063 w 1492019"/>
              <a:gd name="connsiteY10" fmla="*/ 468013 h 1931552"/>
              <a:gd name="connsiteX11" fmla="*/ 1359564 w 1492019"/>
              <a:gd name="connsiteY11" fmla="*/ 381812 h 1931552"/>
              <a:gd name="connsiteX12" fmla="*/ 1395379 w 1492019"/>
              <a:gd name="connsiteY12" fmla="*/ 441438 h 1931552"/>
              <a:gd name="connsiteX13" fmla="*/ 1445480 w 1492019"/>
              <a:gd name="connsiteY13" fmla="*/ 710043 h 1931552"/>
              <a:gd name="connsiteX14" fmla="*/ 1438050 w 1492019"/>
              <a:gd name="connsiteY14" fmla="*/ 771099 h 1931552"/>
              <a:gd name="connsiteX15" fmla="*/ 1293652 w 1492019"/>
              <a:gd name="connsiteY15" fmla="*/ 840822 h 1931552"/>
              <a:gd name="connsiteX16" fmla="*/ 1063623 w 1492019"/>
              <a:gd name="connsiteY16" fmla="*/ 928166 h 1931552"/>
              <a:gd name="connsiteX17" fmla="*/ 1105914 w 1492019"/>
              <a:gd name="connsiteY17" fmla="*/ 1130953 h 1931552"/>
              <a:gd name="connsiteX18" fmla="*/ 1193830 w 1492019"/>
              <a:gd name="connsiteY18" fmla="*/ 1155433 h 1931552"/>
              <a:gd name="connsiteX19" fmla="*/ 1321274 w 1492019"/>
              <a:gd name="connsiteY19" fmla="*/ 1104664 h 1931552"/>
              <a:gd name="connsiteX20" fmla="*/ 1447671 w 1492019"/>
              <a:gd name="connsiteY20" fmla="*/ 1133335 h 1931552"/>
              <a:gd name="connsiteX21" fmla="*/ 1490438 w 1492019"/>
              <a:gd name="connsiteY21" fmla="*/ 1270494 h 1931552"/>
              <a:gd name="connsiteX22" fmla="*/ 1362041 w 1492019"/>
              <a:gd name="connsiteY22" fmla="*/ 1587010 h 1931552"/>
              <a:gd name="connsiteX23" fmla="*/ 1067337 w 1492019"/>
              <a:gd name="connsiteY23" fmla="*/ 1548434 h 1931552"/>
              <a:gd name="connsiteX24" fmla="*/ 917890 w 1492019"/>
              <a:gd name="connsiteY24" fmla="*/ 1588725 h 1931552"/>
              <a:gd name="connsiteX25" fmla="*/ 896745 w 1492019"/>
              <a:gd name="connsiteY25" fmla="*/ 1663496 h 1931552"/>
              <a:gd name="connsiteX26" fmla="*/ 954657 w 1492019"/>
              <a:gd name="connsiteY26" fmla="*/ 1749983 h 1931552"/>
              <a:gd name="connsiteX27" fmla="*/ 952180 w 1492019"/>
              <a:gd name="connsiteY27" fmla="*/ 1842376 h 1931552"/>
              <a:gd name="connsiteX28" fmla="*/ 679003 w 1492019"/>
              <a:gd name="connsiteY28" fmla="*/ 1921147 h 1931552"/>
              <a:gd name="connsiteX29" fmla="*/ 518958 w 1492019"/>
              <a:gd name="connsiteY29" fmla="*/ 1688889 h 1931552"/>
              <a:gd name="connsiteX30" fmla="*/ 564234 w 1492019"/>
              <a:gd name="connsiteY30" fmla="*/ 1606654 h 1931552"/>
              <a:gd name="connsiteX31" fmla="*/ 503907 w 1492019"/>
              <a:gd name="connsiteY31" fmla="*/ 1511797 h 1931552"/>
              <a:gd name="connsiteX32" fmla="*/ 271810 w 1492019"/>
              <a:gd name="connsiteY32" fmla="*/ 1525669 h 1931552"/>
              <a:gd name="connsiteX33" fmla="*/ 113790 w 1492019"/>
              <a:gd name="connsiteY33" fmla="*/ 1586724 h 1931552"/>
              <a:gd name="connsiteX34" fmla="*/ 67594 w 1492019"/>
              <a:gd name="connsiteY34" fmla="*/ 1556244 h 1931552"/>
              <a:gd name="connsiteX35" fmla="*/ 1776 w 1492019"/>
              <a:gd name="connsiteY35" fmla="*/ 1392129 h 1931552"/>
              <a:gd name="connsiteX36" fmla="*/ 1585 w 1492019"/>
              <a:gd name="connsiteY36" fmla="*/ 1297831 h 1931552"/>
              <a:gd name="connsiteX37" fmla="*/ 53687 w 1492019"/>
              <a:gd name="connsiteY37" fmla="*/ 1180769 h 1931552"/>
              <a:gd name="connsiteX38" fmla="*/ 181131 w 1492019"/>
              <a:gd name="connsiteY38" fmla="*/ 1121238 h 1931552"/>
              <a:gd name="connsiteX39" fmla="*/ 250759 w 1492019"/>
              <a:gd name="connsiteY39" fmla="*/ 1149813 h 1931552"/>
              <a:gd name="connsiteX40" fmla="*/ 354868 w 1492019"/>
              <a:gd name="connsiteY40" fmla="*/ 1154861 h 1931552"/>
              <a:gd name="connsiteX41" fmla="*/ 366488 w 1492019"/>
              <a:gd name="connsiteY41" fmla="*/ 1149051 h 1931552"/>
              <a:gd name="connsiteX42" fmla="*/ 446403 w 1492019"/>
              <a:gd name="connsiteY42" fmla="*/ 1074660 h 1931552"/>
              <a:gd name="connsiteX43" fmla="*/ 397635 w 1492019"/>
              <a:gd name="connsiteY43" fmla="*/ 805293 h 1931552"/>
              <a:gd name="connsiteX44" fmla="*/ 223041 w 1492019"/>
              <a:gd name="connsiteY44" fmla="*/ 835869 h 1931552"/>
              <a:gd name="connsiteX45" fmla="*/ 107503 w 1492019"/>
              <a:gd name="connsiteY45" fmla="*/ 788148 h 1931552"/>
              <a:gd name="connsiteX46" fmla="*/ 93787 w 1492019"/>
              <a:gd name="connsiteY46" fmla="*/ 404577 h 1931552"/>
              <a:gd name="connsiteX47" fmla="*/ 120362 w 1492019"/>
              <a:gd name="connsiteY47" fmla="*/ 379812 h 1931552"/>
              <a:gd name="connsiteX0" fmla="*/ 120362 w 1492019"/>
              <a:gd name="connsiteY0" fmla="*/ 379812 h 1931552"/>
              <a:gd name="connsiteX1" fmla="*/ 190276 w 1492019"/>
              <a:gd name="connsiteY1" fmla="*/ 403719 h 1931552"/>
              <a:gd name="connsiteX2" fmla="*/ 518697 w 1492019"/>
              <a:gd name="connsiteY2" fmla="*/ 444677 h 1931552"/>
              <a:gd name="connsiteX3" fmla="*/ 585087 w 1492019"/>
              <a:gd name="connsiteY3" fmla="*/ 286086 h 1931552"/>
              <a:gd name="connsiteX4" fmla="*/ 521650 w 1492019"/>
              <a:gd name="connsiteY4" fmla="*/ 169881 h 1931552"/>
              <a:gd name="connsiteX5" fmla="*/ 559464 w 1492019"/>
              <a:gd name="connsiteY5" fmla="*/ 41674 h 1931552"/>
              <a:gd name="connsiteX6" fmla="*/ 918462 w 1492019"/>
              <a:gd name="connsiteY6" fmla="*/ 81774 h 1931552"/>
              <a:gd name="connsiteX7" fmla="*/ 943989 w 1492019"/>
              <a:gd name="connsiteY7" fmla="*/ 246366 h 1931552"/>
              <a:gd name="connsiteX8" fmla="*/ 917604 w 1492019"/>
              <a:gd name="connsiteY8" fmla="*/ 317137 h 1931552"/>
              <a:gd name="connsiteX9" fmla="*/ 966753 w 1492019"/>
              <a:gd name="connsiteY9" fmla="*/ 453535 h 1931552"/>
              <a:gd name="connsiteX10" fmla="*/ 1155063 w 1492019"/>
              <a:gd name="connsiteY10" fmla="*/ 468013 h 1931552"/>
              <a:gd name="connsiteX11" fmla="*/ 1359564 w 1492019"/>
              <a:gd name="connsiteY11" fmla="*/ 381812 h 1931552"/>
              <a:gd name="connsiteX12" fmla="*/ 1395379 w 1492019"/>
              <a:gd name="connsiteY12" fmla="*/ 441438 h 1931552"/>
              <a:gd name="connsiteX13" fmla="*/ 1445480 w 1492019"/>
              <a:gd name="connsiteY13" fmla="*/ 710043 h 1931552"/>
              <a:gd name="connsiteX14" fmla="*/ 1438050 w 1492019"/>
              <a:gd name="connsiteY14" fmla="*/ 771099 h 1931552"/>
              <a:gd name="connsiteX15" fmla="*/ 1293652 w 1492019"/>
              <a:gd name="connsiteY15" fmla="*/ 840822 h 1931552"/>
              <a:gd name="connsiteX16" fmla="*/ 1063623 w 1492019"/>
              <a:gd name="connsiteY16" fmla="*/ 928166 h 1931552"/>
              <a:gd name="connsiteX17" fmla="*/ 1105914 w 1492019"/>
              <a:gd name="connsiteY17" fmla="*/ 1130953 h 1931552"/>
              <a:gd name="connsiteX18" fmla="*/ 1193830 w 1492019"/>
              <a:gd name="connsiteY18" fmla="*/ 1155433 h 1931552"/>
              <a:gd name="connsiteX19" fmla="*/ 1321274 w 1492019"/>
              <a:gd name="connsiteY19" fmla="*/ 1104664 h 1931552"/>
              <a:gd name="connsiteX20" fmla="*/ 1447671 w 1492019"/>
              <a:gd name="connsiteY20" fmla="*/ 1133335 h 1931552"/>
              <a:gd name="connsiteX21" fmla="*/ 1490438 w 1492019"/>
              <a:gd name="connsiteY21" fmla="*/ 1270494 h 1931552"/>
              <a:gd name="connsiteX22" fmla="*/ 1362041 w 1492019"/>
              <a:gd name="connsiteY22" fmla="*/ 1587010 h 1931552"/>
              <a:gd name="connsiteX23" fmla="*/ 1067337 w 1492019"/>
              <a:gd name="connsiteY23" fmla="*/ 1548434 h 1931552"/>
              <a:gd name="connsiteX24" fmla="*/ 917890 w 1492019"/>
              <a:gd name="connsiteY24" fmla="*/ 1588725 h 1931552"/>
              <a:gd name="connsiteX25" fmla="*/ 896745 w 1492019"/>
              <a:gd name="connsiteY25" fmla="*/ 1663496 h 1931552"/>
              <a:gd name="connsiteX26" fmla="*/ 954657 w 1492019"/>
              <a:gd name="connsiteY26" fmla="*/ 1749983 h 1931552"/>
              <a:gd name="connsiteX27" fmla="*/ 952180 w 1492019"/>
              <a:gd name="connsiteY27" fmla="*/ 1842376 h 1931552"/>
              <a:gd name="connsiteX28" fmla="*/ 679003 w 1492019"/>
              <a:gd name="connsiteY28" fmla="*/ 1921147 h 1931552"/>
              <a:gd name="connsiteX29" fmla="*/ 518958 w 1492019"/>
              <a:gd name="connsiteY29" fmla="*/ 1688889 h 1931552"/>
              <a:gd name="connsiteX30" fmla="*/ 557962 w 1492019"/>
              <a:gd name="connsiteY30" fmla="*/ 1600381 h 1931552"/>
              <a:gd name="connsiteX31" fmla="*/ 503907 w 1492019"/>
              <a:gd name="connsiteY31" fmla="*/ 1511797 h 1931552"/>
              <a:gd name="connsiteX32" fmla="*/ 271810 w 1492019"/>
              <a:gd name="connsiteY32" fmla="*/ 1525669 h 1931552"/>
              <a:gd name="connsiteX33" fmla="*/ 113790 w 1492019"/>
              <a:gd name="connsiteY33" fmla="*/ 1586724 h 1931552"/>
              <a:gd name="connsiteX34" fmla="*/ 67594 w 1492019"/>
              <a:gd name="connsiteY34" fmla="*/ 1556244 h 1931552"/>
              <a:gd name="connsiteX35" fmla="*/ 1776 w 1492019"/>
              <a:gd name="connsiteY35" fmla="*/ 1392129 h 1931552"/>
              <a:gd name="connsiteX36" fmla="*/ 1585 w 1492019"/>
              <a:gd name="connsiteY36" fmla="*/ 1297831 h 1931552"/>
              <a:gd name="connsiteX37" fmla="*/ 53687 w 1492019"/>
              <a:gd name="connsiteY37" fmla="*/ 1180769 h 1931552"/>
              <a:gd name="connsiteX38" fmla="*/ 181131 w 1492019"/>
              <a:gd name="connsiteY38" fmla="*/ 1121238 h 1931552"/>
              <a:gd name="connsiteX39" fmla="*/ 250759 w 1492019"/>
              <a:gd name="connsiteY39" fmla="*/ 1149813 h 1931552"/>
              <a:gd name="connsiteX40" fmla="*/ 354868 w 1492019"/>
              <a:gd name="connsiteY40" fmla="*/ 1154861 h 1931552"/>
              <a:gd name="connsiteX41" fmla="*/ 366488 w 1492019"/>
              <a:gd name="connsiteY41" fmla="*/ 1149051 h 1931552"/>
              <a:gd name="connsiteX42" fmla="*/ 446403 w 1492019"/>
              <a:gd name="connsiteY42" fmla="*/ 1074660 h 1931552"/>
              <a:gd name="connsiteX43" fmla="*/ 397635 w 1492019"/>
              <a:gd name="connsiteY43" fmla="*/ 805293 h 1931552"/>
              <a:gd name="connsiteX44" fmla="*/ 223041 w 1492019"/>
              <a:gd name="connsiteY44" fmla="*/ 835869 h 1931552"/>
              <a:gd name="connsiteX45" fmla="*/ 107503 w 1492019"/>
              <a:gd name="connsiteY45" fmla="*/ 788148 h 1931552"/>
              <a:gd name="connsiteX46" fmla="*/ 93787 w 1492019"/>
              <a:gd name="connsiteY46" fmla="*/ 404577 h 1931552"/>
              <a:gd name="connsiteX47" fmla="*/ 120362 w 1492019"/>
              <a:gd name="connsiteY47" fmla="*/ 379812 h 1931552"/>
              <a:gd name="connsiteX0" fmla="*/ 120362 w 1492019"/>
              <a:gd name="connsiteY0" fmla="*/ 379812 h 1896915"/>
              <a:gd name="connsiteX1" fmla="*/ 190276 w 1492019"/>
              <a:gd name="connsiteY1" fmla="*/ 403719 h 1896915"/>
              <a:gd name="connsiteX2" fmla="*/ 518697 w 1492019"/>
              <a:gd name="connsiteY2" fmla="*/ 444677 h 1896915"/>
              <a:gd name="connsiteX3" fmla="*/ 585087 w 1492019"/>
              <a:gd name="connsiteY3" fmla="*/ 286086 h 1896915"/>
              <a:gd name="connsiteX4" fmla="*/ 521650 w 1492019"/>
              <a:gd name="connsiteY4" fmla="*/ 169881 h 1896915"/>
              <a:gd name="connsiteX5" fmla="*/ 559464 w 1492019"/>
              <a:gd name="connsiteY5" fmla="*/ 41674 h 1896915"/>
              <a:gd name="connsiteX6" fmla="*/ 918462 w 1492019"/>
              <a:gd name="connsiteY6" fmla="*/ 81774 h 1896915"/>
              <a:gd name="connsiteX7" fmla="*/ 943989 w 1492019"/>
              <a:gd name="connsiteY7" fmla="*/ 246366 h 1896915"/>
              <a:gd name="connsiteX8" fmla="*/ 917604 w 1492019"/>
              <a:gd name="connsiteY8" fmla="*/ 317137 h 1896915"/>
              <a:gd name="connsiteX9" fmla="*/ 966753 w 1492019"/>
              <a:gd name="connsiteY9" fmla="*/ 453535 h 1896915"/>
              <a:gd name="connsiteX10" fmla="*/ 1155063 w 1492019"/>
              <a:gd name="connsiteY10" fmla="*/ 468013 h 1896915"/>
              <a:gd name="connsiteX11" fmla="*/ 1359564 w 1492019"/>
              <a:gd name="connsiteY11" fmla="*/ 381812 h 1896915"/>
              <a:gd name="connsiteX12" fmla="*/ 1395379 w 1492019"/>
              <a:gd name="connsiteY12" fmla="*/ 441438 h 1896915"/>
              <a:gd name="connsiteX13" fmla="*/ 1445480 w 1492019"/>
              <a:gd name="connsiteY13" fmla="*/ 710043 h 1896915"/>
              <a:gd name="connsiteX14" fmla="*/ 1438050 w 1492019"/>
              <a:gd name="connsiteY14" fmla="*/ 771099 h 1896915"/>
              <a:gd name="connsiteX15" fmla="*/ 1293652 w 1492019"/>
              <a:gd name="connsiteY15" fmla="*/ 840822 h 1896915"/>
              <a:gd name="connsiteX16" fmla="*/ 1063623 w 1492019"/>
              <a:gd name="connsiteY16" fmla="*/ 928166 h 1896915"/>
              <a:gd name="connsiteX17" fmla="*/ 1105914 w 1492019"/>
              <a:gd name="connsiteY17" fmla="*/ 1130953 h 1896915"/>
              <a:gd name="connsiteX18" fmla="*/ 1193830 w 1492019"/>
              <a:gd name="connsiteY18" fmla="*/ 1155433 h 1896915"/>
              <a:gd name="connsiteX19" fmla="*/ 1321274 w 1492019"/>
              <a:gd name="connsiteY19" fmla="*/ 1104664 h 1896915"/>
              <a:gd name="connsiteX20" fmla="*/ 1447671 w 1492019"/>
              <a:gd name="connsiteY20" fmla="*/ 1133335 h 1896915"/>
              <a:gd name="connsiteX21" fmla="*/ 1490438 w 1492019"/>
              <a:gd name="connsiteY21" fmla="*/ 1270494 h 1896915"/>
              <a:gd name="connsiteX22" fmla="*/ 1362041 w 1492019"/>
              <a:gd name="connsiteY22" fmla="*/ 1587010 h 1896915"/>
              <a:gd name="connsiteX23" fmla="*/ 1067337 w 1492019"/>
              <a:gd name="connsiteY23" fmla="*/ 1548434 h 1896915"/>
              <a:gd name="connsiteX24" fmla="*/ 917890 w 1492019"/>
              <a:gd name="connsiteY24" fmla="*/ 1588725 h 1896915"/>
              <a:gd name="connsiteX25" fmla="*/ 896745 w 1492019"/>
              <a:gd name="connsiteY25" fmla="*/ 1663496 h 1896915"/>
              <a:gd name="connsiteX26" fmla="*/ 954657 w 1492019"/>
              <a:gd name="connsiteY26" fmla="*/ 1749983 h 1896915"/>
              <a:gd name="connsiteX27" fmla="*/ 952180 w 1492019"/>
              <a:gd name="connsiteY27" fmla="*/ 1842376 h 1896915"/>
              <a:gd name="connsiteX28" fmla="*/ 613139 w 1492019"/>
              <a:gd name="connsiteY28" fmla="*/ 1889783 h 1896915"/>
              <a:gd name="connsiteX29" fmla="*/ 518958 w 1492019"/>
              <a:gd name="connsiteY29" fmla="*/ 1688889 h 1896915"/>
              <a:gd name="connsiteX30" fmla="*/ 557962 w 1492019"/>
              <a:gd name="connsiteY30" fmla="*/ 1600381 h 1896915"/>
              <a:gd name="connsiteX31" fmla="*/ 503907 w 1492019"/>
              <a:gd name="connsiteY31" fmla="*/ 1511797 h 1896915"/>
              <a:gd name="connsiteX32" fmla="*/ 271810 w 1492019"/>
              <a:gd name="connsiteY32" fmla="*/ 1525669 h 1896915"/>
              <a:gd name="connsiteX33" fmla="*/ 113790 w 1492019"/>
              <a:gd name="connsiteY33" fmla="*/ 1586724 h 1896915"/>
              <a:gd name="connsiteX34" fmla="*/ 67594 w 1492019"/>
              <a:gd name="connsiteY34" fmla="*/ 1556244 h 1896915"/>
              <a:gd name="connsiteX35" fmla="*/ 1776 w 1492019"/>
              <a:gd name="connsiteY35" fmla="*/ 1392129 h 1896915"/>
              <a:gd name="connsiteX36" fmla="*/ 1585 w 1492019"/>
              <a:gd name="connsiteY36" fmla="*/ 1297831 h 1896915"/>
              <a:gd name="connsiteX37" fmla="*/ 53687 w 1492019"/>
              <a:gd name="connsiteY37" fmla="*/ 1180769 h 1896915"/>
              <a:gd name="connsiteX38" fmla="*/ 181131 w 1492019"/>
              <a:gd name="connsiteY38" fmla="*/ 1121238 h 1896915"/>
              <a:gd name="connsiteX39" fmla="*/ 250759 w 1492019"/>
              <a:gd name="connsiteY39" fmla="*/ 1149813 h 1896915"/>
              <a:gd name="connsiteX40" fmla="*/ 354868 w 1492019"/>
              <a:gd name="connsiteY40" fmla="*/ 1154861 h 1896915"/>
              <a:gd name="connsiteX41" fmla="*/ 366488 w 1492019"/>
              <a:gd name="connsiteY41" fmla="*/ 1149051 h 1896915"/>
              <a:gd name="connsiteX42" fmla="*/ 446403 w 1492019"/>
              <a:gd name="connsiteY42" fmla="*/ 1074660 h 1896915"/>
              <a:gd name="connsiteX43" fmla="*/ 397635 w 1492019"/>
              <a:gd name="connsiteY43" fmla="*/ 805293 h 1896915"/>
              <a:gd name="connsiteX44" fmla="*/ 223041 w 1492019"/>
              <a:gd name="connsiteY44" fmla="*/ 835869 h 1896915"/>
              <a:gd name="connsiteX45" fmla="*/ 107503 w 1492019"/>
              <a:gd name="connsiteY45" fmla="*/ 788148 h 1896915"/>
              <a:gd name="connsiteX46" fmla="*/ 93787 w 1492019"/>
              <a:gd name="connsiteY46" fmla="*/ 404577 h 1896915"/>
              <a:gd name="connsiteX47" fmla="*/ 120362 w 1492019"/>
              <a:gd name="connsiteY47" fmla="*/ 379812 h 1896915"/>
              <a:gd name="connsiteX0" fmla="*/ 120362 w 1492019"/>
              <a:gd name="connsiteY0" fmla="*/ 379812 h 1880128"/>
              <a:gd name="connsiteX1" fmla="*/ 190276 w 1492019"/>
              <a:gd name="connsiteY1" fmla="*/ 403719 h 1880128"/>
              <a:gd name="connsiteX2" fmla="*/ 518697 w 1492019"/>
              <a:gd name="connsiteY2" fmla="*/ 444677 h 1880128"/>
              <a:gd name="connsiteX3" fmla="*/ 585087 w 1492019"/>
              <a:gd name="connsiteY3" fmla="*/ 286086 h 1880128"/>
              <a:gd name="connsiteX4" fmla="*/ 521650 w 1492019"/>
              <a:gd name="connsiteY4" fmla="*/ 169881 h 1880128"/>
              <a:gd name="connsiteX5" fmla="*/ 559464 w 1492019"/>
              <a:gd name="connsiteY5" fmla="*/ 41674 h 1880128"/>
              <a:gd name="connsiteX6" fmla="*/ 918462 w 1492019"/>
              <a:gd name="connsiteY6" fmla="*/ 81774 h 1880128"/>
              <a:gd name="connsiteX7" fmla="*/ 943989 w 1492019"/>
              <a:gd name="connsiteY7" fmla="*/ 246366 h 1880128"/>
              <a:gd name="connsiteX8" fmla="*/ 917604 w 1492019"/>
              <a:gd name="connsiteY8" fmla="*/ 317137 h 1880128"/>
              <a:gd name="connsiteX9" fmla="*/ 966753 w 1492019"/>
              <a:gd name="connsiteY9" fmla="*/ 453535 h 1880128"/>
              <a:gd name="connsiteX10" fmla="*/ 1155063 w 1492019"/>
              <a:gd name="connsiteY10" fmla="*/ 468013 h 1880128"/>
              <a:gd name="connsiteX11" fmla="*/ 1359564 w 1492019"/>
              <a:gd name="connsiteY11" fmla="*/ 381812 h 1880128"/>
              <a:gd name="connsiteX12" fmla="*/ 1395379 w 1492019"/>
              <a:gd name="connsiteY12" fmla="*/ 441438 h 1880128"/>
              <a:gd name="connsiteX13" fmla="*/ 1445480 w 1492019"/>
              <a:gd name="connsiteY13" fmla="*/ 710043 h 1880128"/>
              <a:gd name="connsiteX14" fmla="*/ 1438050 w 1492019"/>
              <a:gd name="connsiteY14" fmla="*/ 771099 h 1880128"/>
              <a:gd name="connsiteX15" fmla="*/ 1293652 w 1492019"/>
              <a:gd name="connsiteY15" fmla="*/ 840822 h 1880128"/>
              <a:gd name="connsiteX16" fmla="*/ 1063623 w 1492019"/>
              <a:gd name="connsiteY16" fmla="*/ 928166 h 1880128"/>
              <a:gd name="connsiteX17" fmla="*/ 1105914 w 1492019"/>
              <a:gd name="connsiteY17" fmla="*/ 1130953 h 1880128"/>
              <a:gd name="connsiteX18" fmla="*/ 1193830 w 1492019"/>
              <a:gd name="connsiteY18" fmla="*/ 1155433 h 1880128"/>
              <a:gd name="connsiteX19" fmla="*/ 1321274 w 1492019"/>
              <a:gd name="connsiteY19" fmla="*/ 1104664 h 1880128"/>
              <a:gd name="connsiteX20" fmla="*/ 1447671 w 1492019"/>
              <a:gd name="connsiteY20" fmla="*/ 1133335 h 1880128"/>
              <a:gd name="connsiteX21" fmla="*/ 1490438 w 1492019"/>
              <a:gd name="connsiteY21" fmla="*/ 1270494 h 1880128"/>
              <a:gd name="connsiteX22" fmla="*/ 1362041 w 1492019"/>
              <a:gd name="connsiteY22" fmla="*/ 1587010 h 1880128"/>
              <a:gd name="connsiteX23" fmla="*/ 1067337 w 1492019"/>
              <a:gd name="connsiteY23" fmla="*/ 1548434 h 1880128"/>
              <a:gd name="connsiteX24" fmla="*/ 917890 w 1492019"/>
              <a:gd name="connsiteY24" fmla="*/ 1588725 h 1880128"/>
              <a:gd name="connsiteX25" fmla="*/ 896745 w 1492019"/>
              <a:gd name="connsiteY25" fmla="*/ 1663496 h 1880128"/>
              <a:gd name="connsiteX26" fmla="*/ 954657 w 1492019"/>
              <a:gd name="connsiteY26" fmla="*/ 1749983 h 1880128"/>
              <a:gd name="connsiteX27" fmla="*/ 952180 w 1492019"/>
              <a:gd name="connsiteY27" fmla="*/ 1842376 h 1880128"/>
              <a:gd name="connsiteX28" fmla="*/ 588048 w 1492019"/>
              <a:gd name="connsiteY28" fmla="*/ 1870965 h 1880128"/>
              <a:gd name="connsiteX29" fmla="*/ 518958 w 1492019"/>
              <a:gd name="connsiteY29" fmla="*/ 1688889 h 1880128"/>
              <a:gd name="connsiteX30" fmla="*/ 557962 w 1492019"/>
              <a:gd name="connsiteY30" fmla="*/ 1600381 h 1880128"/>
              <a:gd name="connsiteX31" fmla="*/ 503907 w 1492019"/>
              <a:gd name="connsiteY31" fmla="*/ 1511797 h 1880128"/>
              <a:gd name="connsiteX32" fmla="*/ 271810 w 1492019"/>
              <a:gd name="connsiteY32" fmla="*/ 1525669 h 1880128"/>
              <a:gd name="connsiteX33" fmla="*/ 113790 w 1492019"/>
              <a:gd name="connsiteY33" fmla="*/ 1586724 h 1880128"/>
              <a:gd name="connsiteX34" fmla="*/ 67594 w 1492019"/>
              <a:gd name="connsiteY34" fmla="*/ 1556244 h 1880128"/>
              <a:gd name="connsiteX35" fmla="*/ 1776 w 1492019"/>
              <a:gd name="connsiteY35" fmla="*/ 1392129 h 1880128"/>
              <a:gd name="connsiteX36" fmla="*/ 1585 w 1492019"/>
              <a:gd name="connsiteY36" fmla="*/ 1297831 h 1880128"/>
              <a:gd name="connsiteX37" fmla="*/ 53687 w 1492019"/>
              <a:gd name="connsiteY37" fmla="*/ 1180769 h 1880128"/>
              <a:gd name="connsiteX38" fmla="*/ 181131 w 1492019"/>
              <a:gd name="connsiteY38" fmla="*/ 1121238 h 1880128"/>
              <a:gd name="connsiteX39" fmla="*/ 250759 w 1492019"/>
              <a:gd name="connsiteY39" fmla="*/ 1149813 h 1880128"/>
              <a:gd name="connsiteX40" fmla="*/ 354868 w 1492019"/>
              <a:gd name="connsiteY40" fmla="*/ 1154861 h 1880128"/>
              <a:gd name="connsiteX41" fmla="*/ 366488 w 1492019"/>
              <a:gd name="connsiteY41" fmla="*/ 1149051 h 1880128"/>
              <a:gd name="connsiteX42" fmla="*/ 446403 w 1492019"/>
              <a:gd name="connsiteY42" fmla="*/ 1074660 h 1880128"/>
              <a:gd name="connsiteX43" fmla="*/ 397635 w 1492019"/>
              <a:gd name="connsiteY43" fmla="*/ 805293 h 1880128"/>
              <a:gd name="connsiteX44" fmla="*/ 223041 w 1492019"/>
              <a:gd name="connsiteY44" fmla="*/ 835869 h 1880128"/>
              <a:gd name="connsiteX45" fmla="*/ 107503 w 1492019"/>
              <a:gd name="connsiteY45" fmla="*/ 788148 h 1880128"/>
              <a:gd name="connsiteX46" fmla="*/ 93787 w 1492019"/>
              <a:gd name="connsiteY46" fmla="*/ 404577 h 1880128"/>
              <a:gd name="connsiteX47" fmla="*/ 120362 w 1492019"/>
              <a:gd name="connsiteY47" fmla="*/ 379812 h 1880128"/>
              <a:gd name="connsiteX0" fmla="*/ 120362 w 1492019"/>
              <a:gd name="connsiteY0" fmla="*/ 379812 h 1899094"/>
              <a:gd name="connsiteX1" fmla="*/ 190276 w 1492019"/>
              <a:gd name="connsiteY1" fmla="*/ 403719 h 1899094"/>
              <a:gd name="connsiteX2" fmla="*/ 518697 w 1492019"/>
              <a:gd name="connsiteY2" fmla="*/ 444677 h 1899094"/>
              <a:gd name="connsiteX3" fmla="*/ 585087 w 1492019"/>
              <a:gd name="connsiteY3" fmla="*/ 286086 h 1899094"/>
              <a:gd name="connsiteX4" fmla="*/ 521650 w 1492019"/>
              <a:gd name="connsiteY4" fmla="*/ 169881 h 1899094"/>
              <a:gd name="connsiteX5" fmla="*/ 559464 w 1492019"/>
              <a:gd name="connsiteY5" fmla="*/ 41674 h 1899094"/>
              <a:gd name="connsiteX6" fmla="*/ 918462 w 1492019"/>
              <a:gd name="connsiteY6" fmla="*/ 81774 h 1899094"/>
              <a:gd name="connsiteX7" fmla="*/ 943989 w 1492019"/>
              <a:gd name="connsiteY7" fmla="*/ 246366 h 1899094"/>
              <a:gd name="connsiteX8" fmla="*/ 917604 w 1492019"/>
              <a:gd name="connsiteY8" fmla="*/ 317137 h 1899094"/>
              <a:gd name="connsiteX9" fmla="*/ 966753 w 1492019"/>
              <a:gd name="connsiteY9" fmla="*/ 453535 h 1899094"/>
              <a:gd name="connsiteX10" fmla="*/ 1155063 w 1492019"/>
              <a:gd name="connsiteY10" fmla="*/ 468013 h 1899094"/>
              <a:gd name="connsiteX11" fmla="*/ 1359564 w 1492019"/>
              <a:gd name="connsiteY11" fmla="*/ 381812 h 1899094"/>
              <a:gd name="connsiteX12" fmla="*/ 1395379 w 1492019"/>
              <a:gd name="connsiteY12" fmla="*/ 441438 h 1899094"/>
              <a:gd name="connsiteX13" fmla="*/ 1445480 w 1492019"/>
              <a:gd name="connsiteY13" fmla="*/ 710043 h 1899094"/>
              <a:gd name="connsiteX14" fmla="*/ 1438050 w 1492019"/>
              <a:gd name="connsiteY14" fmla="*/ 771099 h 1899094"/>
              <a:gd name="connsiteX15" fmla="*/ 1293652 w 1492019"/>
              <a:gd name="connsiteY15" fmla="*/ 840822 h 1899094"/>
              <a:gd name="connsiteX16" fmla="*/ 1063623 w 1492019"/>
              <a:gd name="connsiteY16" fmla="*/ 928166 h 1899094"/>
              <a:gd name="connsiteX17" fmla="*/ 1105914 w 1492019"/>
              <a:gd name="connsiteY17" fmla="*/ 1130953 h 1899094"/>
              <a:gd name="connsiteX18" fmla="*/ 1193830 w 1492019"/>
              <a:gd name="connsiteY18" fmla="*/ 1155433 h 1899094"/>
              <a:gd name="connsiteX19" fmla="*/ 1321274 w 1492019"/>
              <a:gd name="connsiteY19" fmla="*/ 1104664 h 1899094"/>
              <a:gd name="connsiteX20" fmla="*/ 1447671 w 1492019"/>
              <a:gd name="connsiteY20" fmla="*/ 1133335 h 1899094"/>
              <a:gd name="connsiteX21" fmla="*/ 1490438 w 1492019"/>
              <a:gd name="connsiteY21" fmla="*/ 1270494 h 1899094"/>
              <a:gd name="connsiteX22" fmla="*/ 1362041 w 1492019"/>
              <a:gd name="connsiteY22" fmla="*/ 1587010 h 1899094"/>
              <a:gd name="connsiteX23" fmla="*/ 1067337 w 1492019"/>
              <a:gd name="connsiteY23" fmla="*/ 1548434 h 1899094"/>
              <a:gd name="connsiteX24" fmla="*/ 917890 w 1492019"/>
              <a:gd name="connsiteY24" fmla="*/ 1588725 h 1899094"/>
              <a:gd name="connsiteX25" fmla="*/ 896745 w 1492019"/>
              <a:gd name="connsiteY25" fmla="*/ 1663496 h 1899094"/>
              <a:gd name="connsiteX26" fmla="*/ 954657 w 1492019"/>
              <a:gd name="connsiteY26" fmla="*/ 1749983 h 1899094"/>
              <a:gd name="connsiteX27" fmla="*/ 804771 w 1492019"/>
              <a:gd name="connsiteY27" fmla="*/ 1886285 h 1899094"/>
              <a:gd name="connsiteX28" fmla="*/ 588048 w 1492019"/>
              <a:gd name="connsiteY28" fmla="*/ 1870965 h 1899094"/>
              <a:gd name="connsiteX29" fmla="*/ 518958 w 1492019"/>
              <a:gd name="connsiteY29" fmla="*/ 1688889 h 1899094"/>
              <a:gd name="connsiteX30" fmla="*/ 557962 w 1492019"/>
              <a:gd name="connsiteY30" fmla="*/ 1600381 h 1899094"/>
              <a:gd name="connsiteX31" fmla="*/ 503907 w 1492019"/>
              <a:gd name="connsiteY31" fmla="*/ 1511797 h 1899094"/>
              <a:gd name="connsiteX32" fmla="*/ 271810 w 1492019"/>
              <a:gd name="connsiteY32" fmla="*/ 1525669 h 1899094"/>
              <a:gd name="connsiteX33" fmla="*/ 113790 w 1492019"/>
              <a:gd name="connsiteY33" fmla="*/ 1586724 h 1899094"/>
              <a:gd name="connsiteX34" fmla="*/ 67594 w 1492019"/>
              <a:gd name="connsiteY34" fmla="*/ 1556244 h 1899094"/>
              <a:gd name="connsiteX35" fmla="*/ 1776 w 1492019"/>
              <a:gd name="connsiteY35" fmla="*/ 1392129 h 1899094"/>
              <a:gd name="connsiteX36" fmla="*/ 1585 w 1492019"/>
              <a:gd name="connsiteY36" fmla="*/ 1297831 h 1899094"/>
              <a:gd name="connsiteX37" fmla="*/ 53687 w 1492019"/>
              <a:gd name="connsiteY37" fmla="*/ 1180769 h 1899094"/>
              <a:gd name="connsiteX38" fmla="*/ 181131 w 1492019"/>
              <a:gd name="connsiteY38" fmla="*/ 1121238 h 1899094"/>
              <a:gd name="connsiteX39" fmla="*/ 250759 w 1492019"/>
              <a:gd name="connsiteY39" fmla="*/ 1149813 h 1899094"/>
              <a:gd name="connsiteX40" fmla="*/ 354868 w 1492019"/>
              <a:gd name="connsiteY40" fmla="*/ 1154861 h 1899094"/>
              <a:gd name="connsiteX41" fmla="*/ 366488 w 1492019"/>
              <a:gd name="connsiteY41" fmla="*/ 1149051 h 1899094"/>
              <a:gd name="connsiteX42" fmla="*/ 446403 w 1492019"/>
              <a:gd name="connsiteY42" fmla="*/ 1074660 h 1899094"/>
              <a:gd name="connsiteX43" fmla="*/ 397635 w 1492019"/>
              <a:gd name="connsiteY43" fmla="*/ 805293 h 1899094"/>
              <a:gd name="connsiteX44" fmla="*/ 223041 w 1492019"/>
              <a:gd name="connsiteY44" fmla="*/ 835869 h 1899094"/>
              <a:gd name="connsiteX45" fmla="*/ 107503 w 1492019"/>
              <a:gd name="connsiteY45" fmla="*/ 788148 h 1899094"/>
              <a:gd name="connsiteX46" fmla="*/ 93787 w 1492019"/>
              <a:gd name="connsiteY46" fmla="*/ 404577 h 1899094"/>
              <a:gd name="connsiteX47" fmla="*/ 120362 w 1492019"/>
              <a:gd name="connsiteY47" fmla="*/ 379812 h 1899094"/>
              <a:gd name="connsiteX0" fmla="*/ 120362 w 1492019"/>
              <a:gd name="connsiteY0" fmla="*/ 379812 h 1896548"/>
              <a:gd name="connsiteX1" fmla="*/ 190276 w 1492019"/>
              <a:gd name="connsiteY1" fmla="*/ 403719 h 1896548"/>
              <a:gd name="connsiteX2" fmla="*/ 518697 w 1492019"/>
              <a:gd name="connsiteY2" fmla="*/ 444677 h 1896548"/>
              <a:gd name="connsiteX3" fmla="*/ 585087 w 1492019"/>
              <a:gd name="connsiteY3" fmla="*/ 286086 h 1896548"/>
              <a:gd name="connsiteX4" fmla="*/ 521650 w 1492019"/>
              <a:gd name="connsiteY4" fmla="*/ 169881 h 1896548"/>
              <a:gd name="connsiteX5" fmla="*/ 559464 w 1492019"/>
              <a:gd name="connsiteY5" fmla="*/ 41674 h 1896548"/>
              <a:gd name="connsiteX6" fmla="*/ 918462 w 1492019"/>
              <a:gd name="connsiteY6" fmla="*/ 81774 h 1896548"/>
              <a:gd name="connsiteX7" fmla="*/ 943989 w 1492019"/>
              <a:gd name="connsiteY7" fmla="*/ 246366 h 1896548"/>
              <a:gd name="connsiteX8" fmla="*/ 917604 w 1492019"/>
              <a:gd name="connsiteY8" fmla="*/ 317137 h 1896548"/>
              <a:gd name="connsiteX9" fmla="*/ 966753 w 1492019"/>
              <a:gd name="connsiteY9" fmla="*/ 453535 h 1896548"/>
              <a:gd name="connsiteX10" fmla="*/ 1155063 w 1492019"/>
              <a:gd name="connsiteY10" fmla="*/ 468013 h 1896548"/>
              <a:gd name="connsiteX11" fmla="*/ 1359564 w 1492019"/>
              <a:gd name="connsiteY11" fmla="*/ 381812 h 1896548"/>
              <a:gd name="connsiteX12" fmla="*/ 1395379 w 1492019"/>
              <a:gd name="connsiteY12" fmla="*/ 441438 h 1896548"/>
              <a:gd name="connsiteX13" fmla="*/ 1445480 w 1492019"/>
              <a:gd name="connsiteY13" fmla="*/ 710043 h 1896548"/>
              <a:gd name="connsiteX14" fmla="*/ 1438050 w 1492019"/>
              <a:gd name="connsiteY14" fmla="*/ 771099 h 1896548"/>
              <a:gd name="connsiteX15" fmla="*/ 1293652 w 1492019"/>
              <a:gd name="connsiteY15" fmla="*/ 840822 h 1896548"/>
              <a:gd name="connsiteX16" fmla="*/ 1063623 w 1492019"/>
              <a:gd name="connsiteY16" fmla="*/ 928166 h 1896548"/>
              <a:gd name="connsiteX17" fmla="*/ 1105914 w 1492019"/>
              <a:gd name="connsiteY17" fmla="*/ 1130953 h 1896548"/>
              <a:gd name="connsiteX18" fmla="*/ 1193830 w 1492019"/>
              <a:gd name="connsiteY18" fmla="*/ 1155433 h 1896548"/>
              <a:gd name="connsiteX19" fmla="*/ 1321274 w 1492019"/>
              <a:gd name="connsiteY19" fmla="*/ 1104664 h 1896548"/>
              <a:gd name="connsiteX20" fmla="*/ 1447671 w 1492019"/>
              <a:gd name="connsiteY20" fmla="*/ 1133335 h 1896548"/>
              <a:gd name="connsiteX21" fmla="*/ 1490438 w 1492019"/>
              <a:gd name="connsiteY21" fmla="*/ 1270494 h 1896548"/>
              <a:gd name="connsiteX22" fmla="*/ 1362041 w 1492019"/>
              <a:gd name="connsiteY22" fmla="*/ 1587010 h 1896548"/>
              <a:gd name="connsiteX23" fmla="*/ 1067337 w 1492019"/>
              <a:gd name="connsiteY23" fmla="*/ 1548434 h 1896548"/>
              <a:gd name="connsiteX24" fmla="*/ 917890 w 1492019"/>
              <a:gd name="connsiteY24" fmla="*/ 1588725 h 1896548"/>
              <a:gd name="connsiteX25" fmla="*/ 896745 w 1492019"/>
              <a:gd name="connsiteY25" fmla="*/ 1663496 h 1896548"/>
              <a:gd name="connsiteX26" fmla="*/ 954657 w 1492019"/>
              <a:gd name="connsiteY26" fmla="*/ 1749983 h 1896548"/>
              <a:gd name="connsiteX27" fmla="*/ 804771 w 1492019"/>
              <a:gd name="connsiteY27" fmla="*/ 1886285 h 1896548"/>
              <a:gd name="connsiteX28" fmla="*/ 572366 w 1492019"/>
              <a:gd name="connsiteY28" fmla="*/ 1864692 h 1896548"/>
              <a:gd name="connsiteX29" fmla="*/ 518958 w 1492019"/>
              <a:gd name="connsiteY29" fmla="*/ 1688889 h 1896548"/>
              <a:gd name="connsiteX30" fmla="*/ 557962 w 1492019"/>
              <a:gd name="connsiteY30" fmla="*/ 1600381 h 1896548"/>
              <a:gd name="connsiteX31" fmla="*/ 503907 w 1492019"/>
              <a:gd name="connsiteY31" fmla="*/ 1511797 h 1896548"/>
              <a:gd name="connsiteX32" fmla="*/ 271810 w 1492019"/>
              <a:gd name="connsiteY32" fmla="*/ 1525669 h 1896548"/>
              <a:gd name="connsiteX33" fmla="*/ 113790 w 1492019"/>
              <a:gd name="connsiteY33" fmla="*/ 1586724 h 1896548"/>
              <a:gd name="connsiteX34" fmla="*/ 67594 w 1492019"/>
              <a:gd name="connsiteY34" fmla="*/ 1556244 h 1896548"/>
              <a:gd name="connsiteX35" fmla="*/ 1776 w 1492019"/>
              <a:gd name="connsiteY35" fmla="*/ 1392129 h 1896548"/>
              <a:gd name="connsiteX36" fmla="*/ 1585 w 1492019"/>
              <a:gd name="connsiteY36" fmla="*/ 1297831 h 1896548"/>
              <a:gd name="connsiteX37" fmla="*/ 53687 w 1492019"/>
              <a:gd name="connsiteY37" fmla="*/ 1180769 h 1896548"/>
              <a:gd name="connsiteX38" fmla="*/ 181131 w 1492019"/>
              <a:gd name="connsiteY38" fmla="*/ 1121238 h 1896548"/>
              <a:gd name="connsiteX39" fmla="*/ 250759 w 1492019"/>
              <a:gd name="connsiteY39" fmla="*/ 1149813 h 1896548"/>
              <a:gd name="connsiteX40" fmla="*/ 354868 w 1492019"/>
              <a:gd name="connsiteY40" fmla="*/ 1154861 h 1896548"/>
              <a:gd name="connsiteX41" fmla="*/ 366488 w 1492019"/>
              <a:gd name="connsiteY41" fmla="*/ 1149051 h 1896548"/>
              <a:gd name="connsiteX42" fmla="*/ 446403 w 1492019"/>
              <a:gd name="connsiteY42" fmla="*/ 1074660 h 1896548"/>
              <a:gd name="connsiteX43" fmla="*/ 397635 w 1492019"/>
              <a:gd name="connsiteY43" fmla="*/ 805293 h 1896548"/>
              <a:gd name="connsiteX44" fmla="*/ 223041 w 1492019"/>
              <a:gd name="connsiteY44" fmla="*/ 835869 h 1896548"/>
              <a:gd name="connsiteX45" fmla="*/ 107503 w 1492019"/>
              <a:gd name="connsiteY45" fmla="*/ 788148 h 1896548"/>
              <a:gd name="connsiteX46" fmla="*/ 93787 w 1492019"/>
              <a:gd name="connsiteY46" fmla="*/ 404577 h 1896548"/>
              <a:gd name="connsiteX47" fmla="*/ 120362 w 1492019"/>
              <a:gd name="connsiteY47" fmla="*/ 379812 h 1896548"/>
              <a:gd name="connsiteX0" fmla="*/ 120362 w 1492019"/>
              <a:gd name="connsiteY0" fmla="*/ 379812 h 1906550"/>
              <a:gd name="connsiteX1" fmla="*/ 190276 w 1492019"/>
              <a:gd name="connsiteY1" fmla="*/ 403719 h 1906550"/>
              <a:gd name="connsiteX2" fmla="*/ 518697 w 1492019"/>
              <a:gd name="connsiteY2" fmla="*/ 444677 h 1906550"/>
              <a:gd name="connsiteX3" fmla="*/ 585087 w 1492019"/>
              <a:gd name="connsiteY3" fmla="*/ 286086 h 1906550"/>
              <a:gd name="connsiteX4" fmla="*/ 521650 w 1492019"/>
              <a:gd name="connsiteY4" fmla="*/ 169881 h 1906550"/>
              <a:gd name="connsiteX5" fmla="*/ 559464 w 1492019"/>
              <a:gd name="connsiteY5" fmla="*/ 41674 h 1906550"/>
              <a:gd name="connsiteX6" fmla="*/ 918462 w 1492019"/>
              <a:gd name="connsiteY6" fmla="*/ 81774 h 1906550"/>
              <a:gd name="connsiteX7" fmla="*/ 943989 w 1492019"/>
              <a:gd name="connsiteY7" fmla="*/ 246366 h 1906550"/>
              <a:gd name="connsiteX8" fmla="*/ 917604 w 1492019"/>
              <a:gd name="connsiteY8" fmla="*/ 317137 h 1906550"/>
              <a:gd name="connsiteX9" fmla="*/ 966753 w 1492019"/>
              <a:gd name="connsiteY9" fmla="*/ 453535 h 1906550"/>
              <a:gd name="connsiteX10" fmla="*/ 1155063 w 1492019"/>
              <a:gd name="connsiteY10" fmla="*/ 468013 h 1906550"/>
              <a:gd name="connsiteX11" fmla="*/ 1359564 w 1492019"/>
              <a:gd name="connsiteY11" fmla="*/ 381812 h 1906550"/>
              <a:gd name="connsiteX12" fmla="*/ 1395379 w 1492019"/>
              <a:gd name="connsiteY12" fmla="*/ 441438 h 1906550"/>
              <a:gd name="connsiteX13" fmla="*/ 1445480 w 1492019"/>
              <a:gd name="connsiteY13" fmla="*/ 710043 h 1906550"/>
              <a:gd name="connsiteX14" fmla="*/ 1438050 w 1492019"/>
              <a:gd name="connsiteY14" fmla="*/ 771099 h 1906550"/>
              <a:gd name="connsiteX15" fmla="*/ 1293652 w 1492019"/>
              <a:gd name="connsiteY15" fmla="*/ 840822 h 1906550"/>
              <a:gd name="connsiteX16" fmla="*/ 1063623 w 1492019"/>
              <a:gd name="connsiteY16" fmla="*/ 928166 h 1906550"/>
              <a:gd name="connsiteX17" fmla="*/ 1105914 w 1492019"/>
              <a:gd name="connsiteY17" fmla="*/ 1130953 h 1906550"/>
              <a:gd name="connsiteX18" fmla="*/ 1193830 w 1492019"/>
              <a:gd name="connsiteY18" fmla="*/ 1155433 h 1906550"/>
              <a:gd name="connsiteX19" fmla="*/ 1321274 w 1492019"/>
              <a:gd name="connsiteY19" fmla="*/ 1104664 h 1906550"/>
              <a:gd name="connsiteX20" fmla="*/ 1447671 w 1492019"/>
              <a:gd name="connsiteY20" fmla="*/ 1133335 h 1906550"/>
              <a:gd name="connsiteX21" fmla="*/ 1490438 w 1492019"/>
              <a:gd name="connsiteY21" fmla="*/ 1270494 h 1906550"/>
              <a:gd name="connsiteX22" fmla="*/ 1362041 w 1492019"/>
              <a:gd name="connsiteY22" fmla="*/ 1587010 h 1906550"/>
              <a:gd name="connsiteX23" fmla="*/ 1067337 w 1492019"/>
              <a:gd name="connsiteY23" fmla="*/ 1548434 h 1906550"/>
              <a:gd name="connsiteX24" fmla="*/ 917890 w 1492019"/>
              <a:gd name="connsiteY24" fmla="*/ 1588725 h 1906550"/>
              <a:gd name="connsiteX25" fmla="*/ 896745 w 1492019"/>
              <a:gd name="connsiteY25" fmla="*/ 1663496 h 1906550"/>
              <a:gd name="connsiteX26" fmla="*/ 954657 w 1492019"/>
              <a:gd name="connsiteY26" fmla="*/ 1749983 h 1906550"/>
              <a:gd name="connsiteX27" fmla="*/ 804771 w 1492019"/>
              <a:gd name="connsiteY27" fmla="*/ 1898830 h 1906550"/>
              <a:gd name="connsiteX28" fmla="*/ 572366 w 1492019"/>
              <a:gd name="connsiteY28" fmla="*/ 1864692 h 1906550"/>
              <a:gd name="connsiteX29" fmla="*/ 518958 w 1492019"/>
              <a:gd name="connsiteY29" fmla="*/ 1688889 h 1906550"/>
              <a:gd name="connsiteX30" fmla="*/ 557962 w 1492019"/>
              <a:gd name="connsiteY30" fmla="*/ 1600381 h 1906550"/>
              <a:gd name="connsiteX31" fmla="*/ 503907 w 1492019"/>
              <a:gd name="connsiteY31" fmla="*/ 1511797 h 1906550"/>
              <a:gd name="connsiteX32" fmla="*/ 271810 w 1492019"/>
              <a:gd name="connsiteY32" fmla="*/ 1525669 h 1906550"/>
              <a:gd name="connsiteX33" fmla="*/ 113790 w 1492019"/>
              <a:gd name="connsiteY33" fmla="*/ 1586724 h 1906550"/>
              <a:gd name="connsiteX34" fmla="*/ 67594 w 1492019"/>
              <a:gd name="connsiteY34" fmla="*/ 1556244 h 1906550"/>
              <a:gd name="connsiteX35" fmla="*/ 1776 w 1492019"/>
              <a:gd name="connsiteY35" fmla="*/ 1392129 h 1906550"/>
              <a:gd name="connsiteX36" fmla="*/ 1585 w 1492019"/>
              <a:gd name="connsiteY36" fmla="*/ 1297831 h 1906550"/>
              <a:gd name="connsiteX37" fmla="*/ 53687 w 1492019"/>
              <a:gd name="connsiteY37" fmla="*/ 1180769 h 1906550"/>
              <a:gd name="connsiteX38" fmla="*/ 181131 w 1492019"/>
              <a:gd name="connsiteY38" fmla="*/ 1121238 h 1906550"/>
              <a:gd name="connsiteX39" fmla="*/ 250759 w 1492019"/>
              <a:gd name="connsiteY39" fmla="*/ 1149813 h 1906550"/>
              <a:gd name="connsiteX40" fmla="*/ 354868 w 1492019"/>
              <a:gd name="connsiteY40" fmla="*/ 1154861 h 1906550"/>
              <a:gd name="connsiteX41" fmla="*/ 366488 w 1492019"/>
              <a:gd name="connsiteY41" fmla="*/ 1149051 h 1906550"/>
              <a:gd name="connsiteX42" fmla="*/ 446403 w 1492019"/>
              <a:gd name="connsiteY42" fmla="*/ 1074660 h 1906550"/>
              <a:gd name="connsiteX43" fmla="*/ 397635 w 1492019"/>
              <a:gd name="connsiteY43" fmla="*/ 805293 h 1906550"/>
              <a:gd name="connsiteX44" fmla="*/ 223041 w 1492019"/>
              <a:gd name="connsiteY44" fmla="*/ 835869 h 1906550"/>
              <a:gd name="connsiteX45" fmla="*/ 107503 w 1492019"/>
              <a:gd name="connsiteY45" fmla="*/ 788148 h 1906550"/>
              <a:gd name="connsiteX46" fmla="*/ 93787 w 1492019"/>
              <a:gd name="connsiteY46" fmla="*/ 404577 h 1906550"/>
              <a:gd name="connsiteX47" fmla="*/ 120362 w 1492019"/>
              <a:gd name="connsiteY47" fmla="*/ 379812 h 1906550"/>
              <a:gd name="connsiteX0" fmla="*/ 120362 w 1492019"/>
              <a:gd name="connsiteY0" fmla="*/ 379812 h 1912860"/>
              <a:gd name="connsiteX1" fmla="*/ 190276 w 1492019"/>
              <a:gd name="connsiteY1" fmla="*/ 403719 h 1912860"/>
              <a:gd name="connsiteX2" fmla="*/ 518697 w 1492019"/>
              <a:gd name="connsiteY2" fmla="*/ 444677 h 1912860"/>
              <a:gd name="connsiteX3" fmla="*/ 585087 w 1492019"/>
              <a:gd name="connsiteY3" fmla="*/ 286086 h 1912860"/>
              <a:gd name="connsiteX4" fmla="*/ 521650 w 1492019"/>
              <a:gd name="connsiteY4" fmla="*/ 169881 h 1912860"/>
              <a:gd name="connsiteX5" fmla="*/ 559464 w 1492019"/>
              <a:gd name="connsiteY5" fmla="*/ 41674 h 1912860"/>
              <a:gd name="connsiteX6" fmla="*/ 918462 w 1492019"/>
              <a:gd name="connsiteY6" fmla="*/ 81774 h 1912860"/>
              <a:gd name="connsiteX7" fmla="*/ 943989 w 1492019"/>
              <a:gd name="connsiteY7" fmla="*/ 246366 h 1912860"/>
              <a:gd name="connsiteX8" fmla="*/ 917604 w 1492019"/>
              <a:gd name="connsiteY8" fmla="*/ 317137 h 1912860"/>
              <a:gd name="connsiteX9" fmla="*/ 966753 w 1492019"/>
              <a:gd name="connsiteY9" fmla="*/ 453535 h 1912860"/>
              <a:gd name="connsiteX10" fmla="*/ 1155063 w 1492019"/>
              <a:gd name="connsiteY10" fmla="*/ 468013 h 1912860"/>
              <a:gd name="connsiteX11" fmla="*/ 1359564 w 1492019"/>
              <a:gd name="connsiteY11" fmla="*/ 381812 h 1912860"/>
              <a:gd name="connsiteX12" fmla="*/ 1395379 w 1492019"/>
              <a:gd name="connsiteY12" fmla="*/ 441438 h 1912860"/>
              <a:gd name="connsiteX13" fmla="*/ 1445480 w 1492019"/>
              <a:gd name="connsiteY13" fmla="*/ 710043 h 1912860"/>
              <a:gd name="connsiteX14" fmla="*/ 1438050 w 1492019"/>
              <a:gd name="connsiteY14" fmla="*/ 771099 h 1912860"/>
              <a:gd name="connsiteX15" fmla="*/ 1293652 w 1492019"/>
              <a:gd name="connsiteY15" fmla="*/ 840822 h 1912860"/>
              <a:gd name="connsiteX16" fmla="*/ 1063623 w 1492019"/>
              <a:gd name="connsiteY16" fmla="*/ 928166 h 1912860"/>
              <a:gd name="connsiteX17" fmla="*/ 1105914 w 1492019"/>
              <a:gd name="connsiteY17" fmla="*/ 1130953 h 1912860"/>
              <a:gd name="connsiteX18" fmla="*/ 1193830 w 1492019"/>
              <a:gd name="connsiteY18" fmla="*/ 1155433 h 1912860"/>
              <a:gd name="connsiteX19" fmla="*/ 1321274 w 1492019"/>
              <a:gd name="connsiteY19" fmla="*/ 1104664 h 1912860"/>
              <a:gd name="connsiteX20" fmla="*/ 1447671 w 1492019"/>
              <a:gd name="connsiteY20" fmla="*/ 1133335 h 1912860"/>
              <a:gd name="connsiteX21" fmla="*/ 1490438 w 1492019"/>
              <a:gd name="connsiteY21" fmla="*/ 1270494 h 1912860"/>
              <a:gd name="connsiteX22" fmla="*/ 1362041 w 1492019"/>
              <a:gd name="connsiteY22" fmla="*/ 1587010 h 1912860"/>
              <a:gd name="connsiteX23" fmla="*/ 1067337 w 1492019"/>
              <a:gd name="connsiteY23" fmla="*/ 1548434 h 1912860"/>
              <a:gd name="connsiteX24" fmla="*/ 917890 w 1492019"/>
              <a:gd name="connsiteY24" fmla="*/ 1588725 h 1912860"/>
              <a:gd name="connsiteX25" fmla="*/ 896745 w 1492019"/>
              <a:gd name="connsiteY25" fmla="*/ 1663496 h 1912860"/>
              <a:gd name="connsiteX26" fmla="*/ 804771 w 1492019"/>
              <a:gd name="connsiteY26" fmla="*/ 1898830 h 1912860"/>
              <a:gd name="connsiteX27" fmla="*/ 572366 w 1492019"/>
              <a:gd name="connsiteY27" fmla="*/ 1864692 h 1912860"/>
              <a:gd name="connsiteX28" fmla="*/ 518958 w 1492019"/>
              <a:gd name="connsiteY28" fmla="*/ 1688889 h 1912860"/>
              <a:gd name="connsiteX29" fmla="*/ 557962 w 1492019"/>
              <a:gd name="connsiteY29" fmla="*/ 1600381 h 1912860"/>
              <a:gd name="connsiteX30" fmla="*/ 503907 w 1492019"/>
              <a:gd name="connsiteY30" fmla="*/ 1511797 h 1912860"/>
              <a:gd name="connsiteX31" fmla="*/ 271810 w 1492019"/>
              <a:gd name="connsiteY31" fmla="*/ 1525669 h 1912860"/>
              <a:gd name="connsiteX32" fmla="*/ 113790 w 1492019"/>
              <a:gd name="connsiteY32" fmla="*/ 1586724 h 1912860"/>
              <a:gd name="connsiteX33" fmla="*/ 67594 w 1492019"/>
              <a:gd name="connsiteY33" fmla="*/ 1556244 h 1912860"/>
              <a:gd name="connsiteX34" fmla="*/ 1776 w 1492019"/>
              <a:gd name="connsiteY34" fmla="*/ 1392129 h 1912860"/>
              <a:gd name="connsiteX35" fmla="*/ 1585 w 1492019"/>
              <a:gd name="connsiteY35" fmla="*/ 1297831 h 1912860"/>
              <a:gd name="connsiteX36" fmla="*/ 53687 w 1492019"/>
              <a:gd name="connsiteY36" fmla="*/ 1180769 h 1912860"/>
              <a:gd name="connsiteX37" fmla="*/ 181131 w 1492019"/>
              <a:gd name="connsiteY37" fmla="*/ 1121238 h 1912860"/>
              <a:gd name="connsiteX38" fmla="*/ 250759 w 1492019"/>
              <a:gd name="connsiteY38" fmla="*/ 1149813 h 1912860"/>
              <a:gd name="connsiteX39" fmla="*/ 354868 w 1492019"/>
              <a:gd name="connsiteY39" fmla="*/ 1154861 h 1912860"/>
              <a:gd name="connsiteX40" fmla="*/ 366488 w 1492019"/>
              <a:gd name="connsiteY40" fmla="*/ 1149051 h 1912860"/>
              <a:gd name="connsiteX41" fmla="*/ 446403 w 1492019"/>
              <a:gd name="connsiteY41" fmla="*/ 1074660 h 1912860"/>
              <a:gd name="connsiteX42" fmla="*/ 397635 w 1492019"/>
              <a:gd name="connsiteY42" fmla="*/ 805293 h 1912860"/>
              <a:gd name="connsiteX43" fmla="*/ 223041 w 1492019"/>
              <a:gd name="connsiteY43" fmla="*/ 835869 h 1912860"/>
              <a:gd name="connsiteX44" fmla="*/ 107503 w 1492019"/>
              <a:gd name="connsiteY44" fmla="*/ 788148 h 1912860"/>
              <a:gd name="connsiteX45" fmla="*/ 93787 w 1492019"/>
              <a:gd name="connsiteY45" fmla="*/ 404577 h 1912860"/>
              <a:gd name="connsiteX46" fmla="*/ 120362 w 1492019"/>
              <a:gd name="connsiteY46" fmla="*/ 379812 h 1912860"/>
              <a:gd name="connsiteX0" fmla="*/ 120362 w 1492019"/>
              <a:gd name="connsiteY0" fmla="*/ 379812 h 1907819"/>
              <a:gd name="connsiteX1" fmla="*/ 190276 w 1492019"/>
              <a:gd name="connsiteY1" fmla="*/ 403719 h 1907819"/>
              <a:gd name="connsiteX2" fmla="*/ 518697 w 1492019"/>
              <a:gd name="connsiteY2" fmla="*/ 444677 h 1907819"/>
              <a:gd name="connsiteX3" fmla="*/ 585087 w 1492019"/>
              <a:gd name="connsiteY3" fmla="*/ 286086 h 1907819"/>
              <a:gd name="connsiteX4" fmla="*/ 521650 w 1492019"/>
              <a:gd name="connsiteY4" fmla="*/ 169881 h 1907819"/>
              <a:gd name="connsiteX5" fmla="*/ 559464 w 1492019"/>
              <a:gd name="connsiteY5" fmla="*/ 41674 h 1907819"/>
              <a:gd name="connsiteX6" fmla="*/ 918462 w 1492019"/>
              <a:gd name="connsiteY6" fmla="*/ 81774 h 1907819"/>
              <a:gd name="connsiteX7" fmla="*/ 943989 w 1492019"/>
              <a:gd name="connsiteY7" fmla="*/ 246366 h 1907819"/>
              <a:gd name="connsiteX8" fmla="*/ 917604 w 1492019"/>
              <a:gd name="connsiteY8" fmla="*/ 317137 h 1907819"/>
              <a:gd name="connsiteX9" fmla="*/ 966753 w 1492019"/>
              <a:gd name="connsiteY9" fmla="*/ 453535 h 1907819"/>
              <a:gd name="connsiteX10" fmla="*/ 1155063 w 1492019"/>
              <a:gd name="connsiteY10" fmla="*/ 468013 h 1907819"/>
              <a:gd name="connsiteX11" fmla="*/ 1359564 w 1492019"/>
              <a:gd name="connsiteY11" fmla="*/ 381812 h 1907819"/>
              <a:gd name="connsiteX12" fmla="*/ 1395379 w 1492019"/>
              <a:gd name="connsiteY12" fmla="*/ 441438 h 1907819"/>
              <a:gd name="connsiteX13" fmla="*/ 1445480 w 1492019"/>
              <a:gd name="connsiteY13" fmla="*/ 710043 h 1907819"/>
              <a:gd name="connsiteX14" fmla="*/ 1438050 w 1492019"/>
              <a:gd name="connsiteY14" fmla="*/ 771099 h 1907819"/>
              <a:gd name="connsiteX15" fmla="*/ 1293652 w 1492019"/>
              <a:gd name="connsiteY15" fmla="*/ 840822 h 1907819"/>
              <a:gd name="connsiteX16" fmla="*/ 1063623 w 1492019"/>
              <a:gd name="connsiteY16" fmla="*/ 928166 h 1907819"/>
              <a:gd name="connsiteX17" fmla="*/ 1105914 w 1492019"/>
              <a:gd name="connsiteY17" fmla="*/ 1130953 h 1907819"/>
              <a:gd name="connsiteX18" fmla="*/ 1193830 w 1492019"/>
              <a:gd name="connsiteY18" fmla="*/ 1155433 h 1907819"/>
              <a:gd name="connsiteX19" fmla="*/ 1321274 w 1492019"/>
              <a:gd name="connsiteY19" fmla="*/ 1104664 h 1907819"/>
              <a:gd name="connsiteX20" fmla="*/ 1447671 w 1492019"/>
              <a:gd name="connsiteY20" fmla="*/ 1133335 h 1907819"/>
              <a:gd name="connsiteX21" fmla="*/ 1490438 w 1492019"/>
              <a:gd name="connsiteY21" fmla="*/ 1270494 h 1907819"/>
              <a:gd name="connsiteX22" fmla="*/ 1362041 w 1492019"/>
              <a:gd name="connsiteY22" fmla="*/ 1587010 h 1907819"/>
              <a:gd name="connsiteX23" fmla="*/ 1067337 w 1492019"/>
              <a:gd name="connsiteY23" fmla="*/ 1548434 h 1907819"/>
              <a:gd name="connsiteX24" fmla="*/ 917890 w 1492019"/>
              <a:gd name="connsiteY24" fmla="*/ 1588725 h 1907819"/>
              <a:gd name="connsiteX25" fmla="*/ 884199 w 1492019"/>
              <a:gd name="connsiteY25" fmla="*/ 1732496 h 1907819"/>
              <a:gd name="connsiteX26" fmla="*/ 804771 w 1492019"/>
              <a:gd name="connsiteY26" fmla="*/ 1898830 h 1907819"/>
              <a:gd name="connsiteX27" fmla="*/ 572366 w 1492019"/>
              <a:gd name="connsiteY27" fmla="*/ 1864692 h 1907819"/>
              <a:gd name="connsiteX28" fmla="*/ 518958 w 1492019"/>
              <a:gd name="connsiteY28" fmla="*/ 1688889 h 1907819"/>
              <a:gd name="connsiteX29" fmla="*/ 557962 w 1492019"/>
              <a:gd name="connsiteY29" fmla="*/ 1600381 h 1907819"/>
              <a:gd name="connsiteX30" fmla="*/ 503907 w 1492019"/>
              <a:gd name="connsiteY30" fmla="*/ 1511797 h 1907819"/>
              <a:gd name="connsiteX31" fmla="*/ 271810 w 1492019"/>
              <a:gd name="connsiteY31" fmla="*/ 1525669 h 1907819"/>
              <a:gd name="connsiteX32" fmla="*/ 113790 w 1492019"/>
              <a:gd name="connsiteY32" fmla="*/ 1586724 h 1907819"/>
              <a:gd name="connsiteX33" fmla="*/ 67594 w 1492019"/>
              <a:gd name="connsiteY33" fmla="*/ 1556244 h 1907819"/>
              <a:gd name="connsiteX34" fmla="*/ 1776 w 1492019"/>
              <a:gd name="connsiteY34" fmla="*/ 1392129 h 1907819"/>
              <a:gd name="connsiteX35" fmla="*/ 1585 w 1492019"/>
              <a:gd name="connsiteY35" fmla="*/ 1297831 h 1907819"/>
              <a:gd name="connsiteX36" fmla="*/ 53687 w 1492019"/>
              <a:gd name="connsiteY36" fmla="*/ 1180769 h 1907819"/>
              <a:gd name="connsiteX37" fmla="*/ 181131 w 1492019"/>
              <a:gd name="connsiteY37" fmla="*/ 1121238 h 1907819"/>
              <a:gd name="connsiteX38" fmla="*/ 250759 w 1492019"/>
              <a:gd name="connsiteY38" fmla="*/ 1149813 h 1907819"/>
              <a:gd name="connsiteX39" fmla="*/ 354868 w 1492019"/>
              <a:gd name="connsiteY39" fmla="*/ 1154861 h 1907819"/>
              <a:gd name="connsiteX40" fmla="*/ 366488 w 1492019"/>
              <a:gd name="connsiteY40" fmla="*/ 1149051 h 1907819"/>
              <a:gd name="connsiteX41" fmla="*/ 446403 w 1492019"/>
              <a:gd name="connsiteY41" fmla="*/ 1074660 h 1907819"/>
              <a:gd name="connsiteX42" fmla="*/ 397635 w 1492019"/>
              <a:gd name="connsiteY42" fmla="*/ 805293 h 1907819"/>
              <a:gd name="connsiteX43" fmla="*/ 223041 w 1492019"/>
              <a:gd name="connsiteY43" fmla="*/ 835869 h 1907819"/>
              <a:gd name="connsiteX44" fmla="*/ 107503 w 1492019"/>
              <a:gd name="connsiteY44" fmla="*/ 788148 h 1907819"/>
              <a:gd name="connsiteX45" fmla="*/ 93787 w 1492019"/>
              <a:gd name="connsiteY45" fmla="*/ 404577 h 1907819"/>
              <a:gd name="connsiteX46" fmla="*/ 120362 w 1492019"/>
              <a:gd name="connsiteY46" fmla="*/ 379812 h 1907819"/>
              <a:gd name="connsiteX0" fmla="*/ 120362 w 1492019"/>
              <a:gd name="connsiteY0" fmla="*/ 379812 h 1907819"/>
              <a:gd name="connsiteX1" fmla="*/ 190276 w 1492019"/>
              <a:gd name="connsiteY1" fmla="*/ 403719 h 1907819"/>
              <a:gd name="connsiteX2" fmla="*/ 518697 w 1492019"/>
              <a:gd name="connsiteY2" fmla="*/ 444677 h 1907819"/>
              <a:gd name="connsiteX3" fmla="*/ 585087 w 1492019"/>
              <a:gd name="connsiteY3" fmla="*/ 286086 h 1907819"/>
              <a:gd name="connsiteX4" fmla="*/ 521650 w 1492019"/>
              <a:gd name="connsiteY4" fmla="*/ 169881 h 1907819"/>
              <a:gd name="connsiteX5" fmla="*/ 559464 w 1492019"/>
              <a:gd name="connsiteY5" fmla="*/ 41674 h 1907819"/>
              <a:gd name="connsiteX6" fmla="*/ 918462 w 1492019"/>
              <a:gd name="connsiteY6" fmla="*/ 81774 h 1907819"/>
              <a:gd name="connsiteX7" fmla="*/ 943989 w 1492019"/>
              <a:gd name="connsiteY7" fmla="*/ 246366 h 1907819"/>
              <a:gd name="connsiteX8" fmla="*/ 917604 w 1492019"/>
              <a:gd name="connsiteY8" fmla="*/ 317137 h 1907819"/>
              <a:gd name="connsiteX9" fmla="*/ 966753 w 1492019"/>
              <a:gd name="connsiteY9" fmla="*/ 453535 h 1907819"/>
              <a:gd name="connsiteX10" fmla="*/ 1155063 w 1492019"/>
              <a:gd name="connsiteY10" fmla="*/ 468013 h 1907819"/>
              <a:gd name="connsiteX11" fmla="*/ 1359564 w 1492019"/>
              <a:gd name="connsiteY11" fmla="*/ 381812 h 1907819"/>
              <a:gd name="connsiteX12" fmla="*/ 1395379 w 1492019"/>
              <a:gd name="connsiteY12" fmla="*/ 441438 h 1907819"/>
              <a:gd name="connsiteX13" fmla="*/ 1445480 w 1492019"/>
              <a:gd name="connsiteY13" fmla="*/ 710043 h 1907819"/>
              <a:gd name="connsiteX14" fmla="*/ 1438050 w 1492019"/>
              <a:gd name="connsiteY14" fmla="*/ 771099 h 1907819"/>
              <a:gd name="connsiteX15" fmla="*/ 1293652 w 1492019"/>
              <a:gd name="connsiteY15" fmla="*/ 840822 h 1907819"/>
              <a:gd name="connsiteX16" fmla="*/ 1063623 w 1492019"/>
              <a:gd name="connsiteY16" fmla="*/ 928166 h 1907819"/>
              <a:gd name="connsiteX17" fmla="*/ 1105914 w 1492019"/>
              <a:gd name="connsiteY17" fmla="*/ 1130953 h 1907819"/>
              <a:gd name="connsiteX18" fmla="*/ 1193830 w 1492019"/>
              <a:gd name="connsiteY18" fmla="*/ 1155433 h 1907819"/>
              <a:gd name="connsiteX19" fmla="*/ 1321274 w 1492019"/>
              <a:gd name="connsiteY19" fmla="*/ 1104664 h 1907819"/>
              <a:gd name="connsiteX20" fmla="*/ 1447671 w 1492019"/>
              <a:gd name="connsiteY20" fmla="*/ 1133335 h 1907819"/>
              <a:gd name="connsiteX21" fmla="*/ 1490438 w 1492019"/>
              <a:gd name="connsiteY21" fmla="*/ 1270494 h 1907819"/>
              <a:gd name="connsiteX22" fmla="*/ 1362041 w 1492019"/>
              <a:gd name="connsiteY22" fmla="*/ 1587010 h 1907819"/>
              <a:gd name="connsiteX23" fmla="*/ 1067337 w 1492019"/>
              <a:gd name="connsiteY23" fmla="*/ 1548434 h 1907819"/>
              <a:gd name="connsiteX24" fmla="*/ 917890 w 1492019"/>
              <a:gd name="connsiteY24" fmla="*/ 1588725 h 1907819"/>
              <a:gd name="connsiteX25" fmla="*/ 884199 w 1492019"/>
              <a:gd name="connsiteY25" fmla="*/ 1732496 h 1907819"/>
              <a:gd name="connsiteX26" fmla="*/ 804771 w 1492019"/>
              <a:gd name="connsiteY26" fmla="*/ 1898830 h 1907819"/>
              <a:gd name="connsiteX27" fmla="*/ 572366 w 1492019"/>
              <a:gd name="connsiteY27" fmla="*/ 1864692 h 1907819"/>
              <a:gd name="connsiteX28" fmla="*/ 518958 w 1492019"/>
              <a:gd name="connsiteY28" fmla="*/ 1688889 h 1907819"/>
              <a:gd name="connsiteX29" fmla="*/ 557962 w 1492019"/>
              <a:gd name="connsiteY29" fmla="*/ 1600381 h 1907819"/>
              <a:gd name="connsiteX30" fmla="*/ 503907 w 1492019"/>
              <a:gd name="connsiteY30" fmla="*/ 1511797 h 1907819"/>
              <a:gd name="connsiteX31" fmla="*/ 271810 w 1492019"/>
              <a:gd name="connsiteY31" fmla="*/ 1525669 h 1907819"/>
              <a:gd name="connsiteX32" fmla="*/ 113790 w 1492019"/>
              <a:gd name="connsiteY32" fmla="*/ 1586724 h 1907819"/>
              <a:gd name="connsiteX33" fmla="*/ 67594 w 1492019"/>
              <a:gd name="connsiteY33" fmla="*/ 1556244 h 1907819"/>
              <a:gd name="connsiteX34" fmla="*/ 1776 w 1492019"/>
              <a:gd name="connsiteY34" fmla="*/ 1392129 h 1907819"/>
              <a:gd name="connsiteX35" fmla="*/ 1585 w 1492019"/>
              <a:gd name="connsiteY35" fmla="*/ 1297831 h 1907819"/>
              <a:gd name="connsiteX36" fmla="*/ 53687 w 1492019"/>
              <a:gd name="connsiteY36" fmla="*/ 1180769 h 1907819"/>
              <a:gd name="connsiteX37" fmla="*/ 181131 w 1492019"/>
              <a:gd name="connsiteY37" fmla="*/ 1121238 h 1907819"/>
              <a:gd name="connsiteX38" fmla="*/ 250759 w 1492019"/>
              <a:gd name="connsiteY38" fmla="*/ 1149813 h 1907819"/>
              <a:gd name="connsiteX39" fmla="*/ 354868 w 1492019"/>
              <a:gd name="connsiteY39" fmla="*/ 1154861 h 1907819"/>
              <a:gd name="connsiteX40" fmla="*/ 366488 w 1492019"/>
              <a:gd name="connsiteY40" fmla="*/ 1149051 h 1907819"/>
              <a:gd name="connsiteX41" fmla="*/ 446403 w 1492019"/>
              <a:gd name="connsiteY41" fmla="*/ 1074660 h 1907819"/>
              <a:gd name="connsiteX42" fmla="*/ 397635 w 1492019"/>
              <a:gd name="connsiteY42" fmla="*/ 805293 h 1907819"/>
              <a:gd name="connsiteX43" fmla="*/ 223041 w 1492019"/>
              <a:gd name="connsiteY43" fmla="*/ 835869 h 1907819"/>
              <a:gd name="connsiteX44" fmla="*/ 107503 w 1492019"/>
              <a:gd name="connsiteY44" fmla="*/ 788148 h 1907819"/>
              <a:gd name="connsiteX45" fmla="*/ 93787 w 1492019"/>
              <a:gd name="connsiteY45" fmla="*/ 404577 h 1907819"/>
              <a:gd name="connsiteX46" fmla="*/ 120362 w 1492019"/>
              <a:gd name="connsiteY46" fmla="*/ 379812 h 1907819"/>
              <a:gd name="connsiteX0" fmla="*/ 120362 w 1492019"/>
              <a:gd name="connsiteY0" fmla="*/ 379812 h 1907819"/>
              <a:gd name="connsiteX1" fmla="*/ 190276 w 1492019"/>
              <a:gd name="connsiteY1" fmla="*/ 403719 h 1907819"/>
              <a:gd name="connsiteX2" fmla="*/ 518697 w 1492019"/>
              <a:gd name="connsiteY2" fmla="*/ 444677 h 1907819"/>
              <a:gd name="connsiteX3" fmla="*/ 585087 w 1492019"/>
              <a:gd name="connsiteY3" fmla="*/ 286086 h 1907819"/>
              <a:gd name="connsiteX4" fmla="*/ 521650 w 1492019"/>
              <a:gd name="connsiteY4" fmla="*/ 169881 h 1907819"/>
              <a:gd name="connsiteX5" fmla="*/ 559464 w 1492019"/>
              <a:gd name="connsiteY5" fmla="*/ 41674 h 1907819"/>
              <a:gd name="connsiteX6" fmla="*/ 918462 w 1492019"/>
              <a:gd name="connsiteY6" fmla="*/ 81774 h 1907819"/>
              <a:gd name="connsiteX7" fmla="*/ 943989 w 1492019"/>
              <a:gd name="connsiteY7" fmla="*/ 246366 h 1907819"/>
              <a:gd name="connsiteX8" fmla="*/ 917604 w 1492019"/>
              <a:gd name="connsiteY8" fmla="*/ 317137 h 1907819"/>
              <a:gd name="connsiteX9" fmla="*/ 966753 w 1492019"/>
              <a:gd name="connsiteY9" fmla="*/ 453535 h 1907819"/>
              <a:gd name="connsiteX10" fmla="*/ 1155063 w 1492019"/>
              <a:gd name="connsiteY10" fmla="*/ 468013 h 1907819"/>
              <a:gd name="connsiteX11" fmla="*/ 1359564 w 1492019"/>
              <a:gd name="connsiteY11" fmla="*/ 381812 h 1907819"/>
              <a:gd name="connsiteX12" fmla="*/ 1395379 w 1492019"/>
              <a:gd name="connsiteY12" fmla="*/ 441438 h 1907819"/>
              <a:gd name="connsiteX13" fmla="*/ 1445480 w 1492019"/>
              <a:gd name="connsiteY13" fmla="*/ 710043 h 1907819"/>
              <a:gd name="connsiteX14" fmla="*/ 1438050 w 1492019"/>
              <a:gd name="connsiteY14" fmla="*/ 771099 h 1907819"/>
              <a:gd name="connsiteX15" fmla="*/ 1293652 w 1492019"/>
              <a:gd name="connsiteY15" fmla="*/ 840822 h 1907819"/>
              <a:gd name="connsiteX16" fmla="*/ 1063623 w 1492019"/>
              <a:gd name="connsiteY16" fmla="*/ 928166 h 1907819"/>
              <a:gd name="connsiteX17" fmla="*/ 1105914 w 1492019"/>
              <a:gd name="connsiteY17" fmla="*/ 1130953 h 1907819"/>
              <a:gd name="connsiteX18" fmla="*/ 1193830 w 1492019"/>
              <a:gd name="connsiteY18" fmla="*/ 1155433 h 1907819"/>
              <a:gd name="connsiteX19" fmla="*/ 1321274 w 1492019"/>
              <a:gd name="connsiteY19" fmla="*/ 1104664 h 1907819"/>
              <a:gd name="connsiteX20" fmla="*/ 1447671 w 1492019"/>
              <a:gd name="connsiteY20" fmla="*/ 1133335 h 1907819"/>
              <a:gd name="connsiteX21" fmla="*/ 1490438 w 1492019"/>
              <a:gd name="connsiteY21" fmla="*/ 1270494 h 1907819"/>
              <a:gd name="connsiteX22" fmla="*/ 1362041 w 1492019"/>
              <a:gd name="connsiteY22" fmla="*/ 1587010 h 1907819"/>
              <a:gd name="connsiteX23" fmla="*/ 1067337 w 1492019"/>
              <a:gd name="connsiteY23" fmla="*/ 1548434 h 1907819"/>
              <a:gd name="connsiteX24" fmla="*/ 823798 w 1492019"/>
              <a:gd name="connsiteY24" fmla="*/ 1576179 h 1907819"/>
              <a:gd name="connsiteX25" fmla="*/ 884199 w 1492019"/>
              <a:gd name="connsiteY25" fmla="*/ 1732496 h 1907819"/>
              <a:gd name="connsiteX26" fmla="*/ 804771 w 1492019"/>
              <a:gd name="connsiteY26" fmla="*/ 1898830 h 1907819"/>
              <a:gd name="connsiteX27" fmla="*/ 572366 w 1492019"/>
              <a:gd name="connsiteY27" fmla="*/ 1864692 h 1907819"/>
              <a:gd name="connsiteX28" fmla="*/ 518958 w 1492019"/>
              <a:gd name="connsiteY28" fmla="*/ 1688889 h 1907819"/>
              <a:gd name="connsiteX29" fmla="*/ 557962 w 1492019"/>
              <a:gd name="connsiteY29" fmla="*/ 1600381 h 1907819"/>
              <a:gd name="connsiteX30" fmla="*/ 503907 w 1492019"/>
              <a:gd name="connsiteY30" fmla="*/ 1511797 h 1907819"/>
              <a:gd name="connsiteX31" fmla="*/ 271810 w 1492019"/>
              <a:gd name="connsiteY31" fmla="*/ 1525669 h 1907819"/>
              <a:gd name="connsiteX32" fmla="*/ 113790 w 1492019"/>
              <a:gd name="connsiteY32" fmla="*/ 1586724 h 1907819"/>
              <a:gd name="connsiteX33" fmla="*/ 67594 w 1492019"/>
              <a:gd name="connsiteY33" fmla="*/ 1556244 h 1907819"/>
              <a:gd name="connsiteX34" fmla="*/ 1776 w 1492019"/>
              <a:gd name="connsiteY34" fmla="*/ 1392129 h 1907819"/>
              <a:gd name="connsiteX35" fmla="*/ 1585 w 1492019"/>
              <a:gd name="connsiteY35" fmla="*/ 1297831 h 1907819"/>
              <a:gd name="connsiteX36" fmla="*/ 53687 w 1492019"/>
              <a:gd name="connsiteY36" fmla="*/ 1180769 h 1907819"/>
              <a:gd name="connsiteX37" fmla="*/ 181131 w 1492019"/>
              <a:gd name="connsiteY37" fmla="*/ 1121238 h 1907819"/>
              <a:gd name="connsiteX38" fmla="*/ 250759 w 1492019"/>
              <a:gd name="connsiteY38" fmla="*/ 1149813 h 1907819"/>
              <a:gd name="connsiteX39" fmla="*/ 354868 w 1492019"/>
              <a:gd name="connsiteY39" fmla="*/ 1154861 h 1907819"/>
              <a:gd name="connsiteX40" fmla="*/ 366488 w 1492019"/>
              <a:gd name="connsiteY40" fmla="*/ 1149051 h 1907819"/>
              <a:gd name="connsiteX41" fmla="*/ 446403 w 1492019"/>
              <a:gd name="connsiteY41" fmla="*/ 1074660 h 1907819"/>
              <a:gd name="connsiteX42" fmla="*/ 397635 w 1492019"/>
              <a:gd name="connsiteY42" fmla="*/ 805293 h 1907819"/>
              <a:gd name="connsiteX43" fmla="*/ 223041 w 1492019"/>
              <a:gd name="connsiteY43" fmla="*/ 835869 h 1907819"/>
              <a:gd name="connsiteX44" fmla="*/ 107503 w 1492019"/>
              <a:gd name="connsiteY44" fmla="*/ 788148 h 1907819"/>
              <a:gd name="connsiteX45" fmla="*/ 93787 w 1492019"/>
              <a:gd name="connsiteY45" fmla="*/ 404577 h 1907819"/>
              <a:gd name="connsiteX46" fmla="*/ 120362 w 1492019"/>
              <a:gd name="connsiteY46" fmla="*/ 379812 h 1907819"/>
              <a:gd name="connsiteX0" fmla="*/ 120362 w 1492019"/>
              <a:gd name="connsiteY0" fmla="*/ 379812 h 1907819"/>
              <a:gd name="connsiteX1" fmla="*/ 190276 w 1492019"/>
              <a:gd name="connsiteY1" fmla="*/ 403719 h 1907819"/>
              <a:gd name="connsiteX2" fmla="*/ 518697 w 1492019"/>
              <a:gd name="connsiteY2" fmla="*/ 444677 h 1907819"/>
              <a:gd name="connsiteX3" fmla="*/ 585087 w 1492019"/>
              <a:gd name="connsiteY3" fmla="*/ 286086 h 1907819"/>
              <a:gd name="connsiteX4" fmla="*/ 521650 w 1492019"/>
              <a:gd name="connsiteY4" fmla="*/ 169881 h 1907819"/>
              <a:gd name="connsiteX5" fmla="*/ 559464 w 1492019"/>
              <a:gd name="connsiteY5" fmla="*/ 41674 h 1907819"/>
              <a:gd name="connsiteX6" fmla="*/ 918462 w 1492019"/>
              <a:gd name="connsiteY6" fmla="*/ 81774 h 1907819"/>
              <a:gd name="connsiteX7" fmla="*/ 943989 w 1492019"/>
              <a:gd name="connsiteY7" fmla="*/ 246366 h 1907819"/>
              <a:gd name="connsiteX8" fmla="*/ 917604 w 1492019"/>
              <a:gd name="connsiteY8" fmla="*/ 317137 h 1907819"/>
              <a:gd name="connsiteX9" fmla="*/ 966753 w 1492019"/>
              <a:gd name="connsiteY9" fmla="*/ 453535 h 1907819"/>
              <a:gd name="connsiteX10" fmla="*/ 1155063 w 1492019"/>
              <a:gd name="connsiteY10" fmla="*/ 468013 h 1907819"/>
              <a:gd name="connsiteX11" fmla="*/ 1359564 w 1492019"/>
              <a:gd name="connsiteY11" fmla="*/ 381812 h 1907819"/>
              <a:gd name="connsiteX12" fmla="*/ 1395379 w 1492019"/>
              <a:gd name="connsiteY12" fmla="*/ 441438 h 1907819"/>
              <a:gd name="connsiteX13" fmla="*/ 1445480 w 1492019"/>
              <a:gd name="connsiteY13" fmla="*/ 710043 h 1907819"/>
              <a:gd name="connsiteX14" fmla="*/ 1438050 w 1492019"/>
              <a:gd name="connsiteY14" fmla="*/ 771099 h 1907819"/>
              <a:gd name="connsiteX15" fmla="*/ 1293652 w 1492019"/>
              <a:gd name="connsiteY15" fmla="*/ 840822 h 1907819"/>
              <a:gd name="connsiteX16" fmla="*/ 1063623 w 1492019"/>
              <a:gd name="connsiteY16" fmla="*/ 928166 h 1907819"/>
              <a:gd name="connsiteX17" fmla="*/ 1105914 w 1492019"/>
              <a:gd name="connsiteY17" fmla="*/ 1130953 h 1907819"/>
              <a:gd name="connsiteX18" fmla="*/ 1193830 w 1492019"/>
              <a:gd name="connsiteY18" fmla="*/ 1155433 h 1907819"/>
              <a:gd name="connsiteX19" fmla="*/ 1321274 w 1492019"/>
              <a:gd name="connsiteY19" fmla="*/ 1104664 h 1907819"/>
              <a:gd name="connsiteX20" fmla="*/ 1447671 w 1492019"/>
              <a:gd name="connsiteY20" fmla="*/ 1133335 h 1907819"/>
              <a:gd name="connsiteX21" fmla="*/ 1490438 w 1492019"/>
              <a:gd name="connsiteY21" fmla="*/ 1270494 h 1907819"/>
              <a:gd name="connsiteX22" fmla="*/ 1362041 w 1492019"/>
              <a:gd name="connsiteY22" fmla="*/ 1587010 h 1907819"/>
              <a:gd name="connsiteX23" fmla="*/ 1067337 w 1492019"/>
              <a:gd name="connsiteY23" fmla="*/ 1548434 h 1907819"/>
              <a:gd name="connsiteX24" fmla="*/ 823798 w 1492019"/>
              <a:gd name="connsiteY24" fmla="*/ 1576179 h 1907819"/>
              <a:gd name="connsiteX25" fmla="*/ 884199 w 1492019"/>
              <a:gd name="connsiteY25" fmla="*/ 1732496 h 1907819"/>
              <a:gd name="connsiteX26" fmla="*/ 804771 w 1492019"/>
              <a:gd name="connsiteY26" fmla="*/ 1898830 h 1907819"/>
              <a:gd name="connsiteX27" fmla="*/ 572366 w 1492019"/>
              <a:gd name="connsiteY27" fmla="*/ 1864692 h 1907819"/>
              <a:gd name="connsiteX28" fmla="*/ 518958 w 1492019"/>
              <a:gd name="connsiteY28" fmla="*/ 1688889 h 1907819"/>
              <a:gd name="connsiteX29" fmla="*/ 557962 w 1492019"/>
              <a:gd name="connsiteY29" fmla="*/ 1600381 h 1907819"/>
              <a:gd name="connsiteX30" fmla="*/ 503907 w 1492019"/>
              <a:gd name="connsiteY30" fmla="*/ 1511797 h 1907819"/>
              <a:gd name="connsiteX31" fmla="*/ 271810 w 1492019"/>
              <a:gd name="connsiteY31" fmla="*/ 1525669 h 1907819"/>
              <a:gd name="connsiteX32" fmla="*/ 113790 w 1492019"/>
              <a:gd name="connsiteY32" fmla="*/ 1586724 h 1907819"/>
              <a:gd name="connsiteX33" fmla="*/ 67594 w 1492019"/>
              <a:gd name="connsiteY33" fmla="*/ 1556244 h 1907819"/>
              <a:gd name="connsiteX34" fmla="*/ 1776 w 1492019"/>
              <a:gd name="connsiteY34" fmla="*/ 1392129 h 1907819"/>
              <a:gd name="connsiteX35" fmla="*/ 1585 w 1492019"/>
              <a:gd name="connsiteY35" fmla="*/ 1297831 h 1907819"/>
              <a:gd name="connsiteX36" fmla="*/ 53687 w 1492019"/>
              <a:gd name="connsiteY36" fmla="*/ 1180769 h 1907819"/>
              <a:gd name="connsiteX37" fmla="*/ 181131 w 1492019"/>
              <a:gd name="connsiteY37" fmla="*/ 1121238 h 1907819"/>
              <a:gd name="connsiteX38" fmla="*/ 250759 w 1492019"/>
              <a:gd name="connsiteY38" fmla="*/ 1149813 h 1907819"/>
              <a:gd name="connsiteX39" fmla="*/ 354868 w 1492019"/>
              <a:gd name="connsiteY39" fmla="*/ 1154861 h 1907819"/>
              <a:gd name="connsiteX40" fmla="*/ 366488 w 1492019"/>
              <a:gd name="connsiteY40" fmla="*/ 1149051 h 1907819"/>
              <a:gd name="connsiteX41" fmla="*/ 446403 w 1492019"/>
              <a:gd name="connsiteY41" fmla="*/ 1074660 h 1907819"/>
              <a:gd name="connsiteX42" fmla="*/ 397635 w 1492019"/>
              <a:gd name="connsiteY42" fmla="*/ 805293 h 1907819"/>
              <a:gd name="connsiteX43" fmla="*/ 223041 w 1492019"/>
              <a:gd name="connsiteY43" fmla="*/ 835869 h 1907819"/>
              <a:gd name="connsiteX44" fmla="*/ 107503 w 1492019"/>
              <a:gd name="connsiteY44" fmla="*/ 788148 h 1907819"/>
              <a:gd name="connsiteX45" fmla="*/ 93787 w 1492019"/>
              <a:gd name="connsiteY45" fmla="*/ 404577 h 1907819"/>
              <a:gd name="connsiteX46" fmla="*/ 120362 w 1492019"/>
              <a:gd name="connsiteY46" fmla="*/ 379812 h 1907819"/>
              <a:gd name="connsiteX0" fmla="*/ 120362 w 1492019"/>
              <a:gd name="connsiteY0" fmla="*/ 379812 h 1907819"/>
              <a:gd name="connsiteX1" fmla="*/ 190276 w 1492019"/>
              <a:gd name="connsiteY1" fmla="*/ 403719 h 1907819"/>
              <a:gd name="connsiteX2" fmla="*/ 518697 w 1492019"/>
              <a:gd name="connsiteY2" fmla="*/ 444677 h 1907819"/>
              <a:gd name="connsiteX3" fmla="*/ 585087 w 1492019"/>
              <a:gd name="connsiteY3" fmla="*/ 286086 h 1907819"/>
              <a:gd name="connsiteX4" fmla="*/ 521650 w 1492019"/>
              <a:gd name="connsiteY4" fmla="*/ 169881 h 1907819"/>
              <a:gd name="connsiteX5" fmla="*/ 559464 w 1492019"/>
              <a:gd name="connsiteY5" fmla="*/ 41674 h 1907819"/>
              <a:gd name="connsiteX6" fmla="*/ 918462 w 1492019"/>
              <a:gd name="connsiteY6" fmla="*/ 81774 h 1907819"/>
              <a:gd name="connsiteX7" fmla="*/ 943989 w 1492019"/>
              <a:gd name="connsiteY7" fmla="*/ 246366 h 1907819"/>
              <a:gd name="connsiteX8" fmla="*/ 917604 w 1492019"/>
              <a:gd name="connsiteY8" fmla="*/ 317137 h 1907819"/>
              <a:gd name="connsiteX9" fmla="*/ 966753 w 1492019"/>
              <a:gd name="connsiteY9" fmla="*/ 453535 h 1907819"/>
              <a:gd name="connsiteX10" fmla="*/ 1155063 w 1492019"/>
              <a:gd name="connsiteY10" fmla="*/ 468013 h 1907819"/>
              <a:gd name="connsiteX11" fmla="*/ 1359564 w 1492019"/>
              <a:gd name="connsiteY11" fmla="*/ 381812 h 1907819"/>
              <a:gd name="connsiteX12" fmla="*/ 1395379 w 1492019"/>
              <a:gd name="connsiteY12" fmla="*/ 441438 h 1907819"/>
              <a:gd name="connsiteX13" fmla="*/ 1445480 w 1492019"/>
              <a:gd name="connsiteY13" fmla="*/ 710043 h 1907819"/>
              <a:gd name="connsiteX14" fmla="*/ 1438050 w 1492019"/>
              <a:gd name="connsiteY14" fmla="*/ 771099 h 1907819"/>
              <a:gd name="connsiteX15" fmla="*/ 1293652 w 1492019"/>
              <a:gd name="connsiteY15" fmla="*/ 840822 h 1907819"/>
              <a:gd name="connsiteX16" fmla="*/ 1063623 w 1492019"/>
              <a:gd name="connsiteY16" fmla="*/ 928166 h 1907819"/>
              <a:gd name="connsiteX17" fmla="*/ 1105914 w 1492019"/>
              <a:gd name="connsiteY17" fmla="*/ 1130953 h 1907819"/>
              <a:gd name="connsiteX18" fmla="*/ 1193830 w 1492019"/>
              <a:gd name="connsiteY18" fmla="*/ 1155433 h 1907819"/>
              <a:gd name="connsiteX19" fmla="*/ 1321274 w 1492019"/>
              <a:gd name="connsiteY19" fmla="*/ 1104664 h 1907819"/>
              <a:gd name="connsiteX20" fmla="*/ 1447671 w 1492019"/>
              <a:gd name="connsiteY20" fmla="*/ 1133335 h 1907819"/>
              <a:gd name="connsiteX21" fmla="*/ 1490438 w 1492019"/>
              <a:gd name="connsiteY21" fmla="*/ 1270494 h 1907819"/>
              <a:gd name="connsiteX22" fmla="*/ 1362041 w 1492019"/>
              <a:gd name="connsiteY22" fmla="*/ 1587010 h 1907819"/>
              <a:gd name="connsiteX23" fmla="*/ 1067337 w 1492019"/>
              <a:gd name="connsiteY23" fmla="*/ 1507660 h 1907819"/>
              <a:gd name="connsiteX24" fmla="*/ 823798 w 1492019"/>
              <a:gd name="connsiteY24" fmla="*/ 1576179 h 1907819"/>
              <a:gd name="connsiteX25" fmla="*/ 884199 w 1492019"/>
              <a:gd name="connsiteY25" fmla="*/ 1732496 h 1907819"/>
              <a:gd name="connsiteX26" fmla="*/ 804771 w 1492019"/>
              <a:gd name="connsiteY26" fmla="*/ 1898830 h 1907819"/>
              <a:gd name="connsiteX27" fmla="*/ 572366 w 1492019"/>
              <a:gd name="connsiteY27" fmla="*/ 1864692 h 1907819"/>
              <a:gd name="connsiteX28" fmla="*/ 518958 w 1492019"/>
              <a:gd name="connsiteY28" fmla="*/ 1688889 h 1907819"/>
              <a:gd name="connsiteX29" fmla="*/ 557962 w 1492019"/>
              <a:gd name="connsiteY29" fmla="*/ 1600381 h 1907819"/>
              <a:gd name="connsiteX30" fmla="*/ 503907 w 1492019"/>
              <a:gd name="connsiteY30" fmla="*/ 1511797 h 1907819"/>
              <a:gd name="connsiteX31" fmla="*/ 271810 w 1492019"/>
              <a:gd name="connsiteY31" fmla="*/ 1525669 h 1907819"/>
              <a:gd name="connsiteX32" fmla="*/ 113790 w 1492019"/>
              <a:gd name="connsiteY32" fmla="*/ 1586724 h 1907819"/>
              <a:gd name="connsiteX33" fmla="*/ 67594 w 1492019"/>
              <a:gd name="connsiteY33" fmla="*/ 1556244 h 1907819"/>
              <a:gd name="connsiteX34" fmla="*/ 1776 w 1492019"/>
              <a:gd name="connsiteY34" fmla="*/ 1392129 h 1907819"/>
              <a:gd name="connsiteX35" fmla="*/ 1585 w 1492019"/>
              <a:gd name="connsiteY35" fmla="*/ 1297831 h 1907819"/>
              <a:gd name="connsiteX36" fmla="*/ 53687 w 1492019"/>
              <a:gd name="connsiteY36" fmla="*/ 1180769 h 1907819"/>
              <a:gd name="connsiteX37" fmla="*/ 181131 w 1492019"/>
              <a:gd name="connsiteY37" fmla="*/ 1121238 h 1907819"/>
              <a:gd name="connsiteX38" fmla="*/ 250759 w 1492019"/>
              <a:gd name="connsiteY38" fmla="*/ 1149813 h 1907819"/>
              <a:gd name="connsiteX39" fmla="*/ 354868 w 1492019"/>
              <a:gd name="connsiteY39" fmla="*/ 1154861 h 1907819"/>
              <a:gd name="connsiteX40" fmla="*/ 366488 w 1492019"/>
              <a:gd name="connsiteY40" fmla="*/ 1149051 h 1907819"/>
              <a:gd name="connsiteX41" fmla="*/ 446403 w 1492019"/>
              <a:gd name="connsiteY41" fmla="*/ 1074660 h 1907819"/>
              <a:gd name="connsiteX42" fmla="*/ 397635 w 1492019"/>
              <a:gd name="connsiteY42" fmla="*/ 805293 h 1907819"/>
              <a:gd name="connsiteX43" fmla="*/ 223041 w 1492019"/>
              <a:gd name="connsiteY43" fmla="*/ 835869 h 1907819"/>
              <a:gd name="connsiteX44" fmla="*/ 107503 w 1492019"/>
              <a:gd name="connsiteY44" fmla="*/ 788148 h 1907819"/>
              <a:gd name="connsiteX45" fmla="*/ 93787 w 1492019"/>
              <a:gd name="connsiteY45" fmla="*/ 404577 h 1907819"/>
              <a:gd name="connsiteX46" fmla="*/ 120362 w 1492019"/>
              <a:gd name="connsiteY46" fmla="*/ 379812 h 1907819"/>
              <a:gd name="connsiteX0" fmla="*/ 120362 w 1494681"/>
              <a:gd name="connsiteY0" fmla="*/ 379812 h 1907819"/>
              <a:gd name="connsiteX1" fmla="*/ 190276 w 1494681"/>
              <a:gd name="connsiteY1" fmla="*/ 403719 h 1907819"/>
              <a:gd name="connsiteX2" fmla="*/ 518697 w 1494681"/>
              <a:gd name="connsiteY2" fmla="*/ 444677 h 1907819"/>
              <a:gd name="connsiteX3" fmla="*/ 585087 w 1494681"/>
              <a:gd name="connsiteY3" fmla="*/ 286086 h 1907819"/>
              <a:gd name="connsiteX4" fmla="*/ 521650 w 1494681"/>
              <a:gd name="connsiteY4" fmla="*/ 169881 h 1907819"/>
              <a:gd name="connsiteX5" fmla="*/ 559464 w 1494681"/>
              <a:gd name="connsiteY5" fmla="*/ 41674 h 1907819"/>
              <a:gd name="connsiteX6" fmla="*/ 918462 w 1494681"/>
              <a:gd name="connsiteY6" fmla="*/ 81774 h 1907819"/>
              <a:gd name="connsiteX7" fmla="*/ 943989 w 1494681"/>
              <a:gd name="connsiteY7" fmla="*/ 246366 h 1907819"/>
              <a:gd name="connsiteX8" fmla="*/ 917604 w 1494681"/>
              <a:gd name="connsiteY8" fmla="*/ 317137 h 1907819"/>
              <a:gd name="connsiteX9" fmla="*/ 966753 w 1494681"/>
              <a:gd name="connsiteY9" fmla="*/ 453535 h 1907819"/>
              <a:gd name="connsiteX10" fmla="*/ 1155063 w 1494681"/>
              <a:gd name="connsiteY10" fmla="*/ 468013 h 1907819"/>
              <a:gd name="connsiteX11" fmla="*/ 1359564 w 1494681"/>
              <a:gd name="connsiteY11" fmla="*/ 381812 h 1907819"/>
              <a:gd name="connsiteX12" fmla="*/ 1395379 w 1494681"/>
              <a:gd name="connsiteY12" fmla="*/ 441438 h 1907819"/>
              <a:gd name="connsiteX13" fmla="*/ 1445480 w 1494681"/>
              <a:gd name="connsiteY13" fmla="*/ 710043 h 1907819"/>
              <a:gd name="connsiteX14" fmla="*/ 1438050 w 1494681"/>
              <a:gd name="connsiteY14" fmla="*/ 771099 h 1907819"/>
              <a:gd name="connsiteX15" fmla="*/ 1293652 w 1494681"/>
              <a:gd name="connsiteY15" fmla="*/ 840822 h 1907819"/>
              <a:gd name="connsiteX16" fmla="*/ 1063623 w 1494681"/>
              <a:gd name="connsiteY16" fmla="*/ 928166 h 1907819"/>
              <a:gd name="connsiteX17" fmla="*/ 1105914 w 1494681"/>
              <a:gd name="connsiteY17" fmla="*/ 1130953 h 1907819"/>
              <a:gd name="connsiteX18" fmla="*/ 1193830 w 1494681"/>
              <a:gd name="connsiteY18" fmla="*/ 1155433 h 1907819"/>
              <a:gd name="connsiteX19" fmla="*/ 1321274 w 1494681"/>
              <a:gd name="connsiteY19" fmla="*/ 1104664 h 1907819"/>
              <a:gd name="connsiteX20" fmla="*/ 1447671 w 1494681"/>
              <a:gd name="connsiteY20" fmla="*/ 1133335 h 1907819"/>
              <a:gd name="connsiteX21" fmla="*/ 1490438 w 1494681"/>
              <a:gd name="connsiteY21" fmla="*/ 1270494 h 1907819"/>
              <a:gd name="connsiteX22" fmla="*/ 1362041 w 1494681"/>
              <a:gd name="connsiteY22" fmla="*/ 1571328 h 1907819"/>
              <a:gd name="connsiteX23" fmla="*/ 1067337 w 1494681"/>
              <a:gd name="connsiteY23" fmla="*/ 1507660 h 1907819"/>
              <a:gd name="connsiteX24" fmla="*/ 823798 w 1494681"/>
              <a:gd name="connsiteY24" fmla="*/ 1576179 h 1907819"/>
              <a:gd name="connsiteX25" fmla="*/ 884199 w 1494681"/>
              <a:gd name="connsiteY25" fmla="*/ 1732496 h 1907819"/>
              <a:gd name="connsiteX26" fmla="*/ 804771 w 1494681"/>
              <a:gd name="connsiteY26" fmla="*/ 1898830 h 1907819"/>
              <a:gd name="connsiteX27" fmla="*/ 572366 w 1494681"/>
              <a:gd name="connsiteY27" fmla="*/ 1864692 h 1907819"/>
              <a:gd name="connsiteX28" fmla="*/ 518958 w 1494681"/>
              <a:gd name="connsiteY28" fmla="*/ 1688889 h 1907819"/>
              <a:gd name="connsiteX29" fmla="*/ 557962 w 1494681"/>
              <a:gd name="connsiteY29" fmla="*/ 1600381 h 1907819"/>
              <a:gd name="connsiteX30" fmla="*/ 503907 w 1494681"/>
              <a:gd name="connsiteY30" fmla="*/ 1511797 h 1907819"/>
              <a:gd name="connsiteX31" fmla="*/ 271810 w 1494681"/>
              <a:gd name="connsiteY31" fmla="*/ 1525669 h 1907819"/>
              <a:gd name="connsiteX32" fmla="*/ 113790 w 1494681"/>
              <a:gd name="connsiteY32" fmla="*/ 1586724 h 1907819"/>
              <a:gd name="connsiteX33" fmla="*/ 67594 w 1494681"/>
              <a:gd name="connsiteY33" fmla="*/ 1556244 h 1907819"/>
              <a:gd name="connsiteX34" fmla="*/ 1776 w 1494681"/>
              <a:gd name="connsiteY34" fmla="*/ 1392129 h 1907819"/>
              <a:gd name="connsiteX35" fmla="*/ 1585 w 1494681"/>
              <a:gd name="connsiteY35" fmla="*/ 1297831 h 1907819"/>
              <a:gd name="connsiteX36" fmla="*/ 53687 w 1494681"/>
              <a:gd name="connsiteY36" fmla="*/ 1180769 h 1907819"/>
              <a:gd name="connsiteX37" fmla="*/ 181131 w 1494681"/>
              <a:gd name="connsiteY37" fmla="*/ 1121238 h 1907819"/>
              <a:gd name="connsiteX38" fmla="*/ 250759 w 1494681"/>
              <a:gd name="connsiteY38" fmla="*/ 1149813 h 1907819"/>
              <a:gd name="connsiteX39" fmla="*/ 354868 w 1494681"/>
              <a:gd name="connsiteY39" fmla="*/ 1154861 h 1907819"/>
              <a:gd name="connsiteX40" fmla="*/ 366488 w 1494681"/>
              <a:gd name="connsiteY40" fmla="*/ 1149051 h 1907819"/>
              <a:gd name="connsiteX41" fmla="*/ 446403 w 1494681"/>
              <a:gd name="connsiteY41" fmla="*/ 1074660 h 1907819"/>
              <a:gd name="connsiteX42" fmla="*/ 397635 w 1494681"/>
              <a:gd name="connsiteY42" fmla="*/ 805293 h 1907819"/>
              <a:gd name="connsiteX43" fmla="*/ 223041 w 1494681"/>
              <a:gd name="connsiteY43" fmla="*/ 835869 h 1907819"/>
              <a:gd name="connsiteX44" fmla="*/ 107503 w 1494681"/>
              <a:gd name="connsiteY44" fmla="*/ 788148 h 1907819"/>
              <a:gd name="connsiteX45" fmla="*/ 93787 w 1494681"/>
              <a:gd name="connsiteY45" fmla="*/ 404577 h 1907819"/>
              <a:gd name="connsiteX46" fmla="*/ 120362 w 1494681"/>
              <a:gd name="connsiteY46" fmla="*/ 379812 h 1907819"/>
              <a:gd name="connsiteX0" fmla="*/ 120362 w 1494681"/>
              <a:gd name="connsiteY0" fmla="*/ 379812 h 1907819"/>
              <a:gd name="connsiteX1" fmla="*/ 190276 w 1494681"/>
              <a:gd name="connsiteY1" fmla="*/ 403719 h 1907819"/>
              <a:gd name="connsiteX2" fmla="*/ 518697 w 1494681"/>
              <a:gd name="connsiteY2" fmla="*/ 444677 h 1907819"/>
              <a:gd name="connsiteX3" fmla="*/ 585087 w 1494681"/>
              <a:gd name="connsiteY3" fmla="*/ 286086 h 1907819"/>
              <a:gd name="connsiteX4" fmla="*/ 521650 w 1494681"/>
              <a:gd name="connsiteY4" fmla="*/ 169881 h 1907819"/>
              <a:gd name="connsiteX5" fmla="*/ 559464 w 1494681"/>
              <a:gd name="connsiteY5" fmla="*/ 41674 h 1907819"/>
              <a:gd name="connsiteX6" fmla="*/ 918462 w 1494681"/>
              <a:gd name="connsiteY6" fmla="*/ 81774 h 1907819"/>
              <a:gd name="connsiteX7" fmla="*/ 943989 w 1494681"/>
              <a:gd name="connsiteY7" fmla="*/ 246366 h 1907819"/>
              <a:gd name="connsiteX8" fmla="*/ 917604 w 1494681"/>
              <a:gd name="connsiteY8" fmla="*/ 317137 h 1907819"/>
              <a:gd name="connsiteX9" fmla="*/ 966753 w 1494681"/>
              <a:gd name="connsiteY9" fmla="*/ 453535 h 1907819"/>
              <a:gd name="connsiteX10" fmla="*/ 1155063 w 1494681"/>
              <a:gd name="connsiteY10" fmla="*/ 468013 h 1907819"/>
              <a:gd name="connsiteX11" fmla="*/ 1359564 w 1494681"/>
              <a:gd name="connsiteY11" fmla="*/ 381812 h 1907819"/>
              <a:gd name="connsiteX12" fmla="*/ 1395379 w 1494681"/>
              <a:gd name="connsiteY12" fmla="*/ 441438 h 1907819"/>
              <a:gd name="connsiteX13" fmla="*/ 1445480 w 1494681"/>
              <a:gd name="connsiteY13" fmla="*/ 710043 h 1907819"/>
              <a:gd name="connsiteX14" fmla="*/ 1438050 w 1494681"/>
              <a:gd name="connsiteY14" fmla="*/ 771099 h 1907819"/>
              <a:gd name="connsiteX15" fmla="*/ 1293652 w 1494681"/>
              <a:gd name="connsiteY15" fmla="*/ 840822 h 1907819"/>
              <a:gd name="connsiteX16" fmla="*/ 1063623 w 1494681"/>
              <a:gd name="connsiteY16" fmla="*/ 928166 h 1907819"/>
              <a:gd name="connsiteX17" fmla="*/ 1105914 w 1494681"/>
              <a:gd name="connsiteY17" fmla="*/ 1130953 h 1907819"/>
              <a:gd name="connsiteX18" fmla="*/ 1193830 w 1494681"/>
              <a:gd name="connsiteY18" fmla="*/ 1155433 h 1907819"/>
              <a:gd name="connsiteX19" fmla="*/ 1321274 w 1494681"/>
              <a:gd name="connsiteY19" fmla="*/ 1104664 h 1907819"/>
              <a:gd name="connsiteX20" fmla="*/ 1447671 w 1494681"/>
              <a:gd name="connsiteY20" fmla="*/ 1133335 h 1907819"/>
              <a:gd name="connsiteX21" fmla="*/ 1490438 w 1494681"/>
              <a:gd name="connsiteY21" fmla="*/ 1270494 h 1907819"/>
              <a:gd name="connsiteX22" fmla="*/ 1362041 w 1494681"/>
              <a:gd name="connsiteY22" fmla="*/ 1571328 h 1907819"/>
              <a:gd name="connsiteX23" fmla="*/ 1067337 w 1494681"/>
              <a:gd name="connsiteY23" fmla="*/ 1507660 h 1907819"/>
              <a:gd name="connsiteX24" fmla="*/ 823798 w 1494681"/>
              <a:gd name="connsiteY24" fmla="*/ 1576179 h 1907819"/>
              <a:gd name="connsiteX25" fmla="*/ 884199 w 1494681"/>
              <a:gd name="connsiteY25" fmla="*/ 1732496 h 1907819"/>
              <a:gd name="connsiteX26" fmla="*/ 804771 w 1494681"/>
              <a:gd name="connsiteY26" fmla="*/ 1898830 h 1907819"/>
              <a:gd name="connsiteX27" fmla="*/ 572366 w 1494681"/>
              <a:gd name="connsiteY27" fmla="*/ 1864692 h 1907819"/>
              <a:gd name="connsiteX28" fmla="*/ 518958 w 1494681"/>
              <a:gd name="connsiteY28" fmla="*/ 1688889 h 1907819"/>
              <a:gd name="connsiteX29" fmla="*/ 557962 w 1494681"/>
              <a:gd name="connsiteY29" fmla="*/ 1600381 h 1907819"/>
              <a:gd name="connsiteX30" fmla="*/ 503907 w 1494681"/>
              <a:gd name="connsiteY30" fmla="*/ 1511797 h 1907819"/>
              <a:gd name="connsiteX31" fmla="*/ 271810 w 1494681"/>
              <a:gd name="connsiteY31" fmla="*/ 1525669 h 1907819"/>
              <a:gd name="connsiteX32" fmla="*/ 113790 w 1494681"/>
              <a:gd name="connsiteY32" fmla="*/ 1586724 h 1907819"/>
              <a:gd name="connsiteX33" fmla="*/ 67594 w 1494681"/>
              <a:gd name="connsiteY33" fmla="*/ 1556244 h 1907819"/>
              <a:gd name="connsiteX34" fmla="*/ 1776 w 1494681"/>
              <a:gd name="connsiteY34" fmla="*/ 1392129 h 1907819"/>
              <a:gd name="connsiteX35" fmla="*/ 1585 w 1494681"/>
              <a:gd name="connsiteY35" fmla="*/ 1297831 h 1907819"/>
              <a:gd name="connsiteX36" fmla="*/ 53687 w 1494681"/>
              <a:gd name="connsiteY36" fmla="*/ 1180769 h 1907819"/>
              <a:gd name="connsiteX37" fmla="*/ 181131 w 1494681"/>
              <a:gd name="connsiteY37" fmla="*/ 1121238 h 1907819"/>
              <a:gd name="connsiteX38" fmla="*/ 250759 w 1494681"/>
              <a:gd name="connsiteY38" fmla="*/ 1149813 h 1907819"/>
              <a:gd name="connsiteX39" fmla="*/ 354868 w 1494681"/>
              <a:gd name="connsiteY39" fmla="*/ 1154861 h 1907819"/>
              <a:gd name="connsiteX40" fmla="*/ 366488 w 1494681"/>
              <a:gd name="connsiteY40" fmla="*/ 1149051 h 1907819"/>
              <a:gd name="connsiteX41" fmla="*/ 446403 w 1494681"/>
              <a:gd name="connsiteY41" fmla="*/ 1074660 h 1907819"/>
              <a:gd name="connsiteX42" fmla="*/ 397635 w 1494681"/>
              <a:gd name="connsiteY42" fmla="*/ 805293 h 1907819"/>
              <a:gd name="connsiteX43" fmla="*/ 223041 w 1494681"/>
              <a:gd name="connsiteY43" fmla="*/ 835869 h 1907819"/>
              <a:gd name="connsiteX44" fmla="*/ 107503 w 1494681"/>
              <a:gd name="connsiteY44" fmla="*/ 788148 h 1907819"/>
              <a:gd name="connsiteX45" fmla="*/ 93787 w 1494681"/>
              <a:gd name="connsiteY45" fmla="*/ 404577 h 1907819"/>
              <a:gd name="connsiteX46" fmla="*/ 120362 w 1494681"/>
              <a:gd name="connsiteY46" fmla="*/ 379812 h 1907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94681" h="1907819">
                <a:moveTo>
                  <a:pt x="120362" y="379812"/>
                </a:moveTo>
                <a:cubicBezTo>
                  <a:pt x="147699" y="376002"/>
                  <a:pt x="167606" y="394385"/>
                  <a:pt x="190276" y="403719"/>
                </a:cubicBezTo>
                <a:cubicBezTo>
                  <a:pt x="296194" y="447344"/>
                  <a:pt x="404302" y="473442"/>
                  <a:pt x="518697" y="444677"/>
                </a:cubicBezTo>
                <a:cubicBezTo>
                  <a:pt x="616234" y="420198"/>
                  <a:pt x="634903" y="373335"/>
                  <a:pt x="585087" y="286086"/>
                </a:cubicBezTo>
                <a:cubicBezTo>
                  <a:pt x="563179" y="247700"/>
                  <a:pt x="539367" y="210076"/>
                  <a:pt x="521650" y="169881"/>
                </a:cubicBezTo>
                <a:cubicBezTo>
                  <a:pt x="498600" y="117398"/>
                  <a:pt x="513173" y="75202"/>
                  <a:pt x="559464" y="41674"/>
                </a:cubicBezTo>
                <a:cubicBezTo>
                  <a:pt x="655667" y="-28144"/>
                  <a:pt x="839404" y="-7189"/>
                  <a:pt x="918462" y="81774"/>
                </a:cubicBezTo>
                <a:cubicBezTo>
                  <a:pt x="962658" y="131590"/>
                  <a:pt x="962658" y="187597"/>
                  <a:pt x="943989" y="246366"/>
                </a:cubicBezTo>
                <a:cubicBezTo>
                  <a:pt x="936369" y="270369"/>
                  <a:pt x="925987" y="293420"/>
                  <a:pt x="917604" y="317137"/>
                </a:cubicBezTo>
                <a:cubicBezTo>
                  <a:pt x="895887" y="378669"/>
                  <a:pt x="910746" y="420293"/>
                  <a:pt x="966753" y="453535"/>
                </a:cubicBezTo>
                <a:cubicBezTo>
                  <a:pt x="1026952" y="489254"/>
                  <a:pt x="1090198" y="485825"/>
                  <a:pt x="1155063" y="468013"/>
                </a:cubicBezTo>
                <a:cubicBezTo>
                  <a:pt x="1227072" y="448201"/>
                  <a:pt x="1291556" y="410863"/>
                  <a:pt x="1359564" y="381812"/>
                </a:cubicBezTo>
                <a:cubicBezTo>
                  <a:pt x="1382520" y="395052"/>
                  <a:pt x="1386616" y="419912"/>
                  <a:pt x="1395379" y="441438"/>
                </a:cubicBezTo>
                <a:cubicBezTo>
                  <a:pt x="1430335" y="527449"/>
                  <a:pt x="1447957" y="616889"/>
                  <a:pt x="1445480" y="710043"/>
                </a:cubicBezTo>
                <a:cubicBezTo>
                  <a:pt x="1444909" y="730713"/>
                  <a:pt x="1443004" y="751001"/>
                  <a:pt x="1438050" y="771099"/>
                </a:cubicBezTo>
                <a:cubicBezTo>
                  <a:pt x="1415858" y="860253"/>
                  <a:pt x="1375186" y="881684"/>
                  <a:pt x="1293652" y="840822"/>
                </a:cubicBezTo>
                <a:cubicBezTo>
                  <a:pt x="1192210" y="790053"/>
                  <a:pt x="1135536" y="789863"/>
                  <a:pt x="1063623" y="928166"/>
                </a:cubicBezTo>
                <a:cubicBezTo>
                  <a:pt x="1026761" y="999032"/>
                  <a:pt x="1046192" y="1077327"/>
                  <a:pt x="1105914" y="1130953"/>
                </a:cubicBezTo>
                <a:cubicBezTo>
                  <a:pt x="1131345" y="1153813"/>
                  <a:pt x="1160206" y="1161052"/>
                  <a:pt x="1193830" y="1155433"/>
                </a:cubicBezTo>
                <a:cubicBezTo>
                  <a:pt x="1240121" y="1147622"/>
                  <a:pt x="1279650" y="1123619"/>
                  <a:pt x="1321274" y="1104664"/>
                </a:cubicBezTo>
                <a:cubicBezTo>
                  <a:pt x="1373947" y="1080756"/>
                  <a:pt x="1410428" y="1089139"/>
                  <a:pt x="1447671" y="1133335"/>
                </a:cubicBezTo>
                <a:cubicBezTo>
                  <a:pt x="1481104" y="1173054"/>
                  <a:pt x="1504710" y="1197495"/>
                  <a:pt x="1490438" y="1270494"/>
                </a:cubicBezTo>
                <a:cubicBezTo>
                  <a:pt x="1476166" y="1343493"/>
                  <a:pt x="1423667" y="1473411"/>
                  <a:pt x="1362041" y="1571328"/>
                </a:cubicBezTo>
                <a:cubicBezTo>
                  <a:pt x="1264791" y="1550945"/>
                  <a:pt x="1157044" y="1506852"/>
                  <a:pt x="1067337" y="1507660"/>
                </a:cubicBezTo>
                <a:cubicBezTo>
                  <a:pt x="977630" y="1508469"/>
                  <a:pt x="854321" y="1538706"/>
                  <a:pt x="823798" y="1576179"/>
                </a:cubicBezTo>
                <a:cubicBezTo>
                  <a:pt x="793275" y="1613652"/>
                  <a:pt x="863088" y="1682937"/>
                  <a:pt x="884199" y="1732496"/>
                </a:cubicBezTo>
                <a:cubicBezTo>
                  <a:pt x="921802" y="1820771"/>
                  <a:pt x="856743" y="1876797"/>
                  <a:pt x="804771" y="1898830"/>
                </a:cubicBezTo>
                <a:cubicBezTo>
                  <a:pt x="752799" y="1920863"/>
                  <a:pt x="620001" y="1899682"/>
                  <a:pt x="572366" y="1864692"/>
                </a:cubicBezTo>
                <a:cubicBezTo>
                  <a:pt x="524731" y="1829702"/>
                  <a:pt x="502956" y="1766898"/>
                  <a:pt x="518958" y="1688889"/>
                </a:cubicBezTo>
                <a:cubicBezTo>
                  <a:pt x="522768" y="1670506"/>
                  <a:pt x="560470" y="1629896"/>
                  <a:pt x="557962" y="1600381"/>
                </a:cubicBezTo>
                <a:cubicBezTo>
                  <a:pt x="555454" y="1570866"/>
                  <a:pt x="551599" y="1524249"/>
                  <a:pt x="503907" y="1511797"/>
                </a:cubicBezTo>
                <a:cubicBezTo>
                  <a:pt x="456215" y="1499345"/>
                  <a:pt x="336829" y="1513181"/>
                  <a:pt x="271810" y="1525669"/>
                </a:cubicBezTo>
                <a:cubicBezTo>
                  <a:pt x="206791" y="1538157"/>
                  <a:pt x="166368" y="1566246"/>
                  <a:pt x="113790" y="1586724"/>
                </a:cubicBezTo>
                <a:cubicBezTo>
                  <a:pt x="87215" y="1593678"/>
                  <a:pt x="77880" y="1572532"/>
                  <a:pt x="67594" y="1556244"/>
                </a:cubicBezTo>
                <a:cubicBezTo>
                  <a:pt x="35780" y="1505667"/>
                  <a:pt x="12348" y="1451469"/>
                  <a:pt x="1776" y="1392129"/>
                </a:cubicBezTo>
                <a:cubicBezTo>
                  <a:pt x="-510" y="1360696"/>
                  <a:pt x="-606" y="1329264"/>
                  <a:pt x="1585" y="1297831"/>
                </a:cubicBezTo>
                <a:cubicBezTo>
                  <a:pt x="12729" y="1256112"/>
                  <a:pt x="25112" y="1214869"/>
                  <a:pt x="53687" y="1180769"/>
                </a:cubicBezTo>
                <a:cubicBezTo>
                  <a:pt x="89120" y="1145908"/>
                  <a:pt x="122172" y="1105998"/>
                  <a:pt x="181131" y="1121238"/>
                </a:cubicBezTo>
                <a:cubicBezTo>
                  <a:pt x="204658" y="1130001"/>
                  <a:pt x="226375" y="1143241"/>
                  <a:pt x="250759" y="1149813"/>
                </a:cubicBezTo>
                <a:cubicBezTo>
                  <a:pt x="284859" y="1163433"/>
                  <a:pt x="319149" y="1174006"/>
                  <a:pt x="354868" y="1154861"/>
                </a:cubicBezTo>
                <a:cubicBezTo>
                  <a:pt x="358678" y="1152766"/>
                  <a:pt x="362583" y="1150860"/>
                  <a:pt x="366488" y="1149051"/>
                </a:cubicBezTo>
                <a:cubicBezTo>
                  <a:pt x="402397" y="1134192"/>
                  <a:pt x="428401" y="1108760"/>
                  <a:pt x="446403" y="1074660"/>
                </a:cubicBezTo>
                <a:cubicBezTo>
                  <a:pt x="512697" y="963694"/>
                  <a:pt x="494599" y="863396"/>
                  <a:pt x="397635" y="805293"/>
                </a:cubicBezTo>
                <a:cubicBezTo>
                  <a:pt x="334389" y="786815"/>
                  <a:pt x="278858" y="812247"/>
                  <a:pt x="223041" y="835869"/>
                </a:cubicBezTo>
                <a:cubicBezTo>
                  <a:pt x="162081" y="847203"/>
                  <a:pt x="134840" y="838917"/>
                  <a:pt x="107503" y="788148"/>
                </a:cubicBezTo>
                <a:cubicBezTo>
                  <a:pt x="40257" y="663276"/>
                  <a:pt x="34827" y="534688"/>
                  <a:pt x="93787" y="404577"/>
                </a:cubicBezTo>
                <a:cubicBezTo>
                  <a:pt x="99312" y="392956"/>
                  <a:pt x="106646" y="383050"/>
                  <a:pt x="120362" y="379812"/>
                </a:cubicBezTo>
                <a:close/>
              </a:path>
            </a:pathLst>
          </a:custGeom>
          <a:solidFill>
            <a:schemeClr val="accent4"/>
          </a:solidFill>
          <a:ln w="381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77" name="Freeform: Shape 166">
            <a:extLst>
              <a:ext uri="{FF2B5EF4-FFF2-40B4-BE49-F238E27FC236}">
                <a16:creationId xmlns:a16="http://schemas.microsoft.com/office/drawing/2014/main" id="{35FB4B10-0C9E-496D-AA79-E97DEBA67762}"/>
              </a:ext>
            </a:extLst>
          </p:cNvPr>
          <p:cNvSpPr/>
          <p:nvPr/>
        </p:nvSpPr>
        <p:spPr>
          <a:xfrm>
            <a:off x="3412480" y="3612333"/>
            <a:ext cx="2088747" cy="2163614"/>
          </a:xfrm>
          <a:custGeom>
            <a:avLst/>
            <a:gdLst>
              <a:gd name="connsiteX0" fmla="*/ 1572284 w 1655197"/>
              <a:gd name="connsiteY0" fmla="*/ 411272 h 1714526"/>
              <a:gd name="connsiteX1" fmla="*/ 1647626 w 1655197"/>
              <a:gd name="connsiteY1" fmla="*/ 734836 h 1714526"/>
              <a:gd name="connsiteX2" fmla="*/ 1609145 w 1655197"/>
              <a:gd name="connsiteY2" fmla="*/ 815608 h 1714526"/>
              <a:gd name="connsiteX3" fmla="*/ 1461127 w 1655197"/>
              <a:gd name="connsiteY3" fmla="*/ 849136 h 1714526"/>
              <a:gd name="connsiteX4" fmla="*/ 1367591 w 1655197"/>
              <a:gd name="connsiteY4" fmla="*/ 803131 h 1714526"/>
              <a:gd name="connsiteX5" fmla="*/ 1259102 w 1655197"/>
              <a:gd name="connsiteY5" fmla="*/ 826086 h 1714526"/>
              <a:gd name="connsiteX6" fmla="*/ 1323014 w 1655197"/>
              <a:gd name="connsiteY6" fmla="*/ 1149745 h 1714526"/>
              <a:gd name="connsiteX7" fmla="*/ 1444458 w 1655197"/>
              <a:gd name="connsiteY7" fmla="*/ 1130124 h 1714526"/>
              <a:gd name="connsiteX8" fmla="*/ 1622671 w 1655197"/>
              <a:gd name="connsiteY8" fmla="*/ 1204133 h 1714526"/>
              <a:gd name="connsiteX9" fmla="*/ 1615146 w 1655197"/>
              <a:gd name="connsiteY9" fmla="*/ 1588181 h 1714526"/>
              <a:gd name="connsiteX10" fmla="*/ 1601430 w 1655197"/>
              <a:gd name="connsiteY10" fmla="*/ 1648094 h 1714526"/>
              <a:gd name="connsiteX11" fmla="*/ 1384641 w 1655197"/>
              <a:gd name="connsiteY11" fmla="*/ 1713054 h 1714526"/>
              <a:gd name="connsiteX12" fmla="*/ 1164899 w 1655197"/>
              <a:gd name="connsiteY12" fmla="*/ 1668572 h 1714526"/>
              <a:gd name="connsiteX13" fmla="*/ 1137182 w 1655197"/>
              <a:gd name="connsiteY13" fmla="*/ 1577799 h 1714526"/>
              <a:gd name="connsiteX14" fmla="*/ 1184807 w 1655197"/>
              <a:gd name="connsiteY14" fmla="*/ 1484930 h 1714526"/>
              <a:gd name="connsiteX15" fmla="*/ 1124037 w 1655197"/>
              <a:gd name="connsiteY15" fmla="*/ 1293097 h 1714526"/>
              <a:gd name="connsiteX16" fmla="*/ 838192 w 1655197"/>
              <a:gd name="connsiteY16" fmla="*/ 1320052 h 1714526"/>
              <a:gd name="connsiteX17" fmla="*/ 809426 w 1655197"/>
              <a:gd name="connsiteY17" fmla="*/ 1466261 h 1714526"/>
              <a:gd name="connsiteX18" fmla="*/ 842669 w 1655197"/>
              <a:gd name="connsiteY18" fmla="*/ 1539604 h 1714526"/>
              <a:gd name="connsiteX19" fmla="*/ 792377 w 1655197"/>
              <a:gd name="connsiteY19" fmla="*/ 1654761 h 1714526"/>
              <a:gd name="connsiteX20" fmla="*/ 601686 w 1655197"/>
              <a:gd name="connsiteY20" fmla="*/ 1655713 h 1714526"/>
              <a:gd name="connsiteX21" fmla="*/ 392041 w 1655197"/>
              <a:gd name="connsiteY21" fmla="*/ 1580752 h 1714526"/>
              <a:gd name="connsiteX22" fmla="*/ 377277 w 1655197"/>
              <a:gd name="connsiteY22" fmla="*/ 1542747 h 1714526"/>
              <a:gd name="connsiteX23" fmla="*/ 399470 w 1655197"/>
              <a:gd name="connsiteY23" fmla="*/ 1266331 h 1714526"/>
              <a:gd name="connsiteX24" fmla="*/ 373372 w 1655197"/>
              <a:gd name="connsiteY24" fmla="*/ 1190417 h 1714526"/>
              <a:gd name="connsiteX25" fmla="*/ 268216 w 1655197"/>
              <a:gd name="connsiteY25" fmla="*/ 1145554 h 1714526"/>
              <a:gd name="connsiteX26" fmla="*/ 209732 w 1655197"/>
              <a:gd name="connsiteY26" fmla="*/ 1164604 h 1714526"/>
              <a:gd name="connsiteX27" fmla="*/ 34568 w 1655197"/>
              <a:gd name="connsiteY27" fmla="*/ 1100882 h 1714526"/>
              <a:gd name="connsiteX28" fmla="*/ 37616 w 1655197"/>
              <a:gd name="connsiteY28" fmla="*/ 909144 h 1714526"/>
              <a:gd name="connsiteX29" fmla="*/ 219734 w 1655197"/>
              <a:gd name="connsiteY29" fmla="*/ 859709 h 1714526"/>
              <a:gd name="connsiteX30" fmla="*/ 287933 w 1655197"/>
              <a:gd name="connsiteY30" fmla="*/ 892951 h 1714526"/>
              <a:gd name="connsiteX31" fmla="*/ 416806 w 1655197"/>
              <a:gd name="connsiteY31" fmla="*/ 853327 h 1714526"/>
              <a:gd name="connsiteX32" fmla="*/ 432236 w 1655197"/>
              <a:gd name="connsiteY32" fmla="*/ 589199 h 1714526"/>
              <a:gd name="connsiteX33" fmla="*/ 356894 w 1655197"/>
              <a:gd name="connsiteY33" fmla="*/ 354694 h 1714526"/>
              <a:gd name="connsiteX34" fmla="*/ 347845 w 1655197"/>
              <a:gd name="connsiteY34" fmla="*/ 318880 h 1714526"/>
              <a:gd name="connsiteX35" fmla="*/ 478718 w 1655197"/>
              <a:gd name="connsiteY35" fmla="*/ 369648 h 1714526"/>
              <a:gd name="connsiteX36" fmla="*/ 681410 w 1655197"/>
              <a:gd name="connsiteY36" fmla="*/ 414034 h 1714526"/>
              <a:gd name="connsiteX37" fmla="*/ 755134 w 1655197"/>
              <a:gd name="connsiteY37" fmla="*/ 397747 h 1714526"/>
              <a:gd name="connsiteX38" fmla="*/ 800473 w 1655197"/>
              <a:gd name="connsiteY38" fmla="*/ 304687 h 1714526"/>
              <a:gd name="connsiteX39" fmla="*/ 794282 w 1655197"/>
              <a:gd name="connsiteY39" fmla="*/ 281827 h 1714526"/>
              <a:gd name="connsiteX40" fmla="*/ 946967 w 1655197"/>
              <a:gd name="connsiteY40" fmla="*/ 4936 h 1714526"/>
              <a:gd name="connsiteX41" fmla="*/ 1089747 w 1655197"/>
              <a:gd name="connsiteY41" fmla="*/ 48846 h 1714526"/>
              <a:gd name="connsiteX42" fmla="*/ 1137563 w 1655197"/>
              <a:gd name="connsiteY42" fmla="*/ 209628 h 1714526"/>
              <a:gd name="connsiteX43" fmla="*/ 1089461 w 1655197"/>
              <a:gd name="connsiteY43" fmla="*/ 306973 h 1714526"/>
              <a:gd name="connsiteX44" fmla="*/ 1107940 w 1655197"/>
              <a:gd name="connsiteY44" fmla="*/ 391746 h 1714526"/>
              <a:gd name="connsiteX45" fmla="*/ 1296821 w 1655197"/>
              <a:gd name="connsiteY45" fmla="*/ 448229 h 1714526"/>
              <a:gd name="connsiteX46" fmla="*/ 1572284 w 1655197"/>
              <a:gd name="connsiteY46" fmla="*/ 411272 h 1714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55197" h="1714526">
                <a:moveTo>
                  <a:pt x="1572284" y="411272"/>
                </a:moveTo>
                <a:cubicBezTo>
                  <a:pt x="1624481" y="512809"/>
                  <a:pt x="1674677" y="614917"/>
                  <a:pt x="1647626" y="734836"/>
                </a:cubicBezTo>
                <a:cubicBezTo>
                  <a:pt x="1640864" y="764650"/>
                  <a:pt x="1627338" y="791510"/>
                  <a:pt x="1609145" y="815608"/>
                </a:cubicBezTo>
                <a:cubicBezTo>
                  <a:pt x="1565330" y="873520"/>
                  <a:pt x="1525516" y="881902"/>
                  <a:pt x="1461127" y="849136"/>
                </a:cubicBezTo>
                <a:cubicBezTo>
                  <a:pt x="1430171" y="833325"/>
                  <a:pt x="1399214" y="817513"/>
                  <a:pt x="1367591" y="803131"/>
                </a:cubicBezTo>
                <a:cubicBezTo>
                  <a:pt x="1326253" y="784462"/>
                  <a:pt x="1287486" y="794463"/>
                  <a:pt x="1259102" y="826086"/>
                </a:cubicBezTo>
                <a:cubicBezTo>
                  <a:pt x="1155184" y="942481"/>
                  <a:pt x="1197570" y="1089547"/>
                  <a:pt x="1323014" y="1149745"/>
                </a:cubicBezTo>
                <a:cubicBezTo>
                  <a:pt x="1364448" y="1169653"/>
                  <a:pt x="1408073" y="1154413"/>
                  <a:pt x="1444458" y="1130124"/>
                </a:cubicBezTo>
                <a:cubicBezTo>
                  <a:pt x="1531993" y="1071736"/>
                  <a:pt x="1588095" y="1094215"/>
                  <a:pt x="1622671" y="1204133"/>
                </a:cubicBezTo>
                <a:cubicBezTo>
                  <a:pt x="1663152" y="1332721"/>
                  <a:pt x="1637720" y="1460546"/>
                  <a:pt x="1615146" y="1588181"/>
                </a:cubicBezTo>
                <a:cubicBezTo>
                  <a:pt x="1611622" y="1608374"/>
                  <a:pt x="1606002" y="1628186"/>
                  <a:pt x="1601430" y="1648094"/>
                </a:cubicBezTo>
                <a:cubicBezTo>
                  <a:pt x="1531993" y="1679145"/>
                  <a:pt x="1461508" y="1706958"/>
                  <a:pt x="1384641" y="1713054"/>
                </a:cubicBezTo>
                <a:cubicBezTo>
                  <a:pt x="1307203" y="1719245"/>
                  <a:pt x="1233860" y="1706196"/>
                  <a:pt x="1164899" y="1668572"/>
                </a:cubicBezTo>
                <a:cubicBezTo>
                  <a:pt x="1124513" y="1646569"/>
                  <a:pt x="1118036" y="1616375"/>
                  <a:pt x="1137182" y="1577799"/>
                </a:cubicBezTo>
                <a:cubicBezTo>
                  <a:pt x="1152612" y="1546652"/>
                  <a:pt x="1170805" y="1516744"/>
                  <a:pt x="1184807" y="1484930"/>
                </a:cubicBezTo>
                <a:cubicBezTo>
                  <a:pt x="1219382" y="1406635"/>
                  <a:pt x="1196999" y="1338150"/>
                  <a:pt x="1124037" y="1293097"/>
                </a:cubicBezTo>
                <a:cubicBezTo>
                  <a:pt x="1021548" y="1229660"/>
                  <a:pt x="919916" y="1239280"/>
                  <a:pt x="838192" y="1320052"/>
                </a:cubicBezTo>
                <a:cubicBezTo>
                  <a:pt x="793043" y="1364629"/>
                  <a:pt x="784376" y="1407778"/>
                  <a:pt x="809426" y="1466261"/>
                </a:cubicBezTo>
                <a:cubicBezTo>
                  <a:pt x="819999" y="1490931"/>
                  <a:pt x="833525" y="1514458"/>
                  <a:pt x="842669" y="1539604"/>
                </a:cubicBezTo>
                <a:cubicBezTo>
                  <a:pt x="862671" y="1594944"/>
                  <a:pt x="846669" y="1631520"/>
                  <a:pt x="792377" y="1654761"/>
                </a:cubicBezTo>
                <a:cubicBezTo>
                  <a:pt x="729321" y="1681812"/>
                  <a:pt x="664361" y="1675430"/>
                  <a:pt x="601686" y="1655713"/>
                </a:cubicBezTo>
                <a:cubicBezTo>
                  <a:pt x="530915" y="1633425"/>
                  <a:pt x="462240" y="1604659"/>
                  <a:pt x="392041" y="1580752"/>
                </a:cubicBezTo>
                <a:cubicBezTo>
                  <a:pt x="368419" y="1572655"/>
                  <a:pt x="371943" y="1562178"/>
                  <a:pt x="377277" y="1542747"/>
                </a:cubicBezTo>
                <a:cubicBezTo>
                  <a:pt x="401661" y="1452164"/>
                  <a:pt x="420521" y="1360819"/>
                  <a:pt x="399470" y="1266331"/>
                </a:cubicBezTo>
                <a:cubicBezTo>
                  <a:pt x="393565" y="1239947"/>
                  <a:pt x="386326" y="1214230"/>
                  <a:pt x="373372" y="1190417"/>
                </a:cubicBezTo>
                <a:cubicBezTo>
                  <a:pt x="347273" y="1142316"/>
                  <a:pt x="320794" y="1130791"/>
                  <a:pt x="268216" y="1145554"/>
                </a:cubicBezTo>
                <a:cubicBezTo>
                  <a:pt x="248499" y="1151079"/>
                  <a:pt x="229354" y="1158699"/>
                  <a:pt x="209732" y="1164604"/>
                </a:cubicBezTo>
                <a:cubicBezTo>
                  <a:pt x="130008" y="1188417"/>
                  <a:pt x="82002" y="1170891"/>
                  <a:pt x="34568" y="1100882"/>
                </a:cubicBezTo>
                <a:cubicBezTo>
                  <a:pt x="-12486" y="1031540"/>
                  <a:pt x="-11533" y="970009"/>
                  <a:pt x="37616" y="909144"/>
                </a:cubicBezTo>
                <a:cubicBezTo>
                  <a:pt x="86574" y="848470"/>
                  <a:pt x="146963" y="831515"/>
                  <a:pt x="219734" y="859709"/>
                </a:cubicBezTo>
                <a:cubicBezTo>
                  <a:pt x="243260" y="868853"/>
                  <a:pt x="265358" y="881426"/>
                  <a:pt x="287933" y="892951"/>
                </a:cubicBezTo>
                <a:cubicBezTo>
                  <a:pt x="349178" y="924098"/>
                  <a:pt x="385183" y="914192"/>
                  <a:pt x="416806" y="853327"/>
                </a:cubicBezTo>
                <a:cubicBezTo>
                  <a:pt x="461097" y="768079"/>
                  <a:pt x="455573" y="677782"/>
                  <a:pt x="432236" y="589199"/>
                </a:cubicBezTo>
                <a:cubicBezTo>
                  <a:pt x="411377" y="509951"/>
                  <a:pt x="382230" y="432799"/>
                  <a:pt x="356894" y="354694"/>
                </a:cubicBezTo>
                <a:cubicBezTo>
                  <a:pt x="354036" y="345931"/>
                  <a:pt x="352322" y="336882"/>
                  <a:pt x="347845" y="318880"/>
                </a:cubicBezTo>
                <a:cubicBezTo>
                  <a:pt x="395756" y="337453"/>
                  <a:pt x="437094" y="354027"/>
                  <a:pt x="478718" y="369648"/>
                </a:cubicBezTo>
                <a:cubicBezTo>
                  <a:pt x="544060" y="394222"/>
                  <a:pt x="609782" y="417178"/>
                  <a:pt x="681410" y="414034"/>
                </a:cubicBezTo>
                <a:cubicBezTo>
                  <a:pt x="707128" y="412891"/>
                  <a:pt x="731702" y="408129"/>
                  <a:pt x="755134" y="397747"/>
                </a:cubicBezTo>
                <a:cubicBezTo>
                  <a:pt x="802568" y="376696"/>
                  <a:pt x="813141" y="354789"/>
                  <a:pt x="800473" y="304687"/>
                </a:cubicBezTo>
                <a:cubicBezTo>
                  <a:pt x="798568" y="297067"/>
                  <a:pt x="796663" y="289352"/>
                  <a:pt x="794282" y="281827"/>
                </a:cubicBezTo>
                <a:cubicBezTo>
                  <a:pt x="751324" y="146096"/>
                  <a:pt x="808569" y="40654"/>
                  <a:pt x="946967" y="4936"/>
                </a:cubicBezTo>
                <a:cubicBezTo>
                  <a:pt x="1002022" y="-9257"/>
                  <a:pt x="1051552" y="7698"/>
                  <a:pt x="1089747" y="48846"/>
                </a:cubicBezTo>
                <a:cubicBezTo>
                  <a:pt x="1131467" y="93804"/>
                  <a:pt x="1153755" y="146382"/>
                  <a:pt x="1137563" y="209628"/>
                </a:cubicBezTo>
                <a:cubicBezTo>
                  <a:pt x="1128419" y="245537"/>
                  <a:pt x="1108607" y="276208"/>
                  <a:pt x="1089461" y="306973"/>
                </a:cubicBezTo>
                <a:cubicBezTo>
                  <a:pt x="1067744" y="342025"/>
                  <a:pt x="1074888" y="368314"/>
                  <a:pt x="1107940" y="391746"/>
                </a:cubicBezTo>
                <a:cubicBezTo>
                  <a:pt x="1164804" y="431941"/>
                  <a:pt x="1231098" y="441085"/>
                  <a:pt x="1296821" y="448229"/>
                </a:cubicBezTo>
                <a:cubicBezTo>
                  <a:pt x="1391118" y="458230"/>
                  <a:pt x="1483701" y="447467"/>
                  <a:pt x="1572284" y="411272"/>
                </a:cubicBezTo>
                <a:close/>
              </a:path>
            </a:pathLst>
          </a:custGeom>
          <a:solidFill>
            <a:schemeClr val="accent2"/>
          </a:solidFill>
          <a:ln w="381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8" name="Teardrop 1">
            <a:extLst>
              <a:ext uri="{FF2B5EF4-FFF2-40B4-BE49-F238E27FC236}">
                <a16:creationId xmlns:a16="http://schemas.microsoft.com/office/drawing/2014/main" id="{8A220A08-487A-4E54-9E94-5600DAB56944}"/>
              </a:ext>
            </a:extLst>
          </p:cNvPr>
          <p:cNvSpPr/>
          <p:nvPr/>
        </p:nvSpPr>
        <p:spPr>
          <a:xfrm rot="18805991">
            <a:off x="7581050" y="3097221"/>
            <a:ext cx="544134" cy="538458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79" name="Rectangle 9">
            <a:extLst>
              <a:ext uri="{FF2B5EF4-FFF2-40B4-BE49-F238E27FC236}">
                <a16:creationId xmlns:a16="http://schemas.microsoft.com/office/drawing/2014/main" id="{96B7EC61-BEF8-4761-B3D1-84400B0FD379}"/>
              </a:ext>
            </a:extLst>
          </p:cNvPr>
          <p:cNvSpPr/>
          <p:nvPr/>
        </p:nvSpPr>
        <p:spPr>
          <a:xfrm>
            <a:off x="6074590" y="3031319"/>
            <a:ext cx="464763" cy="46400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0" name="Block Arc 25">
            <a:extLst>
              <a:ext uri="{FF2B5EF4-FFF2-40B4-BE49-F238E27FC236}">
                <a16:creationId xmlns:a16="http://schemas.microsoft.com/office/drawing/2014/main" id="{A16F450E-6737-4138-A704-E18409CAF5FE}"/>
              </a:ext>
            </a:extLst>
          </p:cNvPr>
          <p:cNvSpPr>
            <a:spLocks noChangeAspect="1"/>
          </p:cNvSpPr>
          <p:nvPr/>
        </p:nvSpPr>
        <p:spPr>
          <a:xfrm>
            <a:off x="4379991" y="4437886"/>
            <a:ext cx="354751" cy="512509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1" name="Round Same Side Corner Rectangle 11">
            <a:extLst>
              <a:ext uri="{FF2B5EF4-FFF2-40B4-BE49-F238E27FC236}">
                <a16:creationId xmlns:a16="http://schemas.microsoft.com/office/drawing/2014/main" id="{93B0E010-C3EC-440D-B4F1-DE2630357142}"/>
              </a:ext>
            </a:extLst>
          </p:cNvPr>
          <p:cNvSpPr>
            <a:spLocks noChangeAspect="1"/>
          </p:cNvSpPr>
          <p:nvPr/>
        </p:nvSpPr>
        <p:spPr>
          <a:xfrm rot="9900000">
            <a:off x="6040701" y="4678798"/>
            <a:ext cx="397851" cy="3378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51</cp:revision>
  <dcterms:created xsi:type="dcterms:W3CDTF">2018-02-18T19:39:47Z</dcterms:created>
  <dcterms:modified xsi:type="dcterms:W3CDTF">2022-10-24T06:43:42Z</dcterms:modified>
</cp:coreProperties>
</file>