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4C6-41F8-81C2-1A30CB3789E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4C6-41F8-81C2-1A30CB3789E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4C6-41F8-81C2-1A30CB3789E2}"/>
              </c:ext>
            </c:extLst>
          </c:dPt>
          <c:dLbls>
            <c:dLbl>
              <c:idx val="0"/>
              <c:layout>
                <c:manualLayout>
                  <c:x val="-7.0683073055130413E-3"/>
                  <c:y val="8.60494114738934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C6-41F8-81C2-1A30CB3789E2}"/>
                </c:ext>
              </c:extLst>
            </c:dLbl>
            <c:dLbl>
              <c:idx val="1"/>
              <c:layout>
                <c:manualLayout>
                  <c:x val="-4.3194712322465757E-17"/>
                  <c:y val="8.90166325592000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C6-41F8-81C2-1A30CB3789E2}"/>
                </c:ext>
              </c:extLst>
            </c:dLbl>
            <c:dLbl>
              <c:idx val="2"/>
              <c:layout>
                <c:manualLayout>
                  <c:x val="-9.4244097406840262E-3"/>
                  <c:y val="8.60494114738934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C6-41F8-81C2-1A30CB3789E2}"/>
                </c:ext>
              </c:extLst>
            </c:dLbl>
            <c:dLbl>
              <c:idx val="3"/>
              <c:layout>
                <c:manualLayout>
                  <c:x val="-9.4244097406840262E-3"/>
                  <c:y val="8.60494114738934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C6-41F8-81C2-1A30CB3789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45</c:v>
                </c:pt>
                <c:pt idx="2">
                  <c:v>50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4C6-41F8-81C2-1A30CB3789E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4C6-41F8-81C2-1A30CB3789E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4C6-41F8-81C2-1A30CB3789E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B4C6-41F8-81C2-1A30CB3789E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B4C6-41F8-81C2-1A30CB3789E2}"/>
              </c:ext>
            </c:extLst>
          </c:dPt>
          <c:dLbls>
            <c:dLbl>
              <c:idx val="0"/>
              <c:layout>
                <c:manualLayout>
                  <c:x val="0"/>
                  <c:y val="8.60494114738934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4C6-41F8-81C2-1A30CB3789E2}"/>
                </c:ext>
              </c:extLst>
            </c:dLbl>
            <c:dLbl>
              <c:idx val="1"/>
              <c:layout>
                <c:manualLayout>
                  <c:x val="-8.6389424644931515E-17"/>
                  <c:y val="8.01149693032801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4C6-41F8-81C2-1A30CB3789E2}"/>
                </c:ext>
              </c:extLst>
            </c:dLbl>
            <c:dLbl>
              <c:idx val="2"/>
              <c:layout>
                <c:manualLayout>
                  <c:x val="0"/>
                  <c:y val="9.19838536445068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4C6-41F8-81C2-1A30CB3789E2}"/>
                </c:ext>
              </c:extLst>
            </c:dLbl>
            <c:dLbl>
              <c:idx val="3"/>
              <c:layout>
                <c:manualLayout>
                  <c:x val="-1.7277884928986303E-16"/>
                  <c:y val="8.60494114738934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4C6-41F8-81C2-1A30CB3789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25</c:v>
                </c:pt>
                <c:pt idx="1">
                  <c:v>30</c:v>
                </c:pt>
                <c:pt idx="2">
                  <c:v>70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4C6-41F8-81C2-1A30CB3789E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375694080"/>
        <c:axId val="375695616"/>
      </c:barChart>
      <c:catAx>
        <c:axId val="375694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75695616"/>
        <c:crosses val="autoZero"/>
        <c:auto val="1"/>
        <c:lblAlgn val="ctr"/>
        <c:lblOffset val="100"/>
        <c:noMultiLvlLbl val="0"/>
      </c:catAx>
      <c:valAx>
        <c:axId val="37569561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75694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1062" name="Chart 18">
            <a:extLst>
              <a:ext uri="{FF2B5EF4-FFF2-40B4-BE49-F238E27FC236}">
                <a16:creationId xmlns:a16="http://schemas.microsoft.com/office/drawing/2014/main" id="{2B06C9D1-21FE-4C3B-8459-751CA00DB0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091723"/>
              </p:ext>
            </p:extLst>
          </p:nvPr>
        </p:nvGraphicFramePr>
        <p:xfrm>
          <a:off x="705742" y="1865213"/>
          <a:ext cx="5390258" cy="4280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063" name="그룹 1062">
            <a:extLst>
              <a:ext uri="{FF2B5EF4-FFF2-40B4-BE49-F238E27FC236}">
                <a16:creationId xmlns:a16="http://schemas.microsoft.com/office/drawing/2014/main" id="{DE4F1F80-2461-47C2-AF41-AABDA080EEF3}"/>
              </a:ext>
            </a:extLst>
          </p:cNvPr>
          <p:cNvGrpSpPr/>
          <p:nvPr/>
        </p:nvGrpSpPr>
        <p:grpSpPr>
          <a:xfrm>
            <a:off x="6416649" y="1927702"/>
            <a:ext cx="5180400" cy="4217610"/>
            <a:chOff x="6416649" y="1927702"/>
            <a:chExt cx="5180400" cy="4217610"/>
          </a:xfrm>
        </p:grpSpPr>
        <p:grpSp>
          <p:nvGrpSpPr>
            <p:cNvPr id="1064" name="Group 33">
              <a:extLst>
                <a:ext uri="{FF2B5EF4-FFF2-40B4-BE49-F238E27FC236}">
                  <a16:creationId xmlns:a16="http://schemas.microsoft.com/office/drawing/2014/main" id="{8ABF293E-6A75-4544-9633-DF93DA4D9E28}"/>
                </a:ext>
              </a:extLst>
            </p:cNvPr>
            <p:cNvGrpSpPr/>
            <p:nvPr/>
          </p:nvGrpSpPr>
          <p:grpSpPr>
            <a:xfrm>
              <a:off x="6416649" y="4131624"/>
              <a:ext cx="5180400" cy="911726"/>
              <a:chOff x="611559" y="2708920"/>
              <a:chExt cx="2701005" cy="911726"/>
            </a:xfrm>
          </p:grpSpPr>
          <p:sp>
            <p:nvSpPr>
              <p:cNvPr id="1077" name="Rounded Rectangle 58">
                <a:extLst>
                  <a:ext uri="{FF2B5EF4-FFF2-40B4-BE49-F238E27FC236}">
                    <a16:creationId xmlns:a16="http://schemas.microsoft.com/office/drawing/2014/main" id="{1045585E-9E94-4D86-B6EC-2B9CB49B46A8}"/>
                  </a:ext>
                </a:extLst>
              </p:cNvPr>
              <p:cNvSpPr/>
              <p:nvPr/>
            </p:nvSpPr>
            <p:spPr>
              <a:xfrm>
                <a:off x="611559" y="2708920"/>
                <a:ext cx="1772278" cy="379785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 w="444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bg1"/>
                  </a:solidFill>
                </a:endParaRPr>
              </a:p>
            </p:txBody>
          </p:sp>
          <p:sp>
            <p:nvSpPr>
              <p:cNvPr id="1078" name="TextBox 1077">
                <a:extLst>
                  <a:ext uri="{FF2B5EF4-FFF2-40B4-BE49-F238E27FC236}">
                    <a16:creationId xmlns:a16="http://schemas.microsoft.com/office/drawing/2014/main" id="{C6004D36-67D7-4ABE-9361-80C1E204E5A4}"/>
                  </a:ext>
                </a:extLst>
              </p:cNvPr>
              <p:cNvSpPr txBox="1"/>
              <p:nvPr/>
            </p:nvSpPr>
            <p:spPr>
              <a:xfrm>
                <a:off x="1003550" y="3158981"/>
                <a:ext cx="23090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079" name="TextBox 1078">
                <a:extLst>
                  <a:ext uri="{FF2B5EF4-FFF2-40B4-BE49-F238E27FC236}">
                    <a16:creationId xmlns:a16="http://schemas.microsoft.com/office/drawing/2014/main" id="{397C2088-2669-4123-A12A-C613802E6137}"/>
                  </a:ext>
                </a:extLst>
              </p:cNvPr>
              <p:cNvSpPr txBox="1"/>
              <p:nvPr/>
            </p:nvSpPr>
            <p:spPr>
              <a:xfrm>
                <a:off x="767181" y="2744923"/>
                <a:ext cx="13998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bg1"/>
                    </a:solidFill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065" name="Group 37">
              <a:extLst>
                <a:ext uri="{FF2B5EF4-FFF2-40B4-BE49-F238E27FC236}">
                  <a16:creationId xmlns:a16="http://schemas.microsoft.com/office/drawing/2014/main" id="{7C626ADE-5DCF-43D7-8E9C-7522CA808A97}"/>
                </a:ext>
              </a:extLst>
            </p:cNvPr>
            <p:cNvGrpSpPr/>
            <p:nvPr/>
          </p:nvGrpSpPr>
          <p:grpSpPr>
            <a:xfrm>
              <a:off x="6416649" y="3029663"/>
              <a:ext cx="5180400" cy="911726"/>
              <a:chOff x="611559" y="2708920"/>
              <a:chExt cx="2701005" cy="911726"/>
            </a:xfrm>
          </p:grpSpPr>
          <p:sp>
            <p:nvSpPr>
              <p:cNvPr id="1074" name="Rounded Rectangle 64">
                <a:extLst>
                  <a:ext uri="{FF2B5EF4-FFF2-40B4-BE49-F238E27FC236}">
                    <a16:creationId xmlns:a16="http://schemas.microsoft.com/office/drawing/2014/main" id="{FC9D7E1D-6284-430E-9ED7-C405D4DDE326}"/>
                  </a:ext>
                </a:extLst>
              </p:cNvPr>
              <p:cNvSpPr/>
              <p:nvPr/>
            </p:nvSpPr>
            <p:spPr>
              <a:xfrm>
                <a:off x="611559" y="2708920"/>
                <a:ext cx="1772278" cy="37978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 w="444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075" name="TextBox 1074">
                <a:extLst>
                  <a:ext uri="{FF2B5EF4-FFF2-40B4-BE49-F238E27FC236}">
                    <a16:creationId xmlns:a16="http://schemas.microsoft.com/office/drawing/2014/main" id="{3E116C96-581D-4FD6-91F1-18C37504FC8E}"/>
                  </a:ext>
                </a:extLst>
              </p:cNvPr>
              <p:cNvSpPr txBox="1"/>
              <p:nvPr/>
            </p:nvSpPr>
            <p:spPr>
              <a:xfrm>
                <a:off x="1003550" y="3158981"/>
                <a:ext cx="23090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076" name="TextBox 1075">
                <a:extLst>
                  <a:ext uri="{FF2B5EF4-FFF2-40B4-BE49-F238E27FC236}">
                    <a16:creationId xmlns:a16="http://schemas.microsoft.com/office/drawing/2014/main" id="{3A4223F8-5727-4C41-A491-8F716238A2A7}"/>
                  </a:ext>
                </a:extLst>
              </p:cNvPr>
              <p:cNvSpPr txBox="1"/>
              <p:nvPr/>
            </p:nvSpPr>
            <p:spPr>
              <a:xfrm>
                <a:off x="767181" y="2744923"/>
                <a:ext cx="13998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bg1"/>
                    </a:solidFill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066" name="Group 41">
              <a:extLst>
                <a:ext uri="{FF2B5EF4-FFF2-40B4-BE49-F238E27FC236}">
                  <a16:creationId xmlns:a16="http://schemas.microsoft.com/office/drawing/2014/main" id="{CA88B11E-D3E3-4685-B271-763FFB4C56B6}"/>
                </a:ext>
              </a:extLst>
            </p:cNvPr>
            <p:cNvGrpSpPr/>
            <p:nvPr/>
          </p:nvGrpSpPr>
          <p:grpSpPr>
            <a:xfrm>
              <a:off x="6416649" y="5233586"/>
              <a:ext cx="5180400" cy="911726"/>
              <a:chOff x="611559" y="2708920"/>
              <a:chExt cx="2701005" cy="911726"/>
            </a:xfrm>
          </p:grpSpPr>
          <p:sp>
            <p:nvSpPr>
              <p:cNvPr id="1071" name="Rounded Rectangle 68">
                <a:extLst>
                  <a:ext uri="{FF2B5EF4-FFF2-40B4-BE49-F238E27FC236}">
                    <a16:creationId xmlns:a16="http://schemas.microsoft.com/office/drawing/2014/main" id="{DAB562E1-A181-4609-AAB4-45DB2A766EEB}"/>
                  </a:ext>
                </a:extLst>
              </p:cNvPr>
              <p:cNvSpPr/>
              <p:nvPr/>
            </p:nvSpPr>
            <p:spPr>
              <a:xfrm>
                <a:off x="611559" y="2708920"/>
                <a:ext cx="1772278" cy="379785"/>
              </a:xfrm>
              <a:prstGeom prst="roundRect">
                <a:avLst>
                  <a:gd name="adj" fmla="val 50000"/>
                </a:avLst>
              </a:prstGeom>
              <a:solidFill>
                <a:schemeClr val="accent4"/>
              </a:solidFill>
              <a:ln w="444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072" name="TextBox 1071">
                <a:extLst>
                  <a:ext uri="{FF2B5EF4-FFF2-40B4-BE49-F238E27FC236}">
                    <a16:creationId xmlns:a16="http://schemas.microsoft.com/office/drawing/2014/main" id="{1CB2F61D-F896-4620-BABF-29B05DE309D1}"/>
                  </a:ext>
                </a:extLst>
              </p:cNvPr>
              <p:cNvSpPr txBox="1"/>
              <p:nvPr/>
            </p:nvSpPr>
            <p:spPr>
              <a:xfrm>
                <a:off x="1003550" y="3158981"/>
                <a:ext cx="23090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073" name="TextBox 1072">
                <a:extLst>
                  <a:ext uri="{FF2B5EF4-FFF2-40B4-BE49-F238E27FC236}">
                    <a16:creationId xmlns:a16="http://schemas.microsoft.com/office/drawing/2014/main" id="{6D3B2E5F-BDF1-4627-82A1-79E3DDEAF76F}"/>
                  </a:ext>
                </a:extLst>
              </p:cNvPr>
              <p:cNvSpPr txBox="1"/>
              <p:nvPr/>
            </p:nvSpPr>
            <p:spPr>
              <a:xfrm>
                <a:off x="767181" y="2744923"/>
                <a:ext cx="13998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bg1"/>
                    </a:solidFill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067" name="Group 37">
              <a:extLst>
                <a:ext uri="{FF2B5EF4-FFF2-40B4-BE49-F238E27FC236}">
                  <a16:creationId xmlns:a16="http://schemas.microsoft.com/office/drawing/2014/main" id="{0F246B07-D5BA-47BB-87C2-2FFD079FBC54}"/>
                </a:ext>
              </a:extLst>
            </p:cNvPr>
            <p:cNvGrpSpPr/>
            <p:nvPr/>
          </p:nvGrpSpPr>
          <p:grpSpPr>
            <a:xfrm>
              <a:off x="6416649" y="1927702"/>
              <a:ext cx="5180400" cy="911726"/>
              <a:chOff x="611559" y="2708920"/>
              <a:chExt cx="2701005" cy="911726"/>
            </a:xfrm>
          </p:grpSpPr>
          <p:sp>
            <p:nvSpPr>
              <p:cNvPr id="1068" name="Rounded Rectangle 64">
                <a:extLst>
                  <a:ext uri="{FF2B5EF4-FFF2-40B4-BE49-F238E27FC236}">
                    <a16:creationId xmlns:a16="http://schemas.microsoft.com/office/drawing/2014/main" id="{7A1B8B31-8227-4C9B-8F32-1BC313EEB06F}"/>
                  </a:ext>
                </a:extLst>
              </p:cNvPr>
              <p:cNvSpPr/>
              <p:nvPr/>
            </p:nvSpPr>
            <p:spPr>
              <a:xfrm>
                <a:off x="611559" y="2708920"/>
                <a:ext cx="1772278" cy="379785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444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069" name="TextBox 1068">
                <a:extLst>
                  <a:ext uri="{FF2B5EF4-FFF2-40B4-BE49-F238E27FC236}">
                    <a16:creationId xmlns:a16="http://schemas.microsoft.com/office/drawing/2014/main" id="{6550D75F-6E2E-4F4B-9F0C-12C8F150E305}"/>
                  </a:ext>
                </a:extLst>
              </p:cNvPr>
              <p:cNvSpPr txBox="1"/>
              <p:nvPr/>
            </p:nvSpPr>
            <p:spPr>
              <a:xfrm>
                <a:off x="1003550" y="3158981"/>
                <a:ext cx="23090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070" name="TextBox 1069">
                <a:extLst>
                  <a:ext uri="{FF2B5EF4-FFF2-40B4-BE49-F238E27FC236}">
                    <a16:creationId xmlns:a16="http://schemas.microsoft.com/office/drawing/2014/main" id="{0A567930-3613-4209-AAA6-0C256F708102}"/>
                  </a:ext>
                </a:extLst>
              </p:cNvPr>
              <p:cNvSpPr txBox="1"/>
              <p:nvPr/>
            </p:nvSpPr>
            <p:spPr>
              <a:xfrm>
                <a:off x="767181" y="2744923"/>
                <a:ext cx="13998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bg1"/>
                    </a:solidFill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11292</TotalTime>
  <Words>103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47</cp:revision>
  <dcterms:created xsi:type="dcterms:W3CDTF">2018-02-18T19:39:47Z</dcterms:created>
  <dcterms:modified xsi:type="dcterms:W3CDTF">2022-10-25T06:50:56Z</dcterms:modified>
</cp:coreProperties>
</file>