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Oval 5">
            <a:extLst>
              <a:ext uri="{FF2B5EF4-FFF2-40B4-BE49-F238E27FC236}">
                <a16:creationId xmlns:a16="http://schemas.microsoft.com/office/drawing/2014/main" id="{D8D03CAA-927A-46F2-B623-25B568BD8A4D}"/>
              </a:ext>
            </a:extLst>
          </p:cNvPr>
          <p:cNvSpPr/>
          <p:nvPr/>
        </p:nvSpPr>
        <p:spPr>
          <a:xfrm>
            <a:off x="4690954" y="2605515"/>
            <a:ext cx="2818944" cy="2818944"/>
          </a:xfrm>
          <a:prstGeom prst="donut">
            <a:avLst>
              <a:gd name="adj" fmla="val 12967"/>
            </a:avLst>
          </a:prstGeom>
          <a:solidFill>
            <a:schemeClr val="accent2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65" name="Freeform 70">
            <a:extLst>
              <a:ext uri="{FF2B5EF4-FFF2-40B4-BE49-F238E27FC236}">
                <a16:creationId xmlns:a16="http://schemas.microsoft.com/office/drawing/2014/main" id="{A08BAB9C-8F4F-4F8B-9751-5D27E8CCB5C8}"/>
              </a:ext>
            </a:extLst>
          </p:cNvPr>
          <p:cNvSpPr/>
          <p:nvPr/>
        </p:nvSpPr>
        <p:spPr>
          <a:xfrm rot="10800000">
            <a:off x="7041983" y="4972273"/>
            <a:ext cx="1408483" cy="688820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66" name="Freeform 29">
            <a:extLst>
              <a:ext uri="{FF2B5EF4-FFF2-40B4-BE49-F238E27FC236}">
                <a16:creationId xmlns:a16="http://schemas.microsoft.com/office/drawing/2014/main" id="{65A2EE83-F8B2-4A87-9FE5-2758072936D3}"/>
              </a:ext>
            </a:extLst>
          </p:cNvPr>
          <p:cNvSpPr/>
          <p:nvPr/>
        </p:nvSpPr>
        <p:spPr>
          <a:xfrm>
            <a:off x="3750386" y="2417621"/>
            <a:ext cx="1516316" cy="688820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68" name="Oval 10">
            <a:extLst>
              <a:ext uri="{FF2B5EF4-FFF2-40B4-BE49-F238E27FC236}">
                <a16:creationId xmlns:a16="http://schemas.microsoft.com/office/drawing/2014/main" id="{154B6AB3-D81B-4F8F-9C5E-7975E5E14E90}"/>
              </a:ext>
            </a:extLst>
          </p:cNvPr>
          <p:cNvSpPr/>
          <p:nvPr/>
        </p:nvSpPr>
        <p:spPr>
          <a:xfrm>
            <a:off x="5362205" y="3276766"/>
            <a:ext cx="1476445" cy="14764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069" name="Oval 59">
            <a:extLst>
              <a:ext uri="{FF2B5EF4-FFF2-40B4-BE49-F238E27FC236}">
                <a16:creationId xmlns:a16="http://schemas.microsoft.com/office/drawing/2014/main" id="{B5F492E9-5CA2-4D69-B4D2-E1925D882277}"/>
              </a:ext>
            </a:extLst>
          </p:cNvPr>
          <p:cNvSpPr/>
          <p:nvPr/>
        </p:nvSpPr>
        <p:spPr>
          <a:xfrm>
            <a:off x="8485706" y="1996958"/>
            <a:ext cx="820247" cy="8202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0" name="Oval 62">
            <a:extLst>
              <a:ext uri="{FF2B5EF4-FFF2-40B4-BE49-F238E27FC236}">
                <a16:creationId xmlns:a16="http://schemas.microsoft.com/office/drawing/2014/main" id="{CBB1FA63-1344-4CCA-AF8B-544B7F637FA0}"/>
              </a:ext>
            </a:extLst>
          </p:cNvPr>
          <p:cNvSpPr/>
          <p:nvPr/>
        </p:nvSpPr>
        <p:spPr>
          <a:xfrm>
            <a:off x="2886048" y="1996958"/>
            <a:ext cx="820247" cy="8202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1" name="Oval 43">
            <a:extLst>
              <a:ext uri="{FF2B5EF4-FFF2-40B4-BE49-F238E27FC236}">
                <a16:creationId xmlns:a16="http://schemas.microsoft.com/office/drawing/2014/main" id="{486C0706-73C9-455F-AC41-09488A0ABF72}"/>
              </a:ext>
            </a:extLst>
          </p:cNvPr>
          <p:cNvSpPr/>
          <p:nvPr/>
        </p:nvSpPr>
        <p:spPr>
          <a:xfrm>
            <a:off x="4479144" y="3598302"/>
            <a:ext cx="833373" cy="833373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2" name="Oval 52">
            <a:extLst>
              <a:ext uri="{FF2B5EF4-FFF2-40B4-BE49-F238E27FC236}">
                <a16:creationId xmlns:a16="http://schemas.microsoft.com/office/drawing/2014/main" id="{FB7509BA-7165-4A52-8B50-71ECCE66ADEC}"/>
              </a:ext>
            </a:extLst>
          </p:cNvPr>
          <p:cNvSpPr/>
          <p:nvPr/>
        </p:nvSpPr>
        <p:spPr>
          <a:xfrm>
            <a:off x="6889777" y="3598302"/>
            <a:ext cx="833373" cy="833373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73" name="Freeform 71">
            <a:extLst>
              <a:ext uri="{FF2B5EF4-FFF2-40B4-BE49-F238E27FC236}">
                <a16:creationId xmlns:a16="http://schemas.microsoft.com/office/drawing/2014/main" id="{D9DB2A60-97F4-4BB8-A394-1E8B4CBA7FE2}"/>
              </a:ext>
            </a:extLst>
          </p:cNvPr>
          <p:cNvSpPr/>
          <p:nvPr/>
        </p:nvSpPr>
        <p:spPr>
          <a:xfrm rot="10800000" flipV="1">
            <a:off x="7002302" y="2417621"/>
            <a:ext cx="1390865" cy="725694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74" name="Freeform 72">
            <a:extLst>
              <a:ext uri="{FF2B5EF4-FFF2-40B4-BE49-F238E27FC236}">
                <a16:creationId xmlns:a16="http://schemas.microsoft.com/office/drawing/2014/main" id="{FB19CEAE-475D-493A-9A7A-58C6A4E6F840}"/>
              </a:ext>
            </a:extLst>
          </p:cNvPr>
          <p:cNvSpPr/>
          <p:nvPr/>
        </p:nvSpPr>
        <p:spPr>
          <a:xfrm flipV="1">
            <a:off x="3769353" y="4943759"/>
            <a:ext cx="1497349" cy="725694"/>
          </a:xfrm>
          <a:custGeom>
            <a:avLst/>
            <a:gdLst>
              <a:gd name="connsiteX0" fmla="*/ 1304925 w 1304925"/>
              <a:gd name="connsiteY0" fmla="*/ 638175 h 638175"/>
              <a:gd name="connsiteX1" fmla="*/ 704850 w 1304925"/>
              <a:gd name="connsiteY1" fmla="*/ 0 h 638175"/>
              <a:gd name="connsiteX2" fmla="*/ 0 w 1304925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638175">
                <a:moveTo>
                  <a:pt x="1304925" y="638175"/>
                </a:moveTo>
                <a:lnTo>
                  <a:pt x="704850" y="0"/>
                </a:lnTo>
                <a:lnTo>
                  <a:pt x="0" y="0"/>
                </a:ln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83" name="Oval 8">
            <a:extLst>
              <a:ext uri="{FF2B5EF4-FFF2-40B4-BE49-F238E27FC236}">
                <a16:creationId xmlns:a16="http://schemas.microsoft.com/office/drawing/2014/main" id="{DE42A5B1-8902-49AA-8052-3F867B1B1AAB}"/>
              </a:ext>
            </a:extLst>
          </p:cNvPr>
          <p:cNvSpPr/>
          <p:nvPr/>
        </p:nvSpPr>
        <p:spPr>
          <a:xfrm>
            <a:off x="6874906" y="2989109"/>
            <a:ext cx="241114" cy="2411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84" name="Oval 13">
            <a:extLst>
              <a:ext uri="{FF2B5EF4-FFF2-40B4-BE49-F238E27FC236}">
                <a16:creationId xmlns:a16="http://schemas.microsoft.com/office/drawing/2014/main" id="{265F615B-B0E8-4701-B280-9C240F183EB9}"/>
              </a:ext>
            </a:extLst>
          </p:cNvPr>
          <p:cNvSpPr/>
          <p:nvPr/>
        </p:nvSpPr>
        <p:spPr>
          <a:xfrm>
            <a:off x="6874906" y="4779619"/>
            <a:ext cx="241114" cy="2411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85" name="Oval 14">
            <a:extLst>
              <a:ext uri="{FF2B5EF4-FFF2-40B4-BE49-F238E27FC236}">
                <a16:creationId xmlns:a16="http://schemas.microsoft.com/office/drawing/2014/main" id="{3C915F0C-8D4D-4896-9458-64F2FFC6715E}"/>
              </a:ext>
            </a:extLst>
          </p:cNvPr>
          <p:cNvSpPr/>
          <p:nvPr/>
        </p:nvSpPr>
        <p:spPr>
          <a:xfrm>
            <a:off x="5121350" y="4779619"/>
            <a:ext cx="241114" cy="2411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86" name="Oval 15">
            <a:extLst>
              <a:ext uri="{FF2B5EF4-FFF2-40B4-BE49-F238E27FC236}">
                <a16:creationId xmlns:a16="http://schemas.microsoft.com/office/drawing/2014/main" id="{DB01E369-C76B-4C5C-9181-FA45E2DFF9A0}"/>
              </a:ext>
            </a:extLst>
          </p:cNvPr>
          <p:cNvSpPr/>
          <p:nvPr/>
        </p:nvSpPr>
        <p:spPr>
          <a:xfrm>
            <a:off x="5121350" y="2989109"/>
            <a:ext cx="241114" cy="2411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087" name="그룹 1086">
            <a:extLst>
              <a:ext uri="{FF2B5EF4-FFF2-40B4-BE49-F238E27FC236}">
                <a16:creationId xmlns:a16="http://schemas.microsoft.com/office/drawing/2014/main" id="{0F411BB3-6723-4F66-A6D3-B272BE8EF0C3}"/>
              </a:ext>
            </a:extLst>
          </p:cNvPr>
          <p:cNvGrpSpPr/>
          <p:nvPr/>
        </p:nvGrpSpPr>
        <p:grpSpPr>
          <a:xfrm>
            <a:off x="5570127" y="3565061"/>
            <a:ext cx="1080000" cy="921683"/>
            <a:chOff x="5555689" y="3477189"/>
            <a:chExt cx="1080000" cy="921683"/>
          </a:xfrm>
        </p:grpSpPr>
        <p:sp>
          <p:nvSpPr>
            <p:cNvPr id="1088" name="TextBox 1087">
              <a:extLst>
                <a:ext uri="{FF2B5EF4-FFF2-40B4-BE49-F238E27FC236}">
                  <a16:creationId xmlns:a16="http://schemas.microsoft.com/office/drawing/2014/main" id="{1BCDE751-EF37-4048-BFF4-A8A69140ADF1}"/>
                </a:ext>
              </a:extLst>
            </p:cNvPr>
            <p:cNvSpPr txBox="1"/>
            <p:nvPr/>
          </p:nvSpPr>
          <p:spPr>
            <a:xfrm>
              <a:off x="5555689" y="3477189"/>
              <a:ext cx="1072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9" name="TextBox 1088">
              <a:extLst>
                <a:ext uri="{FF2B5EF4-FFF2-40B4-BE49-F238E27FC236}">
                  <a16:creationId xmlns:a16="http://schemas.microsoft.com/office/drawing/2014/main" id="{1F969CEA-ED6D-47F3-B5E3-71514AACE196}"/>
                </a:ext>
              </a:extLst>
            </p:cNvPr>
            <p:cNvSpPr txBox="1"/>
            <p:nvPr/>
          </p:nvSpPr>
          <p:spPr>
            <a:xfrm>
              <a:off x="5562985" y="3752541"/>
              <a:ext cx="1072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90" name="Rounded Rectangle 24">
            <a:extLst>
              <a:ext uri="{FF2B5EF4-FFF2-40B4-BE49-F238E27FC236}">
                <a16:creationId xmlns:a16="http://schemas.microsoft.com/office/drawing/2014/main" id="{ECD677A4-B4E8-4A8F-8AAF-1BAA3162D19C}"/>
              </a:ext>
            </a:extLst>
          </p:cNvPr>
          <p:cNvSpPr>
            <a:spLocks noChangeAspect="1"/>
          </p:cNvSpPr>
          <p:nvPr/>
        </p:nvSpPr>
        <p:spPr>
          <a:xfrm>
            <a:off x="8733597" y="5541467"/>
            <a:ext cx="324464" cy="251052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91" name="Parallelogram 15">
            <a:extLst>
              <a:ext uri="{FF2B5EF4-FFF2-40B4-BE49-F238E27FC236}">
                <a16:creationId xmlns:a16="http://schemas.microsoft.com/office/drawing/2014/main" id="{9B670AD1-5360-4B61-A929-9EAFD21BBE8D}"/>
              </a:ext>
            </a:extLst>
          </p:cNvPr>
          <p:cNvSpPr/>
          <p:nvPr/>
        </p:nvSpPr>
        <p:spPr>
          <a:xfrm flipH="1">
            <a:off x="3156524" y="5529487"/>
            <a:ext cx="332943" cy="33294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2" name="Rectangle 16">
            <a:extLst>
              <a:ext uri="{FF2B5EF4-FFF2-40B4-BE49-F238E27FC236}">
                <a16:creationId xmlns:a16="http://schemas.microsoft.com/office/drawing/2014/main" id="{8E957349-61CB-492F-88E3-6ED381C3B300}"/>
              </a:ext>
            </a:extLst>
          </p:cNvPr>
          <p:cNvSpPr/>
          <p:nvPr/>
        </p:nvSpPr>
        <p:spPr>
          <a:xfrm rot="2700000">
            <a:off x="3205293" y="2184621"/>
            <a:ext cx="247534" cy="44378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3" name="Rectangle 9">
            <a:extLst>
              <a:ext uri="{FF2B5EF4-FFF2-40B4-BE49-F238E27FC236}">
                <a16:creationId xmlns:a16="http://schemas.microsoft.com/office/drawing/2014/main" id="{73BB7A5F-C942-40E1-B4F4-D4D241FC525E}"/>
              </a:ext>
            </a:extLst>
          </p:cNvPr>
          <p:cNvSpPr/>
          <p:nvPr/>
        </p:nvSpPr>
        <p:spPr>
          <a:xfrm>
            <a:off x="8729507" y="2251618"/>
            <a:ext cx="306685" cy="28708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4" name="Donut 24">
            <a:extLst>
              <a:ext uri="{FF2B5EF4-FFF2-40B4-BE49-F238E27FC236}">
                <a16:creationId xmlns:a16="http://schemas.microsoft.com/office/drawing/2014/main" id="{01662389-AC1D-48F7-B047-C0376414236E}"/>
              </a:ext>
            </a:extLst>
          </p:cNvPr>
          <p:cNvSpPr/>
          <p:nvPr/>
        </p:nvSpPr>
        <p:spPr>
          <a:xfrm>
            <a:off x="4682500" y="3798269"/>
            <a:ext cx="432258" cy="435777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95" name="Oval 21">
            <a:extLst>
              <a:ext uri="{FF2B5EF4-FFF2-40B4-BE49-F238E27FC236}">
                <a16:creationId xmlns:a16="http://schemas.microsoft.com/office/drawing/2014/main" id="{D761038E-301B-4BEF-BC87-E3753DDFD066}"/>
              </a:ext>
            </a:extLst>
          </p:cNvPr>
          <p:cNvSpPr>
            <a:spLocks noChangeAspect="1"/>
          </p:cNvSpPr>
          <p:nvPr/>
        </p:nvSpPr>
        <p:spPr>
          <a:xfrm>
            <a:off x="7116020" y="3791805"/>
            <a:ext cx="422700" cy="42623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" name="Oval 23">
            <a:extLst>
              <a:ext uri="{FF2B5EF4-FFF2-40B4-BE49-F238E27FC236}">
                <a16:creationId xmlns:a16="http://schemas.microsoft.com/office/drawing/2014/main" id="{3232079F-5C0A-46FB-95C7-B7FB1475DA5F}"/>
              </a:ext>
            </a:extLst>
          </p:cNvPr>
          <p:cNvSpPr/>
          <p:nvPr/>
        </p:nvSpPr>
        <p:spPr>
          <a:xfrm>
            <a:off x="3038448" y="5409270"/>
            <a:ext cx="820247" cy="82024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Oval 27">
            <a:extLst>
              <a:ext uri="{FF2B5EF4-FFF2-40B4-BE49-F238E27FC236}">
                <a16:creationId xmlns:a16="http://schemas.microsoft.com/office/drawing/2014/main" id="{1C2F1BA5-8775-403F-9AA0-B29ACE5E5683}"/>
              </a:ext>
            </a:extLst>
          </p:cNvPr>
          <p:cNvSpPr/>
          <p:nvPr/>
        </p:nvSpPr>
        <p:spPr>
          <a:xfrm>
            <a:off x="8638106" y="5409270"/>
            <a:ext cx="820247" cy="8202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8" name="Rounded Rectangle 24">
            <a:extLst>
              <a:ext uri="{FF2B5EF4-FFF2-40B4-BE49-F238E27FC236}">
                <a16:creationId xmlns:a16="http://schemas.microsoft.com/office/drawing/2014/main" id="{3D897926-1170-4CE1-9E22-A4A4601169CD}"/>
              </a:ext>
            </a:extLst>
          </p:cNvPr>
          <p:cNvSpPr>
            <a:spLocks noChangeAspect="1"/>
          </p:cNvSpPr>
          <p:nvPr/>
        </p:nvSpPr>
        <p:spPr>
          <a:xfrm>
            <a:off x="8885997" y="5693867"/>
            <a:ext cx="324464" cy="251052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9" name="Parallelogram 15">
            <a:extLst>
              <a:ext uri="{FF2B5EF4-FFF2-40B4-BE49-F238E27FC236}">
                <a16:creationId xmlns:a16="http://schemas.microsoft.com/office/drawing/2014/main" id="{3C6795CC-0D4C-44E4-9834-C44EC999706E}"/>
              </a:ext>
            </a:extLst>
          </p:cNvPr>
          <p:cNvSpPr/>
          <p:nvPr/>
        </p:nvSpPr>
        <p:spPr>
          <a:xfrm flipH="1">
            <a:off x="3308924" y="5681887"/>
            <a:ext cx="332943" cy="33294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A2962E74-39B4-4020-889D-203BC1EA93AC}"/>
              </a:ext>
            </a:extLst>
          </p:cNvPr>
          <p:cNvGrpSpPr/>
          <p:nvPr/>
        </p:nvGrpSpPr>
        <p:grpSpPr>
          <a:xfrm>
            <a:off x="853881" y="2253193"/>
            <a:ext cx="1753977" cy="1341518"/>
            <a:chOff x="853881" y="2253193"/>
            <a:chExt cx="1753977" cy="1341518"/>
          </a:xfrm>
        </p:grpSpPr>
        <p:sp>
          <p:nvSpPr>
            <p:cNvPr id="1080" name="TextBox 1079">
              <a:extLst>
                <a:ext uri="{FF2B5EF4-FFF2-40B4-BE49-F238E27FC236}">
                  <a16:creationId xmlns:a16="http://schemas.microsoft.com/office/drawing/2014/main" id="{72184D36-827A-4432-8D8C-C70E2FCD42E0}"/>
                </a:ext>
              </a:extLst>
            </p:cNvPr>
            <p:cNvSpPr txBox="1"/>
            <p:nvPr/>
          </p:nvSpPr>
          <p:spPr>
            <a:xfrm>
              <a:off x="853881" y="2253193"/>
              <a:ext cx="175397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5CB9413-C90F-415A-A356-A15E51C9BA5D}"/>
                </a:ext>
              </a:extLst>
            </p:cNvPr>
            <p:cNvSpPr txBox="1"/>
            <p:nvPr/>
          </p:nvSpPr>
          <p:spPr>
            <a:xfrm>
              <a:off x="853881" y="2579048"/>
              <a:ext cx="17539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8A47CCB8-2AD6-4F24-94C0-F01A9B07E129}"/>
              </a:ext>
            </a:extLst>
          </p:cNvPr>
          <p:cNvGrpSpPr/>
          <p:nvPr/>
        </p:nvGrpSpPr>
        <p:grpSpPr>
          <a:xfrm>
            <a:off x="853881" y="4631764"/>
            <a:ext cx="1753977" cy="1341518"/>
            <a:chOff x="853881" y="4631764"/>
            <a:chExt cx="1753977" cy="1341518"/>
          </a:xfrm>
        </p:grpSpPr>
        <p:sp>
          <p:nvSpPr>
            <p:cNvPr id="1081" name="TextBox 1080">
              <a:extLst>
                <a:ext uri="{FF2B5EF4-FFF2-40B4-BE49-F238E27FC236}">
                  <a16:creationId xmlns:a16="http://schemas.microsoft.com/office/drawing/2014/main" id="{FD15378A-493A-432F-9114-202369C6F466}"/>
                </a:ext>
              </a:extLst>
            </p:cNvPr>
            <p:cNvSpPr txBox="1"/>
            <p:nvPr/>
          </p:nvSpPr>
          <p:spPr>
            <a:xfrm>
              <a:off x="853881" y="5665505"/>
              <a:ext cx="175397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5CD75F2-D97E-4C27-8953-0B9C73A67486}"/>
                </a:ext>
              </a:extLst>
            </p:cNvPr>
            <p:cNvSpPr txBox="1"/>
            <p:nvPr/>
          </p:nvSpPr>
          <p:spPr>
            <a:xfrm>
              <a:off x="853881" y="4631764"/>
              <a:ext cx="17539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7179ED59-3AFE-49C9-81BC-CE6C584E8B6E}"/>
              </a:ext>
            </a:extLst>
          </p:cNvPr>
          <p:cNvGrpSpPr/>
          <p:nvPr/>
        </p:nvGrpSpPr>
        <p:grpSpPr>
          <a:xfrm>
            <a:off x="9584143" y="2253193"/>
            <a:ext cx="1753976" cy="1341518"/>
            <a:chOff x="9584143" y="2253193"/>
            <a:chExt cx="1753976" cy="1341518"/>
          </a:xfrm>
        </p:grpSpPr>
        <p:sp>
          <p:nvSpPr>
            <p:cNvPr id="1075" name="TextBox 1074">
              <a:extLst>
                <a:ext uri="{FF2B5EF4-FFF2-40B4-BE49-F238E27FC236}">
                  <a16:creationId xmlns:a16="http://schemas.microsoft.com/office/drawing/2014/main" id="{DC640590-C391-4E59-96E4-62A180A3D318}"/>
                </a:ext>
              </a:extLst>
            </p:cNvPr>
            <p:cNvSpPr txBox="1"/>
            <p:nvPr/>
          </p:nvSpPr>
          <p:spPr>
            <a:xfrm>
              <a:off x="9584144" y="2253193"/>
              <a:ext cx="174916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CB62F5E-7A04-4539-8404-BEA0169C95F1}"/>
                </a:ext>
              </a:extLst>
            </p:cNvPr>
            <p:cNvSpPr txBox="1"/>
            <p:nvPr/>
          </p:nvSpPr>
          <p:spPr>
            <a:xfrm>
              <a:off x="9584143" y="2579048"/>
              <a:ext cx="17539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B487CE67-4860-4BF1-BF75-5168645C572E}"/>
              </a:ext>
            </a:extLst>
          </p:cNvPr>
          <p:cNvGrpSpPr/>
          <p:nvPr/>
        </p:nvGrpSpPr>
        <p:grpSpPr>
          <a:xfrm>
            <a:off x="9579337" y="4631764"/>
            <a:ext cx="1753976" cy="1341518"/>
            <a:chOff x="9579337" y="4631764"/>
            <a:chExt cx="1753976" cy="1341518"/>
          </a:xfrm>
        </p:grpSpPr>
        <p:sp>
          <p:nvSpPr>
            <p:cNvPr id="1079" name="TextBox 1078">
              <a:extLst>
                <a:ext uri="{FF2B5EF4-FFF2-40B4-BE49-F238E27FC236}">
                  <a16:creationId xmlns:a16="http://schemas.microsoft.com/office/drawing/2014/main" id="{79A5B9A6-3563-4C4C-B175-6E8953088BDB}"/>
                </a:ext>
              </a:extLst>
            </p:cNvPr>
            <p:cNvSpPr txBox="1"/>
            <p:nvPr/>
          </p:nvSpPr>
          <p:spPr>
            <a:xfrm>
              <a:off x="9584144" y="5665505"/>
              <a:ext cx="174916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F4F0CC4-28FD-481A-9197-48147B5200CF}"/>
                </a:ext>
              </a:extLst>
            </p:cNvPr>
            <p:cNvSpPr txBox="1"/>
            <p:nvPr/>
          </p:nvSpPr>
          <p:spPr>
            <a:xfrm>
              <a:off x="9579337" y="4631764"/>
              <a:ext cx="17539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D03C8C9F-2938-4A64-89E5-C9663D034D98}"/>
              </a:ext>
            </a:extLst>
          </p:cNvPr>
          <p:cNvSpPr txBox="1"/>
          <p:nvPr/>
        </p:nvSpPr>
        <p:spPr>
          <a:xfrm>
            <a:off x="853881" y="3845711"/>
            <a:ext cx="3648550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Text Slide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1A504FB-CFC8-44E5-AB19-542FF5D62790}"/>
              </a:ext>
            </a:extLst>
          </p:cNvPr>
          <p:cNvSpPr txBox="1"/>
          <p:nvPr/>
        </p:nvSpPr>
        <p:spPr>
          <a:xfrm>
            <a:off x="7717820" y="3845711"/>
            <a:ext cx="3615493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GB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Text Slide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109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2022-11-21T07:14:36Z</dcterms:modified>
</cp:coreProperties>
</file>