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5" name="Freeform: Shape 8">
            <a:extLst>
              <a:ext uri="{FF2B5EF4-FFF2-40B4-BE49-F238E27FC236}">
                <a16:creationId xmlns:a16="http://schemas.microsoft.com/office/drawing/2014/main" id="{1D5F6143-BAA4-4D47-BDEF-0D91B13265A9}"/>
              </a:ext>
            </a:extLst>
          </p:cNvPr>
          <p:cNvSpPr/>
          <p:nvPr/>
        </p:nvSpPr>
        <p:spPr>
          <a:xfrm>
            <a:off x="8582989" y="2357120"/>
            <a:ext cx="3014651" cy="1178560"/>
          </a:xfrm>
          <a:custGeom>
            <a:avLst/>
            <a:gdLst>
              <a:gd name="connsiteX0" fmla="*/ 0 w 3014651"/>
              <a:gd name="connsiteY0" fmla="*/ 0 h 1178560"/>
              <a:gd name="connsiteX1" fmla="*/ 3014651 w 3014651"/>
              <a:gd name="connsiteY1" fmla="*/ 0 h 1178560"/>
              <a:gd name="connsiteX2" fmla="*/ 3014651 w 3014651"/>
              <a:gd name="connsiteY2" fmla="*/ 1178560 h 1178560"/>
              <a:gd name="connsiteX3" fmla="*/ 0 w 3014651"/>
              <a:gd name="connsiteY3" fmla="*/ 1178560 h 1178560"/>
              <a:gd name="connsiteX4" fmla="*/ 589280 w 3014651"/>
              <a:gd name="connsiteY4" fmla="*/ 589280 h 1178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14651" h="1178560">
                <a:moveTo>
                  <a:pt x="0" y="0"/>
                </a:moveTo>
                <a:lnTo>
                  <a:pt x="3014651" y="0"/>
                </a:lnTo>
                <a:lnTo>
                  <a:pt x="3014651" y="1178560"/>
                </a:lnTo>
                <a:lnTo>
                  <a:pt x="0" y="1178560"/>
                </a:lnTo>
                <a:lnTo>
                  <a:pt x="589280" y="5892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6" name="Arrow: Pentagon 2">
            <a:extLst>
              <a:ext uri="{FF2B5EF4-FFF2-40B4-BE49-F238E27FC236}">
                <a16:creationId xmlns:a16="http://schemas.microsoft.com/office/drawing/2014/main" id="{A55F0262-2D8D-451C-B241-9E413BC32187}"/>
              </a:ext>
            </a:extLst>
          </p:cNvPr>
          <p:cNvSpPr/>
          <p:nvPr/>
        </p:nvSpPr>
        <p:spPr>
          <a:xfrm>
            <a:off x="675640" y="2357120"/>
            <a:ext cx="3097823" cy="117856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Arrow: Chevron 3">
            <a:extLst>
              <a:ext uri="{FF2B5EF4-FFF2-40B4-BE49-F238E27FC236}">
                <a16:creationId xmlns:a16="http://schemas.microsoft.com/office/drawing/2014/main" id="{07A589B9-CA97-48AA-B2AB-5B13B24C0DE0}"/>
              </a:ext>
            </a:extLst>
          </p:cNvPr>
          <p:cNvSpPr/>
          <p:nvPr/>
        </p:nvSpPr>
        <p:spPr>
          <a:xfrm>
            <a:off x="3314179" y="2357120"/>
            <a:ext cx="3097823" cy="1178560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Arrow: Chevron 4">
            <a:extLst>
              <a:ext uri="{FF2B5EF4-FFF2-40B4-BE49-F238E27FC236}">
                <a16:creationId xmlns:a16="http://schemas.microsoft.com/office/drawing/2014/main" id="{D1480866-3835-483C-A524-9F17818E464A}"/>
              </a:ext>
            </a:extLst>
          </p:cNvPr>
          <p:cNvSpPr/>
          <p:nvPr/>
        </p:nvSpPr>
        <p:spPr>
          <a:xfrm>
            <a:off x="5952719" y="2357120"/>
            <a:ext cx="3097823" cy="1178560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59" name="Group 9">
            <a:extLst>
              <a:ext uri="{FF2B5EF4-FFF2-40B4-BE49-F238E27FC236}">
                <a16:creationId xmlns:a16="http://schemas.microsoft.com/office/drawing/2014/main" id="{9227F4E3-88B8-49C4-951E-CD64A8FE36CB}"/>
              </a:ext>
            </a:extLst>
          </p:cNvPr>
          <p:cNvGrpSpPr/>
          <p:nvPr/>
        </p:nvGrpSpPr>
        <p:grpSpPr>
          <a:xfrm>
            <a:off x="1134923" y="2655007"/>
            <a:ext cx="2157503" cy="582786"/>
            <a:chOff x="1693264" y="2558218"/>
            <a:chExt cx="1868884" cy="582786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29C57C02-7B2C-437C-B3E5-A39A7345320E}"/>
                </a:ext>
              </a:extLst>
            </p:cNvPr>
            <p:cNvSpPr txBox="1"/>
            <p:nvPr/>
          </p:nvSpPr>
          <p:spPr>
            <a:xfrm>
              <a:off x="1693264" y="2558218"/>
              <a:ext cx="186888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Modern Presentation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CE1697C6-6523-45D4-B01F-EED9891E6219}"/>
                </a:ext>
              </a:extLst>
            </p:cNvPr>
            <p:cNvSpPr txBox="1"/>
            <p:nvPr/>
          </p:nvSpPr>
          <p:spPr>
            <a:xfrm>
              <a:off x="1693264" y="2833227"/>
              <a:ext cx="18688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2" name="Group 12">
            <a:extLst>
              <a:ext uri="{FF2B5EF4-FFF2-40B4-BE49-F238E27FC236}">
                <a16:creationId xmlns:a16="http://schemas.microsoft.com/office/drawing/2014/main" id="{B88AF30D-30AA-46F6-86B0-867C53527199}"/>
              </a:ext>
            </a:extLst>
          </p:cNvPr>
          <p:cNvGrpSpPr/>
          <p:nvPr/>
        </p:nvGrpSpPr>
        <p:grpSpPr>
          <a:xfrm>
            <a:off x="4054751" y="2655007"/>
            <a:ext cx="2157503" cy="582786"/>
            <a:chOff x="1693264" y="2558218"/>
            <a:chExt cx="1868884" cy="582786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0ECDF68E-A6D8-4C80-8880-37B7C784EBFD}"/>
                </a:ext>
              </a:extLst>
            </p:cNvPr>
            <p:cNvSpPr txBox="1"/>
            <p:nvPr/>
          </p:nvSpPr>
          <p:spPr>
            <a:xfrm>
              <a:off x="1693264" y="2558218"/>
              <a:ext cx="186888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Modern Presentation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B6CE50F-B795-45F9-9AF7-79F073F30E85}"/>
                </a:ext>
              </a:extLst>
            </p:cNvPr>
            <p:cNvSpPr txBox="1"/>
            <p:nvPr/>
          </p:nvSpPr>
          <p:spPr>
            <a:xfrm>
              <a:off x="1693264" y="2833227"/>
              <a:ext cx="18688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5" name="Group 15">
            <a:extLst>
              <a:ext uri="{FF2B5EF4-FFF2-40B4-BE49-F238E27FC236}">
                <a16:creationId xmlns:a16="http://schemas.microsoft.com/office/drawing/2014/main" id="{5020AC77-913A-40BC-B0A0-13D03F21EB19}"/>
              </a:ext>
            </a:extLst>
          </p:cNvPr>
          <p:cNvGrpSpPr/>
          <p:nvPr/>
        </p:nvGrpSpPr>
        <p:grpSpPr>
          <a:xfrm>
            <a:off x="6730739" y="2655007"/>
            <a:ext cx="2157503" cy="582786"/>
            <a:chOff x="1693264" y="2558218"/>
            <a:chExt cx="1868884" cy="582786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A2350E67-D3F9-4BAB-A970-B9B165A40B1B}"/>
                </a:ext>
              </a:extLst>
            </p:cNvPr>
            <p:cNvSpPr txBox="1"/>
            <p:nvPr/>
          </p:nvSpPr>
          <p:spPr>
            <a:xfrm>
              <a:off x="1693264" y="2558218"/>
              <a:ext cx="186888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Modern Presentation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2F2A6D95-F68A-4F6F-A777-4F1C70239548}"/>
                </a:ext>
              </a:extLst>
            </p:cNvPr>
            <p:cNvSpPr txBox="1"/>
            <p:nvPr/>
          </p:nvSpPr>
          <p:spPr>
            <a:xfrm>
              <a:off x="1693264" y="2833227"/>
              <a:ext cx="18688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8" name="Group 18">
            <a:extLst>
              <a:ext uri="{FF2B5EF4-FFF2-40B4-BE49-F238E27FC236}">
                <a16:creationId xmlns:a16="http://schemas.microsoft.com/office/drawing/2014/main" id="{915101FA-5EA6-4DC9-B9DC-11E414B5DD1C}"/>
              </a:ext>
            </a:extLst>
          </p:cNvPr>
          <p:cNvGrpSpPr/>
          <p:nvPr/>
        </p:nvGrpSpPr>
        <p:grpSpPr>
          <a:xfrm>
            <a:off x="9333457" y="2655007"/>
            <a:ext cx="2157503" cy="582786"/>
            <a:chOff x="1693264" y="2558218"/>
            <a:chExt cx="1868884" cy="582786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781CE432-F54A-436B-912F-367A849FF147}"/>
                </a:ext>
              </a:extLst>
            </p:cNvPr>
            <p:cNvSpPr txBox="1"/>
            <p:nvPr/>
          </p:nvSpPr>
          <p:spPr>
            <a:xfrm>
              <a:off x="1693264" y="2558218"/>
              <a:ext cx="186888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Modern Presentation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F296C3FB-0B94-4C66-B802-16A91DC3C91B}"/>
                </a:ext>
              </a:extLst>
            </p:cNvPr>
            <p:cNvSpPr txBox="1"/>
            <p:nvPr/>
          </p:nvSpPr>
          <p:spPr>
            <a:xfrm>
              <a:off x="1693264" y="2833227"/>
              <a:ext cx="18688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71" name="Oval 21">
            <a:extLst>
              <a:ext uri="{FF2B5EF4-FFF2-40B4-BE49-F238E27FC236}">
                <a16:creationId xmlns:a16="http://schemas.microsoft.com/office/drawing/2014/main" id="{EDAE4745-D957-411E-BDA4-054CDFE845E5}"/>
              </a:ext>
            </a:extLst>
          </p:cNvPr>
          <p:cNvSpPr/>
          <p:nvPr/>
        </p:nvSpPr>
        <p:spPr>
          <a:xfrm>
            <a:off x="4344626" y="4410072"/>
            <a:ext cx="704533" cy="704533"/>
          </a:xfrm>
          <a:prstGeom prst="ellipse">
            <a:avLst/>
          </a:prstGeom>
          <a:solidFill>
            <a:schemeClr val="accent2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72" name="Oval 22">
            <a:extLst>
              <a:ext uri="{FF2B5EF4-FFF2-40B4-BE49-F238E27FC236}">
                <a16:creationId xmlns:a16="http://schemas.microsoft.com/office/drawing/2014/main" id="{F0150A3E-4E3D-47B8-B5DE-2223A0941E5D}"/>
              </a:ext>
            </a:extLst>
          </p:cNvPr>
          <p:cNvSpPr/>
          <p:nvPr/>
        </p:nvSpPr>
        <p:spPr>
          <a:xfrm>
            <a:off x="7142841" y="4410072"/>
            <a:ext cx="704533" cy="704533"/>
          </a:xfrm>
          <a:prstGeom prst="ellipse">
            <a:avLst/>
          </a:prstGeom>
          <a:solidFill>
            <a:schemeClr val="accent3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73" name="Oval 23">
            <a:extLst>
              <a:ext uri="{FF2B5EF4-FFF2-40B4-BE49-F238E27FC236}">
                <a16:creationId xmlns:a16="http://schemas.microsoft.com/office/drawing/2014/main" id="{7953D37F-BED9-432B-8419-373A135F8E58}"/>
              </a:ext>
            </a:extLst>
          </p:cNvPr>
          <p:cNvSpPr/>
          <p:nvPr/>
        </p:nvSpPr>
        <p:spPr>
          <a:xfrm>
            <a:off x="9941057" y="4410072"/>
            <a:ext cx="704533" cy="704533"/>
          </a:xfrm>
          <a:prstGeom prst="ellipse">
            <a:avLst/>
          </a:prstGeom>
          <a:solidFill>
            <a:schemeClr val="accent4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74" name="Block Arc 10">
            <a:extLst>
              <a:ext uri="{FF2B5EF4-FFF2-40B4-BE49-F238E27FC236}">
                <a16:creationId xmlns:a16="http://schemas.microsoft.com/office/drawing/2014/main" id="{E95C2141-A0D4-4771-A2B7-4DD01D934EB8}"/>
              </a:ext>
            </a:extLst>
          </p:cNvPr>
          <p:cNvSpPr/>
          <p:nvPr/>
        </p:nvSpPr>
        <p:spPr>
          <a:xfrm>
            <a:off x="10077569" y="4616198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5" name="Round Same Side Corner Rectangle 36">
            <a:extLst>
              <a:ext uri="{FF2B5EF4-FFF2-40B4-BE49-F238E27FC236}">
                <a16:creationId xmlns:a16="http://schemas.microsoft.com/office/drawing/2014/main" id="{334615DD-4457-42F5-8A24-4E989CE97505}"/>
              </a:ext>
            </a:extLst>
          </p:cNvPr>
          <p:cNvSpPr>
            <a:spLocks noChangeAspect="1"/>
          </p:cNvSpPr>
          <p:nvPr/>
        </p:nvSpPr>
        <p:spPr>
          <a:xfrm>
            <a:off x="7297107" y="4605796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6" name="Oval 26">
            <a:extLst>
              <a:ext uri="{FF2B5EF4-FFF2-40B4-BE49-F238E27FC236}">
                <a16:creationId xmlns:a16="http://schemas.microsoft.com/office/drawing/2014/main" id="{A027B38A-B7A4-4C13-B83E-32D5C347705E}"/>
              </a:ext>
            </a:extLst>
          </p:cNvPr>
          <p:cNvSpPr/>
          <p:nvPr/>
        </p:nvSpPr>
        <p:spPr>
          <a:xfrm>
            <a:off x="1546411" y="4410072"/>
            <a:ext cx="704533" cy="704533"/>
          </a:xfrm>
          <a:prstGeom prst="ellipse">
            <a:avLst/>
          </a:prstGeom>
          <a:solidFill>
            <a:schemeClr val="accent1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77" name="Rounded Rectangle 7">
            <a:extLst>
              <a:ext uri="{FF2B5EF4-FFF2-40B4-BE49-F238E27FC236}">
                <a16:creationId xmlns:a16="http://schemas.microsoft.com/office/drawing/2014/main" id="{FD8D92F5-6D57-4F87-8A21-A8903C534DF5}"/>
              </a:ext>
            </a:extLst>
          </p:cNvPr>
          <p:cNvSpPr/>
          <p:nvPr/>
        </p:nvSpPr>
        <p:spPr>
          <a:xfrm>
            <a:off x="1722589" y="4600716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8" name="Rounded Rectangle 5">
            <a:extLst>
              <a:ext uri="{FF2B5EF4-FFF2-40B4-BE49-F238E27FC236}">
                <a16:creationId xmlns:a16="http://schemas.microsoft.com/office/drawing/2014/main" id="{7E632B97-974A-4EED-8F48-8385D55CBB33}"/>
              </a:ext>
            </a:extLst>
          </p:cNvPr>
          <p:cNvSpPr/>
          <p:nvPr/>
        </p:nvSpPr>
        <p:spPr>
          <a:xfrm flipH="1">
            <a:off x="4500972" y="4600716"/>
            <a:ext cx="391841" cy="323245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79" name="Group 30">
            <a:extLst>
              <a:ext uri="{FF2B5EF4-FFF2-40B4-BE49-F238E27FC236}">
                <a16:creationId xmlns:a16="http://schemas.microsoft.com/office/drawing/2014/main" id="{39991ACC-157A-4103-AA0D-5DDFF79B5E87}"/>
              </a:ext>
            </a:extLst>
          </p:cNvPr>
          <p:cNvGrpSpPr/>
          <p:nvPr/>
        </p:nvGrpSpPr>
        <p:grpSpPr>
          <a:xfrm>
            <a:off x="844846" y="5262277"/>
            <a:ext cx="2107662" cy="894132"/>
            <a:chOff x="7026501" y="4509120"/>
            <a:chExt cx="1499710" cy="894132"/>
          </a:xfrm>
          <a:noFill/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488FE0C-0365-4297-8155-CAB255D0CA4A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6910DC2A-54AD-4807-AFB6-46EF28DDF474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2" name="Group 33">
            <a:extLst>
              <a:ext uri="{FF2B5EF4-FFF2-40B4-BE49-F238E27FC236}">
                <a16:creationId xmlns:a16="http://schemas.microsoft.com/office/drawing/2014/main" id="{4DF43ED0-F5AE-4464-8023-C79381BAB3CC}"/>
              </a:ext>
            </a:extLst>
          </p:cNvPr>
          <p:cNvGrpSpPr/>
          <p:nvPr/>
        </p:nvGrpSpPr>
        <p:grpSpPr>
          <a:xfrm>
            <a:off x="3643061" y="5262277"/>
            <a:ext cx="2107662" cy="894132"/>
            <a:chOff x="7026501" y="4509120"/>
            <a:chExt cx="1499710" cy="894132"/>
          </a:xfrm>
          <a:noFill/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B6625988-0869-4155-A871-A190235DFAD1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2007F93D-F41D-4062-86AC-AADA63EF3118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5" name="Group 36">
            <a:extLst>
              <a:ext uri="{FF2B5EF4-FFF2-40B4-BE49-F238E27FC236}">
                <a16:creationId xmlns:a16="http://schemas.microsoft.com/office/drawing/2014/main" id="{41613B8C-1DB3-4AB6-8A62-14B48170D924}"/>
              </a:ext>
            </a:extLst>
          </p:cNvPr>
          <p:cNvGrpSpPr/>
          <p:nvPr/>
        </p:nvGrpSpPr>
        <p:grpSpPr>
          <a:xfrm>
            <a:off x="6441276" y="5262277"/>
            <a:ext cx="2107662" cy="894132"/>
            <a:chOff x="7026501" y="4509120"/>
            <a:chExt cx="1499710" cy="894132"/>
          </a:xfrm>
          <a:noFill/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B6F1E2DC-3F04-493A-9EE4-D940CDA8704C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D4B846F6-8C31-418C-A40E-972E504757DF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8" name="Group 39">
            <a:extLst>
              <a:ext uri="{FF2B5EF4-FFF2-40B4-BE49-F238E27FC236}">
                <a16:creationId xmlns:a16="http://schemas.microsoft.com/office/drawing/2014/main" id="{25B98B51-3C58-4756-8113-AE455C793F3F}"/>
              </a:ext>
            </a:extLst>
          </p:cNvPr>
          <p:cNvGrpSpPr/>
          <p:nvPr/>
        </p:nvGrpSpPr>
        <p:grpSpPr>
          <a:xfrm>
            <a:off x="9239492" y="5262277"/>
            <a:ext cx="2107662" cy="894132"/>
            <a:chOff x="7026501" y="4509120"/>
            <a:chExt cx="1499710" cy="894132"/>
          </a:xfrm>
          <a:noFill/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C86BB651-E8A2-4CA7-98FD-551B2F552DD5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C66D17D5-3A80-4A43-B6DB-91FC8EF2DFCE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1" name="Group 44">
            <a:extLst>
              <a:ext uri="{FF2B5EF4-FFF2-40B4-BE49-F238E27FC236}">
                <a16:creationId xmlns:a16="http://schemas.microsoft.com/office/drawing/2014/main" id="{277F1A08-0893-4139-BF5A-618EF5D65DF8}"/>
              </a:ext>
            </a:extLst>
          </p:cNvPr>
          <p:cNvGrpSpPr/>
          <p:nvPr/>
        </p:nvGrpSpPr>
        <p:grpSpPr>
          <a:xfrm>
            <a:off x="715526" y="3694718"/>
            <a:ext cx="3629100" cy="523220"/>
            <a:chOff x="715526" y="3694718"/>
            <a:chExt cx="3629100" cy="523220"/>
          </a:xfrm>
        </p:grpSpPr>
        <p:sp>
          <p:nvSpPr>
            <p:cNvPr id="92" name="Oval 10">
              <a:extLst>
                <a:ext uri="{FF2B5EF4-FFF2-40B4-BE49-F238E27FC236}">
                  <a16:creationId xmlns:a16="http://schemas.microsoft.com/office/drawing/2014/main" id="{B297A2BE-4456-4BEE-A7DA-B478D65B60BD}"/>
                </a:ext>
              </a:extLst>
            </p:cNvPr>
            <p:cNvSpPr/>
            <p:nvPr/>
          </p:nvSpPr>
          <p:spPr>
            <a:xfrm>
              <a:off x="715526" y="3709572"/>
              <a:ext cx="493514" cy="493512"/>
            </a:xfrm>
            <a:prstGeom prst="ellipse">
              <a:avLst/>
            </a:prstGeom>
            <a:solidFill>
              <a:schemeClr val="accent5"/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JM" b="1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AF9D241A-AB17-416F-B250-CEA65F180F9E}"/>
                </a:ext>
              </a:extLst>
            </p:cNvPr>
            <p:cNvSpPr txBox="1"/>
            <p:nvPr/>
          </p:nvSpPr>
          <p:spPr>
            <a:xfrm>
              <a:off x="1246803" y="3694718"/>
              <a:ext cx="3097823" cy="52322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en-US" altLang="ko-KR" sz="28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Contents Here</a:t>
              </a:r>
            </a:p>
          </p:txBody>
        </p:sp>
      </p:grpSp>
      <p:grpSp>
        <p:nvGrpSpPr>
          <p:cNvPr id="94" name="Group 45">
            <a:extLst>
              <a:ext uri="{FF2B5EF4-FFF2-40B4-BE49-F238E27FC236}">
                <a16:creationId xmlns:a16="http://schemas.microsoft.com/office/drawing/2014/main" id="{EC29A632-EC44-44B4-B8BD-1C767FCA4D96}"/>
              </a:ext>
            </a:extLst>
          </p:cNvPr>
          <p:cNvGrpSpPr/>
          <p:nvPr/>
        </p:nvGrpSpPr>
        <p:grpSpPr>
          <a:xfrm>
            <a:off x="715526" y="1721234"/>
            <a:ext cx="3629100" cy="523220"/>
            <a:chOff x="715526" y="3694718"/>
            <a:chExt cx="3629100" cy="523220"/>
          </a:xfrm>
        </p:grpSpPr>
        <p:sp>
          <p:nvSpPr>
            <p:cNvPr id="95" name="Oval 10">
              <a:extLst>
                <a:ext uri="{FF2B5EF4-FFF2-40B4-BE49-F238E27FC236}">
                  <a16:creationId xmlns:a16="http://schemas.microsoft.com/office/drawing/2014/main" id="{17A7AF5E-7BA5-42C6-8C5A-C8C5876E5389}"/>
                </a:ext>
              </a:extLst>
            </p:cNvPr>
            <p:cNvSpPr/>
            <p:nvPr/>
          </p:nvSpPr>
          <p:spPr>
            <a:xfrm>
              <a:off x="715526" y="3709572"/>
              <a:ext cx="493514" cy="493512"/>
            </a:xfrm>
            <a:prstGeom prst="ellipse">
              <a:avLst/>
            </a:prstGeom>
            <a:solidFill>
              <a:schemeClr val="accent5"/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JM" b="1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9C3E7199-B333-4F09-AD91-2D0F92F53953}"/>
                </a:ext>
              </a:extLst>
            </p:cNvPr>
            <p:cNvSpPr txBox="1"/>
            <p:nvPr/>
          </p:nvSpPr>
          <p:spPr>
            <a:xfrm>
              <a:off x="1246803" y="3694718"/>
              <a:ext cx="3097823" cy="52322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en-US" altLang="ko-KR" sz="28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Contents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85FC4"/>
      </a:accent1>
      <a:accent2>
        <a:srgbClr val="985ECA"/>
      </a:accent2>
      <a:accent3>
        <a:srgbClr val="92C644"/>
      </a:accent3>
      <a:accent4>
        <a:srgbClr val="F4BD59"/>
      </a:accent4>
      <a:accent5>
        <a:srgbClr val="58A8DD"/>
      </a:accent5>
      <a:accent6>
        <a:srgbClr val="7CCCCD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11275</TotalTime>
  <Words>90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61</cp:revision>
  <dcterms:created xsi:type="dcterms:W3CDTF">2018-02-18T19:39:47Z</dcterms:created>
  <dcterms:modified xsi:type="dcterms:W3CDTF">2022-10-27T06:42:31Z</dcterms:modified>
</cp:coreProperties>
</file>