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2E4B47C-CD37-4957-8963-33E7A90F7E8C}"/>
              </a:ext>
            </a:extLst>
          </p:cNvPr>
          <p:cNvSpPr/>
          <p:nvPr/>
        </p:nvSpPr>
        <p:spPr>
          <a:xfrm>
            <a:off x="1032622" y="1860683"/>
            <a:ext cx="1802229" cy="39919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BB213B5-2D9A-4E4E-92D1-187F2709F5ED}"/>
              </a:ext>
            </a:extLst>
          </p:cNvPr>
          <p:cNvSpPr/>
          <p:nvPr/>
        </p:nvSpPr>
        <p:spPr>
          <a:xfrm rot="21443565">
            <a:off x="1047614" y="5627240"/>
            <a:ext cx="1802229" cy="31810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154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B2AB485-270A-49A4-8FCB-10356EF91251}"/>
              </a:ext>
            </a:extLst>
          </p:cNvPr>
          <p:cNvSpPr/>
          <p:nvPr/>
        </p:nvSpPr>
        <p:spPr>
          <a:xfrm>
            <a:off x="2825966" y="1860683"/>
            <a:ext cx="1802229" cy="34926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141511DE-1CAB-45B3-B166-2CFB5882BE03}"/>
              </a:ext>
            </a:extLst>
          </p:cNvPr>
          <p:cNvSpPr/>
          <p:nvPr/>
        </p:nvSpPr>
        <p:spPr>
          <a:xfrm rot="21444405">
            <a:off x="2856942" y="5146890"/>
            <a:ext cx="1802229" cy="633199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154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4268509-259A-4CD6-BE39-6D4CE3FAEAC5}"/>
              </a:ext>
            </a:extLst>
          </p:cNvPr>
          <p:cNvSpPr/>
          <p:nvPr/>
        </p:nvSpPr>
        <p:spPr>
          <a:xfrm>
            <a:off x="4620367" y="1868889"/>
            <a:ext cx="1802229" cy="3034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3405AB1F-0C80-46E6-9FD0-817FE77E6929}"/>
              </a:ext>
            </a:extLst>
          </p:cNvPr>
          <p:cNvSpPr/>
          <p:nvPr/>
        </p:nvSpPr>
        <p:spPr>
          <a:xfrm rot="21444405">
            <a:off x="4650139" y="4661199"/>
            <a:ext cx="1802229" cy="63319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154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0437CDA2-D5FE-430B-A43D-3C589234BEAC}"/>
              </a:ext>
            </a:extLst>
          </p:cNvPr>
          <p:cNvSpPr/>
          <p:nvPr/>
        </p:nvSpPr>
        <p:spPr>
          <a:xfrm>
            <a:off x="6414767" y="1867098"/>
            <a:ext cx="1793346" cy="25594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6CF51E6-363F-4F55-93B9-8624A82AF5E4}"/>
              </a:ext>
            </a:extLst>
          </p:cNvPr>
          <p:cNvSpPr/>
          <p:nvPr/>
        </p:nvSpPr>
        <p:spPr>
          <a:xfrm rot="21400992">
            <a:off x="6418221" y="4192839"/>
            <a:ext cx="1802229" cy="386637"/>
          </a:xfrm>
          <a:prstGeom prst="rect">
            <a:avLst/>
          </a:prstGeom>
          <a:ln>
            <a:noFill/>
          </a:ln>
          <a:effectLst>
            <a:outerShdw blurRad="50800" dist="38100" dir="2154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" name="그룹 8">
            <a:extLst>
              <a:ext uri="{FF2B5EF4-FFF2-40B4-BE49-F238E27FC236}">
                <a16:creationId xmlns:a16="http://schemas.microsoft.com/office/drawing/2014/main" id="{A8406509-4FA3-4EF7-A143-99E304FD98CC}"/>
              </a:ext>
            </a:extLst>
          </p:cNvPr>
          <p:cNvGrpSpPr/>
          <p:nvPr/>
        </p:nvGrpSpPr>
        <p:grpSpPr>
          <a:xfrm>
            <a:off x="1297593" y="2104076"/>
            <a:ext cx="1253033" cy="1446550"/>
            <a:chOff x="891295" y="1612564"/>
            <a:chExt cx="2697442" cy="144655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5608C07-2C34-452B-80C6-05C63EF08F37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4EB4019-EE75-4557-A1CA-246B410ACA52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Texts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그룹 8">
            <a:extLst>
              <a:ext uri="{FF2B5EF4-FFF2-40B4-BE49-F238E27FC236}">
                <a16:creationId xmlns:a16="http://schemas.microsoft.com/office/drawing/2014/main" id="{5273BC9C-3C16-4AA6-996A-953DDFE20DD8}"/>
              </a:ext>
            </a:extLst>
          </p:cNvPr>
          <p:cNvGrpSpPr/>
          <p:nvPr/>
        </p:nvGrpSpPr>
        <p:grpSpPr>
          <a:xfrm>
            <a:off x="3096279" y="2104076"/>
            <a:ext cx="1253033" cy="1446550"/>
            <a:chOff x="891295" y="1612564"/>
            <a:chExt cx="2697442" cy="144655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5FB6F7-0AD8-4376-A1E0-72A9D6D9E3AD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4F60732-9A9B-4C9B-8EA8-9EFAA615C7A9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Texts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그룹 8">
            <a:extLst>
              <a:ext uri="{FF2B5EF4-FFF2-40B4-BE49-F238E27FC236}">
                <a16:creationId xmlns:a16="http://schemas.microsoft.com/office/drawing/2014/main" id="{EC383847-86E2-420D-ABDA-0858C1A17C26}"/>
              </a:ext>
            </a:extLst>
          </p:cNvPr>
          <p:cNvGrpSpPr/>
          <p:nvPr/>
        </p:nvGrpSpPr>
        <p:grpSpPr>
          <a:xfrm>
            <a:off x="4894964" y="2104076"/>
            <a:ext cx="1253033" cy="1446550"/>
            <a:chOff x="891295" y="1612564"/>
            <a:chExt cx="2697442" cy="144655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62C0DA-E637-4EF4-AA9F-15D2F1698471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7B5C511-619A-4204-9737-8EBD7F8EF8FD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Texts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그룹 8">
            <a:extLst>
              <a:ext uri="{FF2B5EF4-FFF2-40B4-BE49-F238E27FC236}">
                <a16:creationId xmlns:a16="http://schemas.microsoft.com/office/drawing/2014/main" id="{419A9071-6298-457B-890F-CF885B09CF89}"/>
              </a:ext>
            </a:extLst>
          </p:cNvPr>
          <p:cNvGrpSpPr/>
          <p:nvPr/>
        </p:nvGrpSpPr>
        <p:grpSpPr>
          <a:xfrm>
            <a:off x="6693650" y="2104076"/>
            <a:ext cx="1253033" cy="1446550"/>
            <a:chOff x="891295" y="1612564"/>
            <a:chExt cx="2697442" cy="144655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305756-CFE8-4EE6-8BEB-09D35B31DFB1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FEE5B29-36CD-43DE-BA9C-9BA2FCDB68B5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Texts Title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Frame 7">
            <a:extLst>
              <a:ext uri="{FF2B5EF4-FFF2-40B4-BE49-F238E27FC236}">
                <a16:creationId xmlns:a16="http://schemas.microsoft.com/office/drawing/2014/main" id="{CDE6935F-D731-4283-8982-212851167840}"/>
              </a:ext>
            </a:extLst>
          </p:cNvPr>
          <p:cNvSpPr>
            <a:spLocks noChangeAspect="1"/>
          </p:cNvSpPr>
          <p:nvPr/>
        </p:nvSpPr>
        <p:spPr>
          <a:xfrm>
            <a:off x="3101829" y="4336525"/>
            <a:ext cx="1903890" cy="190389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2Top">
              <a:rot lat="20400000" lon="4800000" rev="16380000"/>
            </a:camera>
            <a:lightRig rig="balanced" dir="t"/>
          </a:scene3d>
          <a:sp3d extrusionH="387350">
            <a:extrusionClr>
              <a:schemeClr val="accent3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6" name="Frame 7">
            <a:extLst>
              <a:ext uri="{FF2B5EF4-FFF2-40B4-BE49-F238E27FC236}">
                <a16:creationId xmlns:a16="http://schemas.microsoft.com/office/drawing/2014/main" id="{4A984273-AD78-4FEA-99E9-7F7AE4C6B42C}"/>
              </a:ext>
            </a:extLst>
          </p:cNvPr>
          <p:cNvSpPr>
            <a:spLocks noChangeAspect="1"/>
          </p:cNvSpPr>
          <p:nvPr/>
        </p:nvSpPr>
        <p:spPr>
          <a:xfrm>
            <a:off x="4888876" y="3853294"/>
            <a:ext cx="1903890" cy="190389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2Top">
              <a:rot lat="20400000" lon="4800000" rev="16380000"/>
            </a:camera>
            <a:lightRig rig="balanced" dir="t"/>
          </a:scene3d>
          <a:sp3d extrusionH="387350">
            <a:extrusionClr>
              <a:schemeClr val="accent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7" name="Frame 7">
            <a:extLst>
              <a:ext uri="{FF2B5EF4-FFF2-40B4-BE49-F238E27FC236}">
                <a16:creationId xmlns:a16="http://schemas.microsoft.com/office/drawing/2014/main" id="{33FD1922-1D43-47E0-8460-D07D6AF88C54}"/>
              </a:ext>
            </a:extLst>
          </p:cNvPr>
          <p:cNvSpPr>
            <a:spLocks noChangeAspect="1"/>
          </p:cNvSpPr>
          <p:nvPr/>
        </p:nvSpPr>
        <p:spPr>
          <a:xfrm>
            <a:off x="6682355" y="3382309"/>
            <a:ext cx="1903890" cy="190389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2Top">
              <a:rot lat="20400000" lon="4800000" rev="16380000"/>
            </a:camera>
            <a:lightRig rig="balanced" dir="t"/>
          </a:scene3d>
          <a:sp3d extrusionH="387350" prstMaterial="plastic">
            <a:extrusionClr>
              <a:schemeClr val="accent1">
                <a:lumMod val="75000"/>
              </a:schemeClr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grpSp>
        <p:nvGrpSpPr>
          <p:cNvPr id="28" name="그룹 8">
            <a:extLst>
              <a:ext uri="{FF2B5EF4-FFF2-40B4-BE49-F238E27FC236}">
                <a16:creationId xmlns:a16="http://schemas.microsoft.com/office/drawing/2014/main" id="{EBDF9C77-0D73-4D57-8341-0C987120A7D0}"/>
              </a:ext>
            </a:extLst>
          </p:cNvPr>
          <p:cNvGrpSpPr/>
          <p:nvPr/>
        </p:nvGrpSpPr>
        <p:grpSpPr>
          <a:xfrm>
            <a:off x="9236825" y="1888320"/>
            <a:ext cx="2372079" cy="862399"/>
            <a:chOff x="891294" y="1483750"/>
            <a:chExt cx="2922984" cy="86239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1ADFBFC-6799-4518-BB59-A2916359DBAE}"/>
                </a:ext>
              </a:extLst>
            </p:cNvPr>
            <p:cNvSpPr txBox="1"/>
            <p:nvPr/>
          </p:nvSpPr>
          <p:spPr>
            <a:xfrm>
              <a:off x="964326" y="1884484"/>
              <a:ext cx="26974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EA97626-CDE7-4330-B9F6-170984E4775C}"/>
                </a:ext>
              </a:extLst>
            </p:cNvPr>
            <p:cNvSpPr txBox="1"/>
            <p:nvPr/>
          </p:nvSpPr>
          <p:spPr>
            <a:xfrm>
              <a:off x="891294" y="1483750"/>
              <a:ext cx="2922984" cy="33855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그룹 8">
            <a:extLst>
              <a:ext uri="{FF2B5EF4-FFF2-40B4-BE49-F238E27FC236}">
                <a16:creationId xmlns:a16="http://schemas.microsoft.com/office/drawing/2014/main" id="{C1A19963-DC7D-4E49-9FD9-218B5702831D}"/>
              </a:ext>
            </a:extLst>
          </p:cNvPr>
          <p:cNvGrpSpPr/>
          <p:nvPr/>
        </p:nvGrpSpPr>
        <p:grpSpPr>
          <a:xfrm>
            <a:off x="9236825" y="3020946"/>
            <a:ext cx="2372079" cy="862399"/>
            <a:chOff x="891294" y="1483750"/>
            <a:chExt cx="2922984" cy="86239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2C254FA-E7F9-439F-A385-D0E740ABF14B}"/>
                </a:ext>
              </a:extLst>
            </p:cNvPr>
            <p:cNvSpPr txBox="1"/>
            <p:nvPr/>
          </p:nvSpPr>
          <p:spPr>
            <a:xfrm>
              <a:off x="964326" y="1884484"/>
              <a:ext cx="26974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0796211-E01E-4605-BD37-F64C272EF3C9}"/>
                </a:ext>
              </a:extLst>
            </p:cNvPr>
            <p:cNvSpPr txBox="1"/>
            <p:nvPr/>
          </p:nvSpPr>
          <p:spPr>
            <a:xfrm>
              <a:off x="891294" y="1483750"/>
              <a:ext cx="2922984" cy="338554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그룹 8">
            <a:extLst>
              <a:ext uri="{FF2B5EF4-FFF2-40B4-BE49-F238E27FC236}">
                <a16:creationId xmlns:a16="http://schemas.microsoft.com/office/drawing/2014/main" id="{EB3BBF2A-4545-4C67-8848-5B4FF0476C1F}"/>
              </a:ext>
            </a:extLst>
          </p:cNvPr>
          <p:cNvGrpSpPr/>
          <p:nvPr/>
        </p:nvGrpSpPr>
        <p:grpSpPr>
          <a:xfrm>
            <a:off x="9236825" y="4153572"/>
            <a:ext cx="2372079" cy="862399"/>
            <a:chOff x="891294" y="1483750"/>
            <a:chExt cx="2922984" cy="86239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1E09E8E-1FB4-452A-A0FF-CC913B560866}"/>
                </a:ext>
              </a:extLst>
            </p:cNvPr>
            <p:cNvSpPr txBox="1"/>
            <p:nvPr/>
          </p:nvSpPr>
          <p:spPr>
            <a:xfrm>
              <a:off x="964326" y="1884484"/>
              <a:ext cx="26974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FD6CA7E-DF56-425D-A559-8A66409916B8}"/>
                </a:ext>
              </a:extLst>
            </p:cNvPr>
            <p:cNvSpPr txBox="1"/>
            <p:nvPr/>
          </p:nvSpPr>
          <p:spPr>
            <a:xfrm>
              <a:off x="891294" y="1483750"/>
              <a:ext cx="2922984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그룹 8">
            <a:extLst>
              <a:ext uri="{FF2B5EF4-FFF2-40B4-BE49-F238E27FC236}">
                <a16:creationId xmlns:a16="http://schemas.microsoft.com/office/drawing/2014/main" id="{BE8319B3-C066-4C3A-A609-DE4097CBF90C}"/>
              </a:ext>
            </a:extLst>
          </p:cNvPr>
          <p:cNvGrpSpPr/>
          <p:nvPr/>
        </p:nvGrpSpPr>
        <p:grpSpPr>
          <a:xfrm>
            <a:off x="9236825" y="5286199"/>
            <a:ext cx="2372079" cy="862399"/>
            <a:chOff x="891294" y="1483750"/>
            <a:chExt cx="2922984" cy="86239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8D7809E-FEFD-447A-AAF5-AA58A37CE547}"/>
                </a:ext>
              </a:extLst>
            </p:cNvPr>
            <p:cNvSpPr txBox="1"/>
            <p:nvPr/>
          </p:nvSpPr>
          <p:spPr>
            <a:xfrm>
              <a:off x="964326" y="1884484"/>
              <a:ext cx="26974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E5DFD32-F46D-4D7E-BA5B-BFF49A85347A}"/>
                </a:ext>
              </a:extLst>
            </p:cNvPr>
            <p:cNvSpPr txBox="1"/>
            <p:nvPr/>
          </p:nvSpPr>
          <p:spPr>
            <a:xfrm>
              <a:off x="891294" y="1483750"/>
              <a:ext cx="2922984" cy="338554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Rounded Rectangle 27">
            <a:extLst>
              <a:ext uri="{FF2B5EF4-FFF2-40B4-BE49-F238E27FC236}">
                <a16:creationId xmlns:a16="http://schemas.microsoft.com/office/drawing/2014/main" id="{8D171601-35BB-46D5-9E08-97AF53080B2F}"/>
              </a:ext>
            </a:extLst>
          </p:cNvPr>
          <p:cNvSpPr/>
          <p:nvPr/>
        </p:nvSpPr>
        <p:spPr>
          <a:xfrm>
            <a:off x="7476559" y="4091921"/>
            <a:ext cx="315482" cy="24233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" name="Round Same Side Corner Rectangle 36">
            <a:extLst>
              <a:ext uri="{FF2B5EF4-FFF2-40B4-BE49-F238E27FC236}">
                <a16:creationId xmlns:a16="http://schemas.microsoft.com/office/drawing/2014/main" id="{88B68044-16EB-44A9-9661-8A1C87DFDE4F}"/>
              </a:ext>
            </a:extLst>
          </p:cNvPr>
          <p:cNvSpPr/>
          <p:nvPr/>
        </p:nvSpPr>
        <p:spPr>
          <a:xfrm>
            <a:off x="5672643" y="4558831"/>
            <a:ext cx="325903" cy="25766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Rectangle 9">
            <a:extLst>
              <a:ext uri="{FF2B5EF4-FFF2-40B4-BE49-F238E27FC236}">
                <a16:creationId xmlns:a16="http://schemas.microsoft.com/office/drawing/2014/main" id="{2351BF92-5334-4A3F-AA4D-65297D0462DB}"/>
              </a:ext>
            </a:extLst>
          </p:cNvPr>
          <p:cNvSpPr/>
          <p:nvPr/>
        </p:nvSpPr>
        <p:spPr>
          <a:xfrm>
            <a:off x="3898669" y="4978200"/>
            <a:ext cx="323283" cy="30262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Frame 7">
            <a:extLst>
              <a:ext uri="{FF2B5EF4-FFF2-40B4-BE49-F238E27FC236}">
                <a16:creationId xmlns:a16="http://schemas.microsoft.com/office/drawing/2014/main" id="{2D15C3E8-B18F-41EA-9399-3763C98F6AC5}"/>
              </a:ext>
            </a:extLst>
          </p:cNvPr>
          <p:cNvSpPr>
            <a:spLocks noChangeAspect="1"/>
          </p:cNvSpPr>
          <p:nvPr/>
        </p:nvSpPr>
        <p:spPr>
          <a:xfrm>
            <a:off x="1306029" y="4816495"/>
            <a:ext cx="1903890" cy="190389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2Top">
              <a:rot lat="20400000" lon="4800000" rev="16380000"/>
            </a:camera>
            <a:lightRig rig="balanced" dir="t"/>
          </a:scene3d>
          <a:sp3d extrusionH="387350">
            <a:extrusionClr>
              <a:schemeClr val="accent4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40" name="Isosceles Triangle 51">
            <a:extLst>
              <a:ext uri="{FF2B5EF4-FFF2-40B4-BE49-F238E27FC236}">
                <a16:creationId xmlns:a16="http://schemas.microsoft.com/office/drawing/2014/main" id="{74A4D39D-D75F-4D86-9DAD-810FFB3503E9}"/>
              </a:ext>
            </a:extLst>
          </p:cNvPr>
          <p:cNvSpPr/>
          <p:nvPr/>
        </p:nvSpPr>
        <p:spPr>
          <a:xfrm>
            <a:off x="2109759" y="5557218"/>
            <a:ext cx="303320" cy="2224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112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2022-10-31T02:21:28Z</dcterms:modified>
</cp:coreProperties>
</file>