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자유형: 도형 44">
            <a:extLst>
              <a:ext uri="{FF2B5EF4-FFF2-40B4-BE49-F238E27FC236}">
                <a16:creationId xmlns:a16="http://schemas.microsoft.com/office/drawing/2014/main" id="{C53B9CCA-8A14-4D62-B424-6B09DEC72DB6}"/>
              </a:ext>
            </a:extLst>
          </p:cNvPr>
          <p:cNvSpPr/>
          <p:nvPr/>
        </p:nvSpPr>
        <p:spPr>
          <a:xfrm>
            <a:off x="6522619" y="3160510"/>
            <a:ext cx="4881404" cy="2879421"/>
          </a:xfrm>
          <a:custGeom>
            <a:avLst/>
            <a:gdLst>
              <a:gd name="connsiteX0" fmla="*/ 69160 w 4881404"/>
              <a:gd name="connsiteY0" fmla="*/ 2061154 h 2879421"/>
              <a:gd name="connsiteX1" fmla="*/ 69160 w 4881404"/>
              <a:gd name="connsiteY1" fmla="*/ 2864508 h 2879421"/>
              <a:gd name="connsiteX2" fmla="*/ 69711 w 4881404"/>
              <a:gd name="connsiteY2" fmla="*/ 2879421 h 2879421"/>
              <a:gd name="connsiteX3" fmla="*/ 0 w 4881404"/>
              <a:gd name="connsiteY3" fmla="*/ 2879421 h 2879421"/>
              <a:gd name="connsiteX4" fmla="*/ 0 w 4881404"/>
              <a:gd name="connsiteY4" fmla="*/ 2853250 h 2879421"/>
              <a:gd name="connsiteX5" fmla="*/ 0 w 4881404"/>
              <a:gd name="connsiteY5" fmla="*/ 2149337 h 2879421"/>
              <a:gd name="connsiteX6" fmla="*/ 30615 w 4881404"/>
              <a:gd name="connsiteY6" fmla="*/ 2109740 h 2879421"/>
              <a:gd name="connsiteX7" fmla="*/ 30978 w 4881404"/>
              <a:gd name="connsiteY7" fmla="*/ 2112253 h 2879421"/>
              <a:gd name="connsiteX8" fmla="*/ 130276 w 4881404"/>
              <a:gd name="connsiteY8" fmla="*/ 1980840 h 2879421"/>
              <a:gd name="connsiteX9" fmla="*/ 130276 w 4881404"/>
              <a:gd name="connsiteY9" fmla="*/ 2879421 h 2879421"/>
              <a:gd name="connsiteX10" fmla="*/ 114192 w 4881404"/>
              <a:gd name="connsiteY10" fmla="*/ 2879421 h 2879421"/>
              <a:gd name="connsiteX11" fmla="*/ 114192 w 4881404"/>
              <a:gd name="connsiteY11" fmla="*/ 2001643 h 2879421"/>
              <a:gd name="connsiteX12" fmla="*/ 303982 w 4881404"/>
              <a:gd name="connsiteY12" fmla="*/ 1756171 h 2879421"/>
              <a:gd name="connsiteX13" fmla="*/ 303982 w 4881404"/>
              <a:gd name="connsiteY13" fmla="*/ 2879421 h 2879421"/>
              <a:gd name="connsiteX14" fmla="*/ 217130 w 4881404"/>
              <a:gd name="connsiteY14" fmla="*/ 2879421 h 2879421"/>
              <a:gd name="connsiteX15" fmla="*/ 217130 w 4881404"/>
              <a:gd name="connsiteY15" fmla="*/ 1868505 h 2879421"/>
              <a:gd name="connsiteX16" fmla="*/ 456778 w 4881404"/>
              <a:gd name="connsiteY16" fmla="*/ 1542396 h 2879421"/>
              <a:gd name="connsiteX17" fmla="*/ 456778 w 4881404"/>
              <a:gd name="connsiteY17" fmla="*/ 2879421 h 2879421"/>
              <a:gd name="connsiteX18" fmla="*/ 353842 w 4881404"/>
              <a:gd name="connsiteY18" fmla="*/ 2879421 h 2879421"/>
              <a:gd name="connsiteX19" fmla="*/ 353842 w 4881404"/>
              <a:gd name="connsiteY19" fmla="*/ 1691683 h 2879421"/>
              <a:gd name="connsiteX20" fmla="*/ 444737 w 4881404"/>
              <a:gd name="connsiteY20" fmla="*/ 1574121 h 2879421"/>
              <a:gd name="connsiteX21" fmla="*/ 431840 w 4881404"/>
              <a:gd name="connsiteY21" fmla="*/ 1575771 h 2879421"/>
              <a:gd name="connsiteX22" fmla="*/ 580619 w 4881404"/>
              <a:gd name="connsiteY22" fmla="*/ 1376657 h 2879421"/>
              <a:gd name="connsiteX23" fmla="*/ 580619 w 4881404"/>
              <a:gd name="connsiteY23" fmla="*/ 2879421 h 2879421"/>
              <a:gd name="connsiteX24" fmla="*/ 564535 w 4881404"/>
              <a:gd name="connsiteY24" fmla="*/ 2879421 h 2879421"/>
              <a:gd name="connsiteX25" fmla="*/ 564535 w 4881404"/>
              <a:gd name="connsiteY25" fmla="*/ 1398182 h 2879421"/>
              <a:gd name="connsiteX26" fmla="*/ 3219955 w 4881404"/>
              <a:gd name="connsiteY26" fmla="*/ 1289053 h 2879421"/>
              <a:gd name="connsiteX27" fmla="*/ 3284290 w 4881404"/>
              <a:gd name="connsiteY27" fmla="*/ 1319192 h 2879421"/>
              <a:gd name="connsiteX28" fmla="*/ 3284290 w 4881404"/>
              <a:gd name="connsiteY28" fmla="*/ 1468443 h 2879421"/>
              <a:gd name="connsiteX29" fmla="*/ 3284290 w 4881404"/>
              <a:gd name="connsiteY29" fmla="*/ 2838775 h 2879421"/>
              <a:gd name="connsiteX30" fmla="*/ 3285899 w 4881404"/>
              <a:gd name="connsiteY30" fmla="*/ 2865916 h 2879421"/>
              <a:gd name="connsiteX31" fmla="*/ 3284224 w 4881404"/>
              <a:gd name="connsiteY31" fmla="*/ 2879421 h 2879421"/>
              <a:gd name="connsiteX32" fmla="*/ 3219377 w 4881404"/>
              <a:gd name="connsiteY32" fmla="*/ 2879421 h 2879421"/>
              <a:gd name="connsiteX33" fmla="*/ 3218950 w 4881404"/>
              <a:gd name="connsiteY33" fmla="*/ 2876371 h 2879421"/>
              <a:gd name="connsiteX34" fmla="*/ 3219955 w 4881404"/>
              <a:gd name="connsiteY34" fmla="*/ 2856467 h 2879421"/>
              <a:gd name="connsiteX35" fmla="*/ 3392052 w 4881404"/>
              <a:gd name="connsiteY35" fmla="*/ 1257574 h 2879421"/>
              <a:gd name="connsiteX36" fmla="*/ 3392052 w 4881404"/>
              <a:gd name="connsiteY36" fmla="*/ 2867726 h 2879421"/>
              <a:gd name="connsiteX37" fmla="*/ 3392002 w 4881404"/>
              <a:gd name="connsiteY37" fmla="*/ 2879421 h 2879421"/>
              <a:gd name="connsiteX38" fmla="*/ 3326108 w 4881404"/>
              <a:gd name="connsiteY38" fmla="*/ 2879421 h 2879421"/>
              <a:gd name="connsiteX39" fmla="*/ 3326108 w 4881404"/>
              <a:gd name="connsiteY39" fmla="*/ 2856467 h 2879421"/>
              <a:gd name="connsiteX40" fmla="*/ 3326108 w 4881404"/>
              <a:gd name="connsiteY40" fmla="*/ 1338782 h 2879421"/>
              <a:gd name="connsiteX41" fmla="*/ 3334678 w 4881404"/>
              <a:gd name="connsiteY41" fmla="*/ 1342796 h 2879421"/>
              <a:gd name="connsiteX42" fmla="*/ 3327277 w 4881404"/>
              <a:gd name="connsiteY42" fmla="*/ 1322349 h 2879421"/>
              <a:gd name="connsiteX43" fmla="*/ 3046251 w 4881404"/>
              <a:gd name="connsiteY43" fmla="*/ 1207679 h 2879421"/>
              <a:gd name="connsiteX44" fmla="*/ 3110586 w 4881404"/>
              <a:gd name="connsiteY44" fmla="*/ 1237817 h 2879421"/>
              <a:gd name="connsiteX45" fmla="*/ 3110586 w 4881404"/>
              <a:gd name="connsiteY45" fmla="*/ 2879421 h 2879421"/>
              <a:gd name="connsiteX46" fmla="*/ 3046251 w 4881404"/>
              <a:gd name="connsiteY46" fmla="*/ 2879421 h 2879421"/>
              <a:gd name="connsiteX47" fmla="*/ 3046251 w 4881404"/>
              <a:gd name="connsiteY47" fmla="*/ 2583044 h 2879421"/>
              <a:gd name="connsiteX48" fmla="*/ 3448345 w 4881404"/>
              <a:gd name="connsiteY48" fmla="*/ 1201281 h 2879421"/>
              <a:gd name="connsiteX49" fmla="*/ 3448345 w 4881404"/>
              <a:gd name="connsiteY49" fmla="*/ 2879421 h 2879421"/>
              <a:gd name="connsiteX50" fmla="*/ 3432261 w 4881404"/>
              <a:gd name="connsiteY50" fmla="*/ 2879421 h 2879421"/>
              <a:gd name="connsiteX51" fmla="*/ 3432261 w 4881404"/>
              <a:gd name="connsiteY51" fmla="*/ 1217365 h 2879421"/>
              <a:gd name="connsiteX52" fmla="*/ 720549 w 4881404"/>
              <a:gd name="connsiteY52" fmla="*/ 1189385 h 2879421"/>
              <a:gd name="connsiteX53" fmla="*/ 720549 w 4881404"/>
              <a:gd name="connsiteY53" fmla="*/ 2879421 h 2879421"/>
              <a:gd name="connsiteX54" fmla="*/ 633698 w 4881404"/>
              <a:gd name="connsiteY54" fmla="*/ 2879421 h 2879421"/>
              <a:gd name="connsiteX55" fmla="*/ 633698 w 4881404"/>
              <a:gd name="connsiteY55" fmla="*/ 1305620 h 2879421"/>
              <a:gd name="connsiteX56" fmla="*/ 2941707 w 4881404"/>
              <a:gd name="connsiteY56" fmla="*/ 1158703 h 2879421"/>
              <a:gd name="connsiteX57" fmla="*/ 3006042 w 4881404"/>
              <a:gd name="connsiteY57" fmla="*/ 1188842 h 2879421"/>
              <a:gd name="connsiteX58" fmla="*/ 3006042 w 4881404"/>
              <a:gd name="connsiteY58" fmla="*/ 1476485 h 2879421"/>
              <a:gd name="connsiteX59" fmla="*/ 3006042 w 4881404"/>
              <a:gd name="connsiteY59" fmla="*/ 2840383 h 2879421"/>
              <a:gd name="connsiteX60" fmla="*/ 3007650 w 4881404"/>
              <a:gd name="connsiteY60" fmla="*/ 2872149 h 2879421"/>
              <a:gd name="connsiteX61" fmla="*/ 3006854 w 4881404"/>
              <a:gd name="connsiteY61" fmla="*/ 2879421 h 2879421"/>
              <a:gd name="connsiteX62" fmla="*/ 2940811 w 4881404"/>
              <a:gd name="connsiteY62" fmla="*/ 2879421 h 2879421"/>
              <a:gd name="connsiteX63" fmla="*/ 2941707 w 4881404"/>
              <a:gd name="connsiteY63" fmla="*/ 2858075 h 2879421"/>
              <a:gd name="connsiteX64" fmla="*/ 791316 w 4881404"/>
              <a:gd name="connsiteY64" fmla="*/ 1094676 h 2879421"/>
              <a:gd name="connsiteX65" fmla="*/ 791316 w 4881404"/>
              <a:gd name="connsiteY65" fmla="*/ 2879421 h 2879421"/>
              <a:gd name="connsiteX66" fmla="*/ 775232 w 4881404"/>
              <a:gd name="connsiteY66" fmla="*/ 2879421 h 2879421"/>
              <a:gd name="connsiteX67" fmla="*/ 775232 w 4881404"/>
              <a:gd name="connsiteY67" fmla="*/ 1116202 h 2879421"/>
              <a:gd name="connsiteX68" fmla="*/ 2801780 w 4881404"/>
              <a:gd name="connsiteY68" fmla="*/ 1093152 h 2879421"/>
              <a:gd name="connsiteX69" fmla="*/ 2859681 w 4881404"/>
              <a:gd name="connsiteY69" fmla="*/ 1120277 h 2879421"/>
              <a:gd name="connsiteX70" fmla="*/ 2859681 w 4881404"/>
              <a:gd name="connsiteY70" fmla="*/ 2879421 h 2879421"/>
              <a:gd name="connsiteX71" fmla="*/ 2800813 w 4881404"/>
              <a:gd name="connsiteY71" fmla="*/ 2879421 h 2879421"/>
              <a:gd name="connsiteX72" fmla="*/ 2801780 w 4881404"/>
              <a:gd name="connsiteY72" fmla="*/ 2859684 h 2879421"/>
              <a:gd name="connsiteX73" fmla="*/ 2668284 w 4881404"/>
              <a:gd name="connsiteY73" fmla="*/ 1030614 h 2879421"/>
              <a:gd name="connsiteX74" fmla="*/ 2729402 w 4881404"/>
              <a:gd name="connsiteY74" fmla="*/ 1059246 h 2879421"/>
              <a:gd name="connsiteX75" fmla="*/ 2729402 w 4881404"/>
              <a:gd name="connsiteY75" fmla="*/ 2866118 h 2879421"/>
              <a:gd name="connsiteX76" fmla="*/ 2729793 w 4881404"/>
              <a:gd name="connsiteY76" fmla="*/ 2879421 h 2879421"/>
              <a:gd name="connsiteX77" fmla="*/ 2668284 w 4881404"/>
              <a:gd name="connsiteY77" fmla="*/ 2879421 h 2879421"/>
              <a:gd name="connsiteX78" fmla="*/ 3623657 w 4881404"/>
              <a:gd name="connsiteY78" fmla="*/ 1025969 h 2879421"/>
              <a:gd name="connsiteX79" fmla="*/ 3623657 w 4881404"/>
              <a:gd name="connsiteY79" fmla="*/ 2879421 h 2879421"/>
              <a:gd name="connsiteX80" fmla="*/ 3556867 w 4881404"/>
              <a:gd name="connsiteY80" fmla="*/ 2879421 h 2879421"/>
              <a:gd name="connsiteX81" fmla="*/ 3555502 w 4881404"/>
              <a:gd name="connsiteY81" fmla="*/ 2868932 h 2879421"/>
              <a:gd name="connsiteX82" fmla="*/ 3557713 w 4881404"/>
              <a:gd name="connsiteY82" fmla="*/ 2837166 h 2879421"/>
              <a:gd name="connsiteX83" fmla="*/ 3557713 w 4881404"/>
              <a:gd name="connsiteY83" fmla="*/ 1091913 h 2879421"/>
              <a:gd name="connsiteX84" fmla="*/ 858868 w 4881404"/>
              <a:gd name="connsiteY84" fmla="*/ 1004269 h 2879421"/>
              <a:gd name="connsiteX85" fmla="*/ 858868 w 4881404"/>
              <a:gd name="connsiteY85" fmla="*/ 2879421 h 2879421"/>
              <a:gd name="connsiteX86" fmla="*/ 842784 w 4881404"/>
              <a:gd name="connsiteY86" fmla="*/ 2879421 h 2879421"/>
              <a:gd name="connsiteX87" fmla="*/ 842784 w 4881404"/>
              <a:gd name="connsiteY87" fmla="*/ 1025795 h 2879421"/>
              <a:gd name="connsiteX88" fmla="*/ 2436679 w 4881404"/>
              <a:gd name="connsiteY88" fmla="*/ 922115 h 2879421"/>
              <a:gd name="connsiteX89" fmla="*/ 2546048 w 4881404"/>
              <a:gd name="connsiteY89" fmla="*/ 973350 h 2879421"/>
              <a:gd name="connsiteX90" fmla="*/ 2546048 w 4881404"/>
              <a:gd name="connsiteY90" fmla="*/ 2879421 h 2879421"/>
              <a:gd name="connsiteX91" fmla="*/ 2436679 w 4881404"/>
              <a:gd name="connsiteY91" fmla="*/ 2879421 h 2879421"/>
              <a:gd name="connsiteX92" fmla="*/ 2436679 w 4881404"/>
              <a:gd name="connsiteY92" fmla="*/ 1469448 h 2879421"/>
              <a:gd name="connsiteX93" fmla="*/ 3774843 w 4881404"/>
              <a:gd name="connsiteY93" fmla="*/ 874783 h 2879421"/>
              <a:gd name="connsiteX94" fmla="*/ 3774843 w 4881404"/>
              <a:gd name="connsiteY94" fmla="*/ 2879421 h 2879421"/>
              <a:gd name="connsiteX95" fmla="*/ 3704282 w 4881404"/>
              <a:gd name="connsiteY95" fmla="*/ 2879421 h 2879421"/>
              <a:gd name="connsiteX96" fmla="*/ 3704075 w 4881404"/>
              <a:gd name="connsiteY96" fmla="*/ 2874159 h 2879421"/>
              <a:gd name="connsiteX97" fmla="*/ 3704075 w 4881404"/>
              <a:gd name="connsiteY97" fmla="*/ 1999205 h 2879421"/>
              <a:gd name="connsiteX98" fmla="*/ 3704075 w 4881404"/>
              <a:gd name="connsiteY98" fmla="*/ 945551 h 2879421"/>
              <a:gd name="connsiteX99" fmla="*/ 2295142 w 4881404"/>
              <a:gd name="connsiteY99" fmla="*/ 855810 h 2879421"/>
              <a:gd name="connsiteX100" fmla="*/ 2364302 w 4881404"/>
              <a:gd name="connsiteY100" fmla="*/ 888209 h 2879421"/>
              <a:gd name="connsiteX101" fmla="*/ 2364302 w 4881404"/>
              <a:gd name="connsiteY101" fmla="*/ 2879421 h 2879421"/>
              <a:gd name="connsiteX102" fmla="*/ 2295142 w 4881404"/>
              <a:gd name="connsiteY102" fmla="*/ 2879421 h 2879421"/>
              <a:gd name="connsiteX103" fmla="*/ 2295142 w 4881404"/>
              <a:gd name="connsiteY103" fmla="*/ 2472067 h 2879421"/>
              <a:gd name="connsiteX104" fmla="*/ 1005229 w 4881404"/>
              <a:gd name="connsiteY104" fmla="*/ 808391 h 2879421"/>
              <a:gd name="connsiteX105" fmla="*/ 1005229 w 4881404"/>
              <a:gd name="connsiteY105" fmla="*/ 2856467 h 2879421"/>
              <a:gd name="connsiteX106" fmla="*/ 1006821 w 4881404"/>
              <a:gd name="connsiteY106" fmla="*/ 2879421 h 2879421"/>
              <a:gd name="connsiteX107" fmla="*/ 942503 w 4881404"/>
              <a:gd name="connsiteY107" fmla="*/ 2879421 h 2879421"/>
              <a:gd name="connsiteX108" fmla="*/ 942503 w 4881404"/>
              <a:gd name="connsiteY108" fmla="*/ 2853250 h 2879421"/>
              <a:gd name="connsiteX109" fmla="*/ 942503 w 4881404"/>
              <a:gd name="connsiteY109" fmla="*/ 892339 h 2879421"/>
              <a:gd name="connsiteX110" fmla="*/ 2143955 w 4881404"/>
              <a:gd name="connsiteY110" fmla="*/ 784984 h 2879421"/>
              <a:gd name="connsiteX111" fmla="*/ 2237241 w 4881404"/>
              <a:gd name="connsiteY111" fmla="*/ 828685 h 2879421"/>
              <a:gd name="connsiteX112" fmla="*/ 2237241 w 4881404"/>
              <a:gd name="connsiteY112" fmla="*/ 2879421 h 2879421"/>
              <a:gd name="connsiteX113" fmla="*/ 2143955 w 4881404"/>
              <a:gd name="connsiteY113" fmla="*/ 2879421 h 2879421"/>
              <a:gd name="connsiteX114" fmla="*/ 2143955 w 4881404"/>
              <a:gd name="connsiteY114" fmla="*/ 1467438 h 2879421"/>
              <a:gd name="connsiteX115" fmla="*/ 3876172 w 4881404"/>
              <a:gd name="connsiteY115" fmla="*/ 773453 h 2879421"/>
              <a:gd name="connsiteX116" fmla="*/ 3876172 w 4881404"/>
              <a:gd name="connsiteY116" fmla="*/ 2866118 h 2879421"/>
              <a:gd name="connsiteX117" fmla="*/ 3876341 w 4881404"/>
              <a:gd name="connsiteY117" fmla="*/ 2879421 h 2879421"/>
              <a:gd name="connsiteX118" fmla="*/ 3813445 w 4881404"/>
              <a:gd name="connsiteY118" fmla="*/ 2879421 h 2879421"/>
              <a:gd name="connsiteX119" fmla="*/ 3813445 w 4881404"/>
              <a:gd name="connsiteY119" fmla="*/ 836181 h 2879421"/>
              <a:gd name="connsiteX120" fmla="*/ 2050670 w 4881404"/>
              <a:gd name="connsiteY120" fmla="*/ 741283 h 2879421"/>
              <a:gd name="connsiteX121" fmla="*/ 2065145 w 4881404"/>
              <a:gd name="connsiteY121" fmla="*/ 748064 h 2879421"/>
              <a:gd name="connsiteX122" fmla="*/ 2065145 w 4881404"/>
              <a:gd name="connsiteY122" fmla="*/ 2879421 h 2879421"/>
              <a:gd name="connsiteX123" fmla="*/ 2050670 w 4881404"/>
              <a:gd name="connsiteY123" fmla="*/ 2879421 h 2879421"/>
              <a:gd name="connsiteX124" fmla="*/ 1915566 w 4881404"/>
              <a:gd name="connsiteY124" fmla="*/ 677991 h 2879421"/>
              <a:gd name="connsiteX125" fmla="*/ 1979901 w 4881404"/>
              <a:gd name="connsiteY125" fmla="*/ 708130 h 2879421"/>
              <a:gd name="connsiteX126" fmla="*/ 1979901 w 4881404"/>
              <a:gd name="connsiteY126" fmla="*/ 2859684 h 2879421"/>
              <a:gd name="connsiteX127" fmla="*/ 1980898 w 4881404"/>
              <a:gd name="connsiteY127" fmla="*/ 2879421 h 2879421"/>
              <a:gd name="connsiteX128" fmla="*/ 1913626 w 4881404"/>
              <a:gd name="connsiteY128" fmla="*/ 2879421 h 2879421"/>
              <a:gd name="connsiteX129" fmla="*/ 1912350 w 4881404"/>
              <a:gd name="connsiteY129" fmla="*/ 2869133 h 2879421"/>
              <a:gd name="connsiteX130" fmla="*/ 1913958 w 4881404"/>
              <a:gd name="connsiteY130" fmla="*/ 2841992 h 2879421"/>
              <a:gd name="connsiteX131" fmla="*/ 1915566 w 4881404"/>
              <a:gd name="connsiteY131" fmla="*/ 1468443 h 2879421"/>
              <a:gd name="connsiteX132" fmla="*/ 4025750 w 4881404"/>
              <a:gd name="connsiteY132" fmla="*/ 623875 h 2879421"/>
              <a:gd name="connsiteX133" fmla="*/ 4025750 w 4881404"/>
              <a:gd name="connsiteY133" fmla="*/ 1460000 h 2879421"/>
              <a:gd name="connsiteX134" fmla="*/ 4025750 w 4881404"/>
              <a:gd name="connsiteY134" fmla="*/ 2879421 h 2879421"/>
              <a:gd name="connsiteX135" fmla="*/ 3953373 w 4881404"/>
              <a:gd name="connsiteY135" fmla="*/ 2879421 h 2879421"/>
              <a:gd name="connsiteX136" fmla="*/ 3953373 w 4881404"/>
              <a:gd name="connsiteY136" fmla="*/ 1467841 h 2879421"/>
              <a:gd name="connsiteX137" fmla="*/ 3953373 w 4881404"/>
              <a:gd name="connsiteY137" fmla="*/ 696253 h 2879421"/>
              <a:gd name="connsiteX138" fmla="*/ 1783680 w 4881404"/>
              <a:gd name="connsiteY138" fmla="*/ 616207 h 2879421"/>
              <a:gd name="connsiteX139" fmla="*/ 1798155 w 4881404"/>
              <a:gd name="connsiteY139" fmla="*/ 622988 h 2879421"/>
              <a:gd name="connsiteX140" fmla="*/ 1798155 w 4881404"/>
              <a:gd name="connsiteY140" fmla="*/ 2879421 h 2879421"/>
              <a:gd name="connsiteX141" fmla="*/ 1783680 w 4881404"/>
              <a:gd name="connsiteY141" fmla="*/ 2879421 h 2879421"/>
              <a:gd name="connsiteX142" fmla="*/ 1677045 w 4881404"/>
              <a:gd name="connsiteY142" fmla="*/ 566252 h 2879421"/>
              <a:gd name="connsiteX143" fmla="*/ 1697337 w 4881404"/>
              <a:gd name="connsiteY143" fmla="*/ 575759 h 2879421"/>
              <a:gd name="connsiteX144" fmla="*/ 1697553 w 4881404"/>
              <a:gd name="connsiteY144" fmla="*/ 657892 h 2879421"/>
              <a:gd name="connsiteX145" fmla="*/ 1698437 w 4881404"/>
              <a:gd name="connsiteY145" fmla="*/ 1463618 h 2879421"/>
              <a:gd name="connsiteX146" fmla="*/ 1695867 w 4881404"/>
              <a:gd name="connsiteY146" fmla="*/ 2780314 h 2879421"/>
              <a:gd name="connsiteX147" fmla="*/ 1695377 w 4881404"/>
              <a:gd name="connsiteY147" fmla="*/ 2879421 h 2879421"/>
              <a:gd name="connsiteX148" fmla="*/ 1678981 w 4881404"/>
              <a:gd name="connsiteY148" fmla="*/ 2879421 h 2879421"/>
              <a:gd name="connsiteX149" fmla="*/ 1678491 w 4881404"/>
              <a:gd name="connsiteY149" fmla="*/ 2780314 h 2879421"/>
              <a:gd name="connsiteX150" fmla="*/ 1675920 w 4881404"/>
              <a:gd name="connsiteY150" fmla="*/ 1463618 h 2879421"/>
              <a:gd name="connsiteX151" fmla="*/ 1676805 w 4881404"/>
              <a:gd name="connsiteY151" fmla="*/ 657892 h 2879421"/>
              <a:gd name="connsiteX152" fmla="*/ 1215925 w 4881404"/>
              <a:gd name="connsiteY152" fmla="*/ 526412 h 2879421"/>
              <a:gd name="connsiteX153" fmla="*/ 1215925 w 4881404"/>
              <a:gd name="connsiteY153" fmla="*/ 2869334 h 2879421"/>
              <a:gd name="connsiteX154" fmla="*/ 1215645 w 4881404"/>
              <a:gd name="connsiteY154" fmla="*/ 2879421 h 2879421"/>
              <a:gd name="connsiteX155" fmla="*/ 1147857 w 4881404"/>
              <a:gd name="connsiteY155" fmla="*/ 2879421 h 2879421"/>
              <a:gd name="connsiteX156" fmla="*/ 1146765 w 4881404"/>
              <a:gd name="connsiteY156" fmla="*/ 2854859 h 2879421"/>
              <a:gd name="connsiteX157" fmla="*/ 1146765 w 4881404"/>
              <a:gd name="connsiteY157" fmla="*/ 618970 h 2879421"/>
              <a:gd name="connsiteX158" fmla="*/ 1531166 w 4881404"/>
              <a:gd name="connsiteY158" fmla="*/ 497913 h 2879421"/>
              <a:gd name="connsiteX159" fmla="*/ 1595501 w 4881404"/>
              <a:gd name="connsiteY159" fmla="*/ 528052 h 2879421"/>
              <a:gd name="connsiteX160" fmla="*/ 1595501 w 4881404"/>
              <a:gd name="connsiteY160" fmla="*/ 2858075 h 2879421"/>
              <a:gd name="connsiteX161" fmla="*/ 1596849 w 4881404"/>
              <a:gd name="connsiteY161" fmla="*/ 2879421 h 2879421"/>
              <a:gd name="connsiteX162" fmla="*/ 1531166 w 4881404"/>
              <a:gd name="connsiteY162" fmla="*/ 2879421 h 2879421"/>
              <a:gd name="connsiteX163" fmla="*/ 1531166 w 4881404"/>
              <a:gd name="connsiteY163" fmla="*/ 2835558 h 2879421"/>
              <a:gd name="connsiteX164" fmla="*/ 4154419 w 4881404"/>
              <a:gd name="connsiteY164" fmla="*/ 495206 h 2879421"/>
              <a:gd name="connsiteX165" fmla="*/ 4154419 w 4881404"/>
              <a:gd name="connsiteY165" fmla="*/ 2853250 h 2879421"/>
              <a:gd name="connsiteX166" fmla="*/ 4156176 w 4881404"/>
              <a:gd name="connsiteY166" fmla="*/ 2879421 h 2879421"/>
              <a:gd name="connsiteX167" fmla="*/ 4091693 w 4881404"/>
              <a:gd name="connsiteY167" fmla="*/ 2879421 h 2879421"/>
              <a:gd name="connsiteX168" fmla="*/ 4091693 w 4881404"/>
              <a:gd name="connsiteY168" fmla="*/ 1464221 h 2879421"/>
              <a:gd name="connsiteX169" fmla="*/ 4091693 w 4881404"/>
              <a:gd name="connsiteY169" fmla="*/ 557932 h 2879421"/>
              <a:gd name="connsiteX170" fmla="*/ 1399280 w 4881404"/>
              <a:gd name="connsiteY170" fmla="*/ 436129 h 2879421"/>
              <a:gd name="connsiteX171" fmla="*/ 1412147 w 4881404"/>
              <a:gd name="connsiteY171" fmla="*/ 442157 h 2879421"/>
              <a:gd name="connsiteX172" fmla="*/ 1412147 w 4881404"/>
              <a:gd name="connsiteY172" fmla="*/ 2879421 h 2879421"/>
              <a:gd name="connsiteX173" fmla="*/ 1399280 w 4881404"/>
              <a:gd name="connsiteY173" fmla="*/ 2879421 h 2879421"/>
              <a:gd name="connsiteX174" fmla="*/ 1330120 w 4881404"/>
              <a:gd name="connsiteY174" fmla="*/ 403730 h 2879421"/>
              <a:gd name="connsiteX175" fmla="*/ 1346204 w 4881404"/>
              <a:gd name="connsiteY175" fmla="*/ 411265 h 2879421"/>
              <a:gd name="connsiteX176" fmla="*/ 1346204 w 4881404"/>
              <a:gd name="connsiteY176" fmla="*/ 2879421 h 2879421"/>
              <a:gd name="connsiteX177" fmla="*/ 1330120 w 4881404"/>
              <a:gd name="connsiteY177" fmla="*/ 2879421 h 2879421"/>
              <a:gd name="connsiteX178" fmla="*/ 4258963 w 4881404"/>
              <a:gd name="connsiteY178" fmla="*/ 390662 h 2879421"/>
              <a:gd name="connsiteX179" fmla="*/ 4258963 w 4881404"/>
              <a:gd name="connsiteY179" fmla="*/ 2854859 h 2879421"/>
              <a:gd name="connsiteX180" fmla="*/ 4260674 w 4881404"/>
              <a:gd name="connsiteY180" fmla="*/ 2879421 h 2879421"/>
              <a:gd name="connsiteX181" fmla="*/ 4197845 w 4881404"/>
              <a:gd name="connsiteY181" fmla="*/ 2879421 h 2879421"/>
              <a:gd name="connsiteX182" fmla="*/ 4197845 w 4881404"/>
              <a:gd name="connsiteY182" fmla="*/ 1464825 h 2879421"/>
              <a:gd name="connsiteX183" fmla="*/ 4197845 w 4881404"/>
              <a:gd name="connsiteY183" fmla="*/ 451780 h 2879421"/>
              <a:gd name="connsiteX184" fmla="*/ 4397284 w 4881404"/>
              <a:gd name="connsiteY184" fmla="*/ 252341 h 2879421"/>
              <a:gd name="connsiteX185" fmla="*/ 4397284 w 4881404"/>
              <a:gd name="connsiteY185" fmla="*/ 2879421 h 2879421"/>
              <a:gd name="connsiteX186" fmla="*/ 4332816 w 4881404"/>
              <a:gd name="connsiteY186" fmla="*/ 2879421 h 2879421"/>
              <a:gd name="connsiteX187" fmla="*/ 4331341 w 4881404"/>
              <a:gd name="connsiteY187" fmla="*/ 2867525 h 2879421"/>
              <a:gd name="connsiteX188" fmla="*/ 4332949 w 4881404"/>
              <a:gd name="connsiteY188" fmla="*/ 2840383 h 2879421"/>
              <a:gd name="connsiteX189" fmla="*/ 4332949 w 4881404"/>
              <a:gd name="connsiteY189" fmla="*/ 316676 h 2879421"/>
              <a:gd name="connsiteX190" fmla="*/ 4505044 w 4881404"/>
              <a:gd name="connsiteY190" fmla="*/ 144581 h 2879421"/>
              <a:gd name="connsiteX191" fmla="*/ 4505044 w 4881404"/>
              <a:gd name="connsiteY191" fmla="*/ 2856467 h 2879421"/>
              <a:gd name="connsiteX192" fmla="*/ 4505044 w 4881404"/>
              <a:gd name="connsiteY192" fmla="*/ 2879421 h 2879421"/>
              <a:gd name="connsiteX193" fmla="*/ 4436100 w 4881404"/>
              <a:gd name="connsiteY193" fmla="*/ 2879421 h 2879421"/>
              <a:gd name="connsiteX194" fmla="*/ 4435884 w 4881404"/>
              <a:gd name="connsiteY194" fmla="*/ 2862901 h 2879421"/>
              <a:gd name="connsiteX195" fmla="*/ 4435884 w 4881404"/>
              <a:gd name="connsiteY195" fmla="*/ 1515086 h 2879421"/>
              <a:gd name="connsiteX196" fmla="*/ 4435884 w 4881404"/>
              <a:gd name="connsiteY196" fmla="*/ 213741 h 2879421"/>
              <a:gd name="connsiteX197" fmla="*/ 4631530 w 4881404"/>
              <a:gd name="connsiteY197" fmla="*/ 18096 h 2879421"/>
              <a:gd name="connsiteX198" fmla="*/ 4643364 w 4881404"/>
              <a:gd name="connsiteY198" fmla="*/ 33776 h 2879421"/>
              <a:gd name="connsiteX199" fmla="*/ 4644973 w 4881404"/>
              <a:gd name="connsiteY199" fmla="*/ 72377 h 2879421"/>
              <a:gd name="connsiteX200" fmla="*/ 4644973 w 4881404"/>
              <a:gd name="connsiteY200" fmla="*/ 2861292 h 2879421"/>
              <a:gd name="connsiteX201" fmla="*/ 4644067 w 4881404"/>
              <a:gd name="connsiteY201" fmla="*/ 2879421 h 2879421"/>
              <a:gd name="connsiteX202" fmla="*/ 4574520 w 4881404"/>
              <a:gd name="connsiteY202" fmla="*/ 2879421 h 2879421"/>
              <a:gd name="connsiteX203" fmla="*/ 4574204 w 4881404"/>
              <a:gd name="connsiteY203" fmla="*/ 2862900 h 2879421"/>
              <a:gd name="connsiteX204" fmla="*/ 4574204 w 4881404"/>
              <a:gd name="connsiteY204" fmla="*/ 1413758 h 2879421"/>
              <a:gd name="connsiteX205" fmla="*/ 4574204 w 4881404"/>
              <a:gd name="connsiteY205" fmla="*/ 82027 h 2879421"/>
              <a:gd name="connsiteX206" fmla="*/ 4573968 w 4881404"/>
              <a:gd name="connsiteY206" fmla="*/ 75657 h 2879421"/>
              <a:gd name="connsiteX207" fmla="*/ 4744692 w 4881404"/>
              <a:gd name="connsiteY207" fmla="*/ 0 h 2879421"/>
              <a:gd name="connsiteX208" fmla="*/ 4881404 w 4881404"/>
              <a:gd name="connsiteY208" fmla="*/ 0 h 2879421"/>
              <a:gd name="connsiteX209" fmla="*/ 4881404 w 4881404"/>
              <a:gd name="connsiteY209" fmla="*/ 1462210 h 2879421"/>
              <a:gd name="connsiteX210" fmla="*/ 4881404 w 4881404"/>
              <a:gd name="connsiteY210" fmla="*/ 2879421 h 2879421"/>
              <a:gd name="connsiteX211" fmla="*/ 4744692 w 4881404"/>
              <a:gd name="connsiteY211" fmla="*/ 2879421 h 2879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</a:cxnLst>
            <a:rect l="l" t="t" r="r" b="b"/>
            <a:pathLst>
              <a:path w="4881404" h="2879421">
                <a:moveTo>
                  <a:pt x="69160" y="2061154"/>
                </a:moveTo>
                <a:lnTo>
                  <a:pt x="69160" y="2864508"/>
                </a:lnTo>
                <a:lnTo>
                  <a:pt x="69711" y="2879421"/>
                </a:lnTo>
                <a:lnTo>
                  <a:pt x="0" y="2879421"/>
                </a:lnTo>
                <a:lnTo>
                  <a:pt x="0" y="2853250"/>
                </a:lnTo>
                <a:lnTo>
                  <a:pt x="0" y="2149337"/>
                </a:lnTo>
                <a:lnTo>
                  <a:pt x="30615" y="2109740"/>
                </a:lnTo>
                <a:lnTo>
                  <a:pt x="30978" y="2112253"/>
                </a:lnTo>
                <a:close/>
                <a:moveTo>
                  <a:pt x="130276" y="1980840"/>
                </a:moveTo>
                <a:lnTo>
                  <a:pt x="130276" y="2879421"/>
                </a:lnTo>
                <a:lnTo>
                  <a:pt x="114192" y="2879421"/>
                </a:lnTo>
                <a:lnTo>
                  <a:pt x="114192" y="2001643"/>
                </a:lnTo>
                <a:close/>
                <a:moveTo>
                  <a:pt x="303982" y="1756171"/>
                </a:moveTo>
                <a:lnTo>
                  <a:pt x="303982" y="2879421"/>
                </a:lnTo>
                <a:lnTo>
                  <a:pt x="217130" y="2879421"/>
                </a:lnTo>
                <a:lnTo>
                  <a:pt x="217130" y="1868505"/>
                </a:lnTo>
                <a:close/>
                <a:moveTo>
                  <a:pt x="456778" y="1542396"/>
                </a:moveTo>
                <a:lnTo>
                  <a:pt x="456778" y="2879421"/>
                </a:lnTo>
                <a:lnTo>
                  <a:pt x="353842" y="2879421"/>
                </a:lnTo>
                <a:lnTo>
                  <a:pt x="353842" y="1691683"/>
                </a:lnTo>
                <a:lnTo>
                  <a:pt x="444737" y="1574121"/>
                </a:lnTo>
                <a:lnTo>
                  <a:pt x="431840" y="1575771"/>
                </a:lnTo>
                <a:close/>
                <a:moveTo>
                  <a:pt x="580619" y="1376657"/>
                </a:moveTo>
                <a:lnTo>
                  <a:pt x="580619" y="2879421"/>
                </a:lnTo>
                <a:lnTo>
                  <a:pt x="564535" y="2879421"/>
                </a:lnTo>
                <a:lnTo>
                  <a:pt x="564535" y="1398182"/>
                </a:lnTo>
                <a:close/>
                <a:moveTo>
                  <a:pt x="3219955" y="1289053"/>
                </a:moveTo>
                <a:lnTo>
                  <a:pt x="3284290" y="1319192"/>
                </a:lnTo>
                <a:lnTo>
                  <a:pt x="3284290" y="1468443"/>
                </a:lnTo>
                <a:cubicBezTo>
                  <a:pt x="3284290" y="1925220"/>
                  <a:pt x="3284290" y="2381997"/>
                  <a:pt x="3284290" y="2838775"/>
                </a:cubicBezTo>
                <a:cubicBezTo>
                  <a:pt x="3284290" y="2847621"/>
                  <a:pt x="3285496" y="2856869"/>
                  <a:pt x="3285899" y="2865916"/>
                </a:cubicBezTo>
                <a:lnTo>
                  <a:pt x="3284224" y="2879421"/>
                </a:lnTo>
                <a:lnTo>
                  <a:pt x="3219377" y="2879421"/>
                </a:lnTo>
                <a:lnTo>
                  <a:pt x="3218950" y="2876371"/>
                </a:lnTo>
                <a:cubicBezTo>
                  <a:pt x="3219151" y="2869736"/>
                  <a:pt x="3219955" y="2862901"/>
                  <a:pt x="3219955" y="2856467"/>
                </a:cubicBezTo>
                <a:close/>
                <a:moveTo>
                  <a:pt x="3392052" y="1257574"/>
                </a:moveTo>
                <a:lnTo>
                  <a:pt x="3392052" y="2867726"/>
                </a:lnTo>
                <a:lnTo>
                  <a:pt x="3392002" y="2879421"/>
                </a:lnTo>
                <a:lnTo>
                  <a:pt x="3326108" y="2879421"/>
                </a:lnTo>
                <a:lnTo>
                  <a:pt x="3326108" y="2856467"/>
                </a:lnTo>
                <a:lnTo>
                  <a:pt x="3326108" y="1338782"/>
                </a:lnTo>
                <a:lnTo>
                  <a:pt x="3334678" y="1342796"/>
                </a:lnTo>
                <a:lnTo>
                  <a:pt x="3327277" y="1322349"/>
                </a:lnTo>
                <a:close/>
                <a:moveTo>
                  <a:pt x="3046251" y="1207679"/>
                </a:moveTo>
                <a:lnTo>
                  <a:pt x="3110586" y="1237817"/>
                </a:lnTo>
                <a:lnTo>
                  <a:pt x="3110586" y="2879421"/>
                </a:lnTo>
                <a:lnTo>
                  <a:pt x="3046251" y="2879421"/>
                </a:lnTo>
                <a:lnTo>
                  <a:pt x="3046251" y="2583044"/>
                </a:lnTo>
                <a:close/>
                <a:moveTo>
                  <a:pt x="3448345" y="1201281"/>
                </a:moveTo>
                <a:lnTo>
                  <a:pt x="3448345" y="2879421"/>
                </a:lnTo>
                <a:lnTo>
                  <a:pt x="3432261" y="2879421"/>
                </a:lnTo>
                <a:lnTo>
                  <a:pt x="3432261" y="1217365"/>
                </a:lnTo>
                <a:close/>
                <a:moveTo>
                  <a:pt x="720549" y="1189385"/>
                </a:moveTo>
                <a:lnTo>
                  <a:pt x="720549" y="2879421"/>
                </a:lnTo>
                <a:lnTo>
                  <a:pt x="633698" y="2879421"/>
                </a:lnTo>
                <a:lnTo>
                  <a:pt x="633698" y="1305620"/>
                </a:lnTo>
                <a:close/>
                <a:moveTo>
                  <a:pt x="2941707" y="1158703"/>
                </a:moveTo>
                <a:lnTo>
                  <a:pt x="3006042" y="1188842"/>
                </a:lnTo>
                <a:lnTo>
                  <a:pt x="3006042" y="1476485"/>
                </a:lnTo>
                <a:cubicBezTo>
                  <a:pt x="3006042" y="1931654"/>
                  <a:pt x="3006042" y="2385214"/>
                  <a:pt x="3006042" y="2840383"/>
                </a:cubicBezTo>
                <a:cubicBezTo>
                  <a:pt x="3006042" y="2850838"/>
                  <a:pt x="3007248" y="2861694"/>
                  <a:pt x="3007650" y="2872149"/>
                </a:cubicBezTo>
                <a:lnTo>
                  <a:pt x="3006854" y="2879421"/>
                </a:lnTo>
                <a:lnTo>
                  <a:pt x="2940811" y="2879421"/>
                </a:lnTo>
                <a:lnTo>
                  <a:pt x="2941707" y="2858075"/>
                </a:lnTo>
                <a:close/>
                <a:moveTo>
                  <a:pt x="791316" y="1094676"/>
                </a:moveTo>
                <a:lnTo>
                  <a:pt x="791316" y="2879421"/>
                </a:lnTo>
                <a:lnTo>
                  <a:pt x="775232" y="2879421"/>
                </a:lnTo>
                <a:lnTo>
                  <a:pt x="775232" y="1116202"/>
                </a:lnTo>
                <a:close/>
                <a:moveTo>
                  <a:pt x="2801780" y="1093152"/>
                </a:moveTo>
                <a:lnTo>
                  <a:pt x="2859681" y="1120277"/>
                </a:lnTo>
                <a:lnTo>
                  <a:pt x="2859681" y="2879421"/>
                </a:lnTo>
                <a:lnTo>
                  <a:pt x="2800813" y="2879421"/>
                </a:lnTo>
                <a:lnTo>
                  <a:pt x="2801780" y="2859684"/>
                </a:lnTo>
                <a:close/>
                <a:moveTo>
                  <a:pt x="2668284" y="1030614"/>
                </a:moveTo>
                <a:lnTo>
                  <a:pt x="2729402" y="1059246"/>
                </a:lnTo>
                <a:lnTo>
                  <a:pt x="2729402" y="2866118"/>
                </a:lnTo>
                <a:lnTo>
                  <a:pt x="2729793" y="2879421"/>
                </a:lnTo>
                <a:lnTo>
                  <a:pt x="2668284" y="2879421"/>
                </a:lnTo>
                <a:close/>
                <a:moveTo>
                  <a:pt x="3623657" y="1025969"/>
                </a:moveTo>
                <a:lnTo>
                  <a:pt x="3623657" y="2879421"/>
                </a:lnTo>
                <a:lnTo>
                  <a:pt x="3556867" y="2879421"/>
                </a:lnTo>
                <a:lnTo>
                  <a:pt x="3555502" y="2868932"/>
                </a:lnTo>
                <a:cubicBezTo>
                  <a:pt x="3556105" y="2858477"/>
                  <a:pt x="3557713" y="2847621"/>
                  <a:pt x="3557713" y="2837166"/>
                </a:cubicBezTo>
                <a:lnTo>
                  <a:pt x="3557713" y="1091913"/>
                </a:lnTo>
                <a:close/>
                <a:moveTo>
                  <a:pt x="858868" y="1004269"/>
                </a:moveTo>
                <a:lnTo>
                  <a:pt x="858868" y="2879421"/>
                </a:lnTo>
                <a:lnTo>
                  <a:pt x="842784" y="2879421"/>
                </a:lnTo>
                <a:lnTo>
                  <a:pt x="842784" y="1025795"/>
                </a:lnTo>
                <a:close/>
                <a:moveTo>
                  <a:pt x="2436679" y="922115"/>
                </a:moveTo>
                <a:lnTo>
                  <a:pt x="2546048" y="973350"/>
                </a:lnTo>
                <a:lnTo>
                  <a:pt x="2546048" y="2879421"/>
                </a:lnTo>
                <a:lnTo>
                  <a:pt x="2436679" y="2879421"/>
                </a:lnTo>
                <a:lnTo>
                  <a:pt x="2436679" y="1469448"/>
                </a:lnTo>
                <a:close/>
                <a:moveTo>
                  <a:pt x="3774843" y="874783"/>
                </a:moveTo>
                <a:lnTo>
                  <a:pt x="3774843" y="2879421"/>
                </a:lnTo>
                <a:lnTo>
                  <a:pt x="3704282" y="2879421"/>
                </a:lnTo>
                <a:lnTo>
                  <a:pt x="3704075" y="2874159"/>
                </a:lnTo>
                <a:cubicBezTo>
                  <a:pt x="3705683" y="2583044"/>
                  <a:pt x="3704075" y="2290320"/>
                  <a:pt x="3704075" y="1999205"/>
                </a:cubicBezTo>
                <a:lnTo>
                  <a:pt x="3704075" y="945551"/>
                </a:lnTo>
                <a:close/>
                <a:moveTo>
                  <a:pt x="2295142" y="855810"/>
                </a:moveTo>
                <a:lnTo>
                  <a:pt x="2364302" y="888209"/>
                </a:lnTo>
                <a:lnTo>
                  <a:pt x="2364302" y="2879421"/>
                </a:lnTo>
                <a:lnTo>
                  <a:pt x="2295142" y="2879421"/>
                </a:lnTo>
                <a:lnTo>
                  <a:pt x="2295142" y="2472067"/>
                </a:lnTo>
                <a:close/>
                <a:moveTo>
                  <a:pt x="1005229" y="808391"/>
                </a:moveTo>
                <a:lnTo>
                  <a:pt x="1005229" y="2856467"/>
                </a:lnTo>
                <a:lnTo>
                  <a:pt x="1006821" y="2879421"/>
                </a:lnTo>
                <a:lnTo>
                  <a:pt x="942503" y="2879421"/>
                </a:lnTo>
                <a:lnTo>
                  <a:pt x="942503" y="2853250"/>
                </a:lnTo>
                <a:lnTo>
                  <a:pt x="942503" y="892339"/>
                </a:lnTo>
                <a:close/>
                <a:moveTo>
                  <a:pt x="2143955" y="784984"/>
                </a:moveTo>
                <a:lnTo>
                  <a:pt x="2237241" y="828685"/>
                </a:lnTo>
                <a:lnTo>
                  <a:pt x="2237241" y="2879421"/>
                </a:lnTo>
                <a:lnTo>
                  <a:pt x="2143955" y="2879421"/>
                </a:lnTo>
                <a:lnTo>
                  <a:pt x="2143955" y="1467438"/>
                </a:lnTo>
                <a:close/>
                <a:moveTo>
                  <a:pt x="3876172" y="773453"/>
                </a:moveTo>
                <a:lnTo>
                  <a:pt x="3876172" y="2866118"/>
                </a:lnTo>
                <a:lnTo>
                  <a:pt x="3876341" y="2879421"/>
                </a:lnTo>
                <a:lnTo>
                  <a:pt x="3813445" y="2879421"/>
                </a:lnTo>
                <a:lnTo>
                  <a:pt x="3813445" y="836181"/>
                </a:lnTo>
                <a:close/>
                <a:moveTo>
                  <a:pt x="2050670" y="741283"/>
                </a:moveTo>
                <a:lnTo>
                  <a:pt x="2065145" y="748064"/>
                </a:lnTo>
                <a:lnTo>
                  <a:pt x="2065145" y="2879421"/>
                </a:lnTo>
                <a:lnTo>
                  <a:pt x="2050670" y="2879421"/>
                </a:lnTo>
                <a:close/>
                <a:moveTo>
                  <a:pt x="1915566" y="677991"/>
                </a:moveTo>
                <a:lnTo>
                  <a:pt x="1979901" y="708130"/>
                </a:lnTo>
                <a:lnTo>
                  <a:pt x="1979901" y="2859684"/>
                </a:lnTo>
                <a:lnTo>
                  <a:pt x="1980898" y="2879421"/>
                </a:lnTo>
                <a:lnTo>
                  <a:pt x="1913626" y="2879421"/>
                </a:lnTo>
                <a:lnTo>
                  <a:pt x="1912350" y="2869133"/>
                </a:lnTo>
                <a:cubicBezTo>
                  <a:pt x="1912752" y="2860086"/>
                  <a:pt x="1913958" y="2850838"/>
                  <a:pt x="1913958" y="2841992"/>
                </a:cubicBezTo>
                <a:cubicBezTo>
                  <a:pt x="1915566" y="2381998"/>
                  <a:pt x="1915566" y="1925220"/>
                  <a:pt x="1915566" y="1468443"/>
                </a:cubicBezTo>
                <a:close/>
                <a:moveTo>
                  <a:pt x="4025750" y="623875"/>
                </a:moveTo>
                <a:lnTo>
                  <a:pt x="4025750" y="1460000"/>
                </a:lnTo>
                <a:lnTo>
                  <a:pt x="4025750" y="2879421"/>
                </a:lnTo>
                <a:lnTo>
                  <a:pt x="3953373" y="2879421"/>
                </a:lnTo>
                <a:lnTo>
                  <a:pt x="3953373" y="1467841"/>
                </a:lnTo>
                <a:lnTo>
                  <a:pt x="3953373" y="696253"/>
                </a:lnTo>
                <a:close/>
                <a:moveTo>
                  <a:pt x="1783680" y="616207"/>
                </a:moveTo>
                <a:lnTo>
                  <a:pt x="1798155" y="622988"/>
                </a:lnTo>
                <a:lnTo>
                  <a:pt x="1798155" y="2879421"/>
                </a:lnTo>
                <a:lnTo>
                  <a:pt x="1783680" y="2879421"/>
                </a:lnTo>
                <a:close/>
                <a:moveTo>
                  <a:pt x="1677045" y="566252"/>
                </a:moveTo>
                <a:lnTo>
                  <a:pt x="1697337" y="575759"/>
                </a:lnTo>
                <a:lnTo>
                  <a:pt x="1697553" y="657892"/>
                </a:lnTo>
                <a:cubicBezTo>
                  <a:pt x="1698122" y="905540"/>
                  <a:pt x="1698437" y="1177815"/>
                  <a:pt x="1698437" y="1463618"/>
                </a:cubicBezTo>
                <a:cubicBezTo>
                  <a:pt x="1698437" y="1963775"/>
                  <a:pt x="1697473" y="2422500"/>
                  <a:pt x="1695867" y="2780314"/>
                </a:cubicBezTo>
                <a:lnTo>
                  <a:pt x="1695377" y="2879421"/>
                </a:lnTo>
                <a:lnTo>
                  <a:pt x="1678981" y="2879421"/>
                </a:lnTo>
                <a:lnTo>
                  <a:pt x="1678491" y="2780314"/>
                </a:lnTo>
                <a:cubicBezTo>
                  <a:pt x="1676885" y="2422500"/>
                  <a:pt x="1675920" y="1963775"/>
                  <a:pt x="1675920" y="1463618"/>
                </a:cubicBezTo>
                <a:cubicBezTo>
                  <a:pt x="1675920" y="1177815"/>
                  <a:pt x="1676235" y="905540"/>
                  <a:pt x="1676805" y="657892"/>
                </a:cubicBezTo>
                <a:close/>
                <a:moveTo>
                  <a:pt x="1215925" y="526412"/>
                </a:moveTo>
                <a:lnTo>
                  <a:pt x="1215925" y="2869334"/>
                </a:lnTo>
                <a:lnTo>
                  <a:pt x="1215645" y="2879421"/>
                </a:lnTo>
                <a:lnTo>
                  <a:pt x="1147857" y="2879421"/>
                </a:lnTo>
                <a:lnTo>
                  <a:pt x="1146765" y="2854859"/>
                </a:lnTo>
                <a:lnTo>
                  <a:pt x="1146765" y="618970"/>
                </a:lnTo>
                <a:close/>
                <a:moveTo>
                  <a:pt x="1531166" y="497913"/>
                </a:moveTo>
                <a:lnTo>
                  <a:pt x="1595501" y="528052"/>
                </a:lnTo>
                <a:lnTo>
                  <a:pt x="1595501" y="2858075"/>
                </a:lnTo>
                <a:lnTo>
                  <a:pt x="1596849" y="2879421"/>
                </a:lnTo>
                <a:lnTo>
                  <a:pt x="1531166" y="2879421"/>
                </a:lnTo>
                <a:lnTo>
                  <a:pt x="1531166" y="2835558"/>
                </a:lnTo>
                <a:close/>
                <a:moveTo>
                  <a:pt x="4154419" y="495206"/>
                </a:moveTo>
                <a:lnTo>
                  <a:pt x="4154419" y="2853250"/>
                </a:lnTo>
                <a:lnTo>
                  <a:pt x="4156176" y="2879421"/>
                </a:lnTo>
                <a:lnTo>
                  <a:pt x="4091693" y="2879421"/>
                </a:lnTo>
                <a:lnTo>
                  <a:pt x="4091693" y="1464221"/>
                </a:lnTo>
                <a:lnTo>
                  <a:pt x="4091693" y="557932"/>
                </a:lnTo>
                <a:close/>
                <a:moveTo>
                  <a:pt x="1399280" y="436129"/>
                </a:moveTo>
                <a:lnTo>
                  <a:pt x="1412147" y="442157"/>
                </a:lnTo>
                <a:lnTo>
                  <a:pt x="1412147" y="2879421"/>
                </a:lnTo>
                <a:lnTo>
                  <a:pt x="1399280" y="2879421"/>
                </a:lnTo>
                <a:close/>
                <a:moveTo>
                  <a:pt x="1330120" y="403730"/>
                </a:moveTo>
                <a:lnTo>
                  <a:pt x="1346204" y="411265"/>
                </a:lnTo>
                <a:lnTo>
                  <a:pt x="1346204" y="2879421"/>
                </a:lnTo>
                <a:lnTo>
                  <a:pt x="1330120" y="2879421"/>
                </a:lnTo>
                <a:close/>
                <a:moveTo>
                  <a:pt x="4258963" y="390662"/>
                </a:moveTo>
                <a:lnTo>
                  <a:pt x="4258963" y="2854859"/>
                </a:lnTo>
                <a:lnTo>
                  <a:pt x="4260674" y="2879421"/>
                </a:lnTo>
                <a:lnTo>
                  <a:pt x="4197845" y="2879421"/>
                </a:lnTo>
                <a:lnTo>
                  <a:pt x="4197845" y="1464825"/>
                </a:lnTo>
                <a:lnTo>
                  <a:pt x="4197845" y="451780"/>
                </a:lnTo>
                <a:close/>
                <a:moveTo>
                  <a:pt x="4397284" y="252341"/>
                </a:moveTo>
                <a:lnTo>
                  <a:pt x="4397284" y="2879421"/>
                </a:lnTo>
                <a:lnTo>
                  <a:pt x="4332816" y="2879421"/>
                </a:lnTo>
                <a:lnTo>
                  <a:pt x="4331341" y="2867525"/>
                </a:lnTo>
                <a:cubicBezTo>
                  <a:pt x="4331743" y="2858477"/>
                  <a:pt x="4332949" y="2849229"/>
                  <a:pt x="4332949" y="2840383"/>
                </a:cubicBezTo>
                <a:lnTo>
                  <a:pt x="4332949" y="316676"/>
                </a:lnTo>
                <a:close/>
                <a:moveTo>
                  <a:pt x="4505044" y="144581"/>
                </a:moveTo>
                <a:lnTo>
                  <a:pt x="4505044" y="2856467"/>
                </a:lnTo>
                <a:lnTo>
                  <a:pt x="4505044" y="2879421"/>
                </a:lnTo>
                <a:lnTo>
                  <a:pt x="4436100" y="2879421"/>
                </a:lnTo>
                <a:lnTo>
                  <a:pt x="4435884" y="2862901"/>
                </a:lnTo>
                <a:cubicBezTo>
                  <a:pt x="4435884" y="2414165"/>
                  <a:pt x="4435884" y="1965430"/>
                  <a:pt x="4435884" y="1515086"/>
                </a:cubicBezTo>
                <a:lnTo>
                  <a:pt x="4435884" y="213741"/>
                </a:lnTo>
                <a:close/>
                <a:moveTo>
                  <a:pt x="4631530" y="18096"/>
                </a:moveTo>
                <a:lnTo>
                  <a:pt x="4643364" y="33776"/>
                </a:lnTo>
                <a:cubicBezTo>
                  <a:pt x="4648190" y="43426"/>
                  <a:pt x="4644973" y="59510"/>
                  <a:pt x="4644973" y="72377"/>
                </a:cubicBezTo>
                <a:cubicBezTo>
                  <a:pt x="4644973" y="1002015"/>
                  <a:pt x="4644973" y="1931654"/>
                  <a:pt x="4644973" y="2861292"/>
                </a:cubicBezTo>
                <a:lnTo>
                  <a:pt x="4644067" y="2879421"/>
                </a:lnTo>
                <a:lnTo>
                  <a:pt x="4574520" y="2879421"/>
                </a:lnTo>
                <a:lnTo>
                  <a:pt x="4574204" y="2862900"/>
                </a:lnTo>
                <a:cubicBezTo>
                  <a:pt x="4574204" y="2380389"/>
                  <a:pt x="4574204" y="1897878"/>
                  <a:pt x="4574204" y="1413758"/>
                </a:cubicBezTo>
                <a:cubicBezTo>
                  <a:pt x="4574204" y="969848"/>
                  <a:pt x="4574204" y="525938"/>
                  <a:pt x="4574204" y="82027"/>
                </a:cubicBezTo>
                <a:lnTo>
                  <a:pt x="4573968" y="75657"/>
                </a:lnTo>
                <a:close/>
                <a:moveTo>
                  <a:pt x="4744692" y="0"/>
                </a:moveTo>
                <a:cubicBezTo>
                  <a:pt x="4789726" y="0"/>
                  <a:pt x="4833152" y="0"/>
                  <a:pt x="4881404" y="0"/>
                </a:cubicBezTo>
                <a:cubicBezTo>
                  <a:pt x="4881404" y="487337"/>
                  <a:pt x="4881404" y="974271"/>
                  <a:pt x="4881404" y="1462210"/>
                </a:cubicBezTo>
                <a:lnTo>
                  <a:pt x="4881404" y="2879421"/>
                </a:lnTo>
                <a:lnTo>
                  <a:pt x="4744692" y="2879421"/>
                </a:lnTo>
                <a:close/>
              </a:path>
            </a:pathLst>
          </a:custGeom>
          <a:solidFill>
            <a:srgbClr val="000000"/>
          </a:solidFill>
          <a:ln w="16073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46" name="자유형: 도형 45">
            <a:extLst>
              <a:ext uri="{FF2B5EF4-FFF2-40B4-BE49-F238E27FC236}">
                <a16:creationId xmlns:a16="http://schemas.microsoft.com/office/drawing/2014/main" id="{61AEAD7D-4EDD-4451-8824-763B90331638}"/>
              </a:ext>
            </a:extLst>
          </p:cNvPr>
          <p:cNvSpPr/>
          <p:nvPr/>
        </p:nvSpPr>
        <p:spPr>
          <a:xfrm>
            <a:off x="6507694" y="2832214"/>
            <a:ext cx="5092693" cy="2552396"/>
          </a:xfrm>
          <a:custGeom>
            <a:avLst/>
            <a:gdLst>
              <a:gd name="connsiteX0" fmla="*/ 5092693 w 5092693"/>
              <a:gd name="connsiteY0" fmla="*/ 0 h 2552396"/>
              <a:gd name="connsiteX1" fmla="*/ 4835929 w 5092693"/>
              <a:gd name="connsiteY1" fmla="*/ 506347 h 2552396"/>
              <a:gd name="connsiteX2" fmla="*/ 4772876 w 5092693"/>
              <a:gd name="connsiteY2" fmla="*/ 442581 h 2552396"/>
              <a:gd name="connsiteX3" fmla="*/ 3380242 w 5092693"/>
              <a:gd name="connsiteY3" fmla="*/ 1819880 h 2552396"/>
              <a:gd name="connsiteX4" fmla="*/ 1364298 w 5092693"/>
              <a:gd name="connsiteY4" fmla="*/ 821746 h 2552396"/>
              <a:gd name="connsiteX5" fmla="*/ 39552 w 5092693"/>
              <a:gd name="connsiteY5" fmla="*/ 2552396 h 2552396"/>
              <a:gd name="connsiteX6" fmla="*/ 0 w 5092693"/>
              <a:gd name="connsiteY6" fmla="*/ 2529033 h 2552396"/>
              <a:gd name="connsiteX7" fmla="*/ 0 w 5092693"/>
              <a:gd name="connsiteY7" fmla="*/ 2308694 h 2552396"/>
              <a:gd name="connsiteX8" fmla="*/ 1311568 w 5092693"/>
              <a:gd name="connsiteY8" fmla="*/ 595282 h 2552396"/>
              <a:gd name="connsiteX9" fmla="*/ 3345024 w 5092693"/>
              <a:gd name="connsiteY9" fmla="*/ 1602073 h 2552396"/>
              <a:gd name="connsiteX10" fmla="*/ 4646631 w 5092693"/>
              <a:gd name="connsiteY10" fmla="*/ 314910 h 2552396"/>
              <a:gd name="connsiteX11" fmla="*/ 4583493 w 5092693"/>
              <a:gd name="connsiteY11" fmla="*/ 251058 h 255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2693" h="2552396">
                <a:moveTo>
                  <a:pt x="5092693" y="0"/>
                </a:moveTo>
                <a:lnTo>
                  <a:pt x="4835929" y="506347"/>
                </a:lnTo>
                <a:lnTo>
                  <a:pt x="4772876" y="442581"/>
                </a:lnTo>
                <a:lnTo>
                  <a:pt x="3380242" y="1819880"/>
                </a:lnTo>
                <a:lnTo>
                  <a:pt x="1364298" y="821746"/>
                </a:lnTo>
                <a:lnTo>
                  <a:pt x="39552" y="2552396"/>
                </a:lnTo>
                <a:lnTo>
                  <a:pt x="0" y="2529033"/>
                </a:lnTo>
                <a:lnTo>
                  <a:pt x="0" y="2308694"/>
                </a:lnTo>
                <a:lnTo>
                  <a:pt x="1311568" y="595282"/>
                </a:lnTo>
                <a:lnTo>
                  <a:pt x="3345024" y="1602073"/>
                </a:lnTo>
                <a:lnTo>
                  <a:pt x="4646631" y="314910"/>
                </a:lnTo>
                <a:lnTo>
                  <a:pt x="4583493" y="251058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E126E9-8B78-4CC1-9E58-18A52413ADE5}"/>
              </a:ext>
            </a:extLst>
          </p:cNvPr>
          <p:cNvSpPr txBox="1"/>
          <p:nvPr/>
        </p:nvSpPr>
        <p:spPr>
          <a:xfrm rot="18948411">
            <a:off x="9617561" y="3422874"/>
            <a:ext cx="1603754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D77E613C-8E1B-4557-AAA5-309302DFE745}"/>
              </a:ext>
            </a:extLst>
          </p:cNvPr>
          <p:cNvCxnSpPr>
            <a:cxnSpLocks/>
            <a:stCxn id="46" idx="7"/>
            <a:endCxn id="52" idx="3"/>
          </p:cNvCxnSpPr>
          <p:nvPr/>
        </p:nvCxnSpPr>
        <p:spPr>
          <a:xfrm flipH="1" flipV="1">
            <a:off x="6504286" y="3259002"/>
            <a:ext cx="3408" cy="188190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7603F45A-6AAF-4B5C-A601-21E99637A57D}"/>
              </a:ext>
            </a:extLst>
          </p:cNvPr>
          <p:cNvCxnSpPr>
            <a:cxnSpLocks/>
            <a:endCxn id="57" idx="3"/>
          </p:cNvCxnSpPr>
          <p:nvPr/>
        </p:nvCxnSpPr>
        <p:spPr>
          <a:xfrm flipV="1">
            <a:off x="7813033" y="1836876"/>
            <a:ext cx="10648" cy="164257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8D862E70-F82C-48E7-8EE8-32439251CAC6}"/>
              </a:ext>
            </a:extLst>
          </p:cNvPr>
          <p:cNvCxnSpPr>
            <a:cxnSpLocks/>
            <a:endCxn id="60" idx="3"/>
          </p:cNvCxnSpPr>
          <p:nvPr/>
        </p:nvCxnSpPr>
        <p:spPr>
          <a:xfrm flipV="1">
            <a:off x="9853868" y="2394658"/>
            <a:ext cx="28041" cy="204593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25">
            <a:extLst>
              <a:ext uri="{FF2B5EF4-FFF2-40B4-BE49-F238E27FC236}">
                <a16:creationId xmlns:a16="http://schemas.microsoft.com/office/drawing/2014/main" id="{2D2D0B3A-DA72-425D-9D62-5AF1740962B9}"/>
              </a:ext>
            </a:extLst>
          </p:cNvPr>
          <p:cNvGrpSpPr/>
          <p:nvPr/>
        </p:nvGrpSpPr>
        <p:grpSpPr>
          <a:xfrm>
            <a:off x="4548714" y="3089725"/>
            <a:ext cx="1955572" cy="964964"/>
            <a:chOff x="2424560" y="5128764"/>
            <a:chExt cx="2214057" cy="96496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5D44ED-72B4-4AD8-9CD3-EAE9FBC48A60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2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DA3056E-6CA1-482E-9FD0-E37A6DF51E12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" name="Group 25">
            <a:extLst>
              <a:ext uri="{FF2B5EF4-FFF2-40B4-BE49-F238E27FC236}">
                <a16:creationId xmlns:a16="http://schemas.microsoft.com/office/drawing/2014/main" id="{8080A439-54A0-4D31-80A7-B28A74A084CC}"/>
              </a:ext>
            </a:extLst>
          </p:cNvPr>
          <p:cNvGrpSpPr/>
          <p:nvPr/>
        </p:nvGrpSpPr>
        <p:grpSpPr>
          <a:xfrm>
            <a:off x="5868109" y="1667599"/>
            <a:ext cx="1955572" cy="964964"/>
            <a:chOff x="2424560" y="5128764"/>
            <a:chExt cx="2214057" cy="96496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C2455EE-161D-4FC2-A5F6-4B060EF09735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3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3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84EF8CD-6F7F-434E-9E5D-024BC4A09447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9" name="Group 25">
            <a:extLst>
              <a:ext uri="{FF2B5EF4-FFF2-40B4-BE49-F238E27FC236}">
                <a16:creationId xmlns:a16="http://schemas.microsoft.com/office/drawing/2014/main" id="{59891C22-B58D-4300-AFE0-0577E694A4D1}"/>
              </a:ext>
            </a:extLst>
          </p:cNvPr>
          <p:cNvGrpSpPr/>
          <p:nvPr/>
        </p:nvGrpSpPr>
        <p:grpSpPr>
          <a:xfrm>
            <a:off x="7926337" y="2225381"/>
            <a:ext cx="1955572" cy="964964"/>
            <a:chOff x="2424560" y="5128764"/>
            <a:chExt cx="2214057" cy="96496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992ECEC-1321-4CDE-B5B5-1416DCCA670F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4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4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6059BDE-8206-494A-A9FE-7583B6CFA9FD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A6807CCC-5815-4524-91E5-872B8A0453AE}"/>
              </a:ext>
            </a:extLst>
          </p:cNvPr>
          <p:cNvSpPr txBox="1"/>
          <p:nvPr/>
        </p:nvSpPr>
        <p:spPr>
          <a:xfrm>
            <a:off x="721058" y="3397501"/>
            <a:ext cx="3505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    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4EE0571-B0FA-4DA8-ABB7-74C77BE59554}"/>
              </a:ext>
            </a:extLst>
          </p:cNvPr>
          <p:cNvSpPr txBox="1"/>
          <p:nvPr/>
        </p:nvSpPr>
        <p:spPr>
          <a:xfrm>
            <a:off x="644642" y="1728355"/>
            <a:ext cx="3576412" cy="1200329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en-GB" altLang="ko-KR" sz="36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r>
              <a:rPr lang="en-GB" altLang="ko-KR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E675F91-7B23-4424-8147-81DA950110C1}"/>
              </a:ext>
            </a:extLst>
          </p:cNvPr>
          <p:cNvSpPr txBox="1"/>
          <p:nvPr/>
        </p:nvSpPr>
        <p:spPr>
          <a:xfrm>
            <a:off x="721057" y="3089725"/>
            <a:ext cx="350690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 PowerPoint Presentation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E9A42F-361C-4B99-93C2-37E77D0AFFD7}"/>
              </a:ext>
            </a:extLst>
          </p:cNvPr>
          <p:cNvSpPr txBox="1"/>
          <p:nvPr/>
        </p:nvSpPr>
        <p:spPr>
          <a:xfrm>
            <a:off x="6943564" y="5674688"/>
            <a:ext cx="4039514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 Clean Text Slide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114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2022-10-31T02:22:09Z</dcterms:modified>
</cp:coreProperties>
</file>