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166" name="그룹 1165">
            <a:extLst>
              <a:ext uri="{FF2B5EF4-FFF2-40B4-BE49-F238E27FC236}">
                <a16:creationId xmlns:a16="http://schemas.microsoft.com/office/drawing/2014/main" id="{C6D73134-DD98-4D1B-B713-93EE1C9CADF6}"/>
              </a:ext>
            </a:extLst>
          </p:cNvPr>
          <p:cNvGrpSpPr/>
          <p:nvPr/>
        </p:nvGrpSpPr>
        <p:grpSpPr>
          <a:xfrm>
            <a:off x="6096000" y="1825640"/>
            <a:ext cx="5338140" cy="902054"/>
            <a:chOff x="2645783" y="1829298"/>
            <a:chExt cx="5338140" cy="902054"/>
          </a:xfrm>
        </p:grpSpPr>
        <p:sp>
          <p:nvSpPr>
            <p:cNvPr id="1167" name="Rectangle 18">
              <a:extLst>
                <a:ext uri="{FF2B5EF4-FFF2-40B4-BE49-F238E27FC236}">
                  <a16:creationId xmlns:a16="http://schemas.microsoft.com/office/drawing/2014/main" id="{E8954F3C-B719-4153-AA02-E62DCB555F3A}"/>
                </a:ext>
              </a:extLst>
            </p:cNvPr>
            <p:cNvSpPr/>
            <p:nvPr/>
          </p:nvSpPr>
          <p:spPr>
            <a:xfrm>
              <a:off x="2645783" y="1829298"/>
              <a:ext cx="5338140" cy="902054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1168" name="Rectangle 19">
              <a:extLst>
                <a:ext uri="{FF2B5EF4-FFF2-40B4-BE49-F238E27FC236}">
                  <a16:creationId xmlns:a16="http://schemas.microsoft.com/office/drawing/2014/main" id="{7D8CC640-45B7-4575-84CE-85D1B0DB211A}"/>
                </a:ext>
              </a:extLst>
            </p:cNvPr>
            <p:cNvSpPr/>
            <p:nvPr/>
          </p:nvSpPr>
          <p:spPr>
            <a:xfrm>
              <a:off x="2751904" y="1938324"/>
              <a:ext cx="684000" cy="684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accent1"/>
                </a:solidFill>
              </a:endParaRPr>
            </a:p>
          </p:txBody>
        </p:sp>
        <p:grpSp>
          <p:nvGrpSpPr>
            <p:cNvPr id="1169" name="Group 20">
              <a:extLst>
                <a:ext uri="{FF2B5EF4-FFF2-40B4-BE49-F238E27FC236}">
                  <a16:creationId xmlns:a16="http://schemas.microsoft.com/office/drawing/2014/main" id="{A43EE0E1-DD32-4BD8-87EA-33CDB2A2E970}"/>
                </a:ext>
              </a:extLst>
            </p:cNvPr>
            <p:cNvGrpSpPr/>
            <p:nvPr/>
          </p:nvGrpSpPr>
          <p:grpSpPr>
            <a:xfrm>
              <a:off x="3553179" y="1940981"/>
              <a:ext cx="4331217" cy="678692"/>
              <a:chOff x="803640" y="3362835"/>
              <a:chExt cx="2059657" cy="678692"/>
            </a:xfrm>
          </p:grpSpPr>
          <p:sp>
            <p:nvSpPr>
              <p:cNvPr id="1171" name="TextBox 1170">
                <a:extLst>
                  <a:ext uri="{FF2B5EF4-FFF2-40B4-BE49-F238E27FC236}">
                    <a16:creationId xmlns:a16="http://schemas.microsoft.com/office/drawing/2014/main" id="{8439684C-B06F-4004-A170-394BAB2C7DF6}"/>
                  </a:ext>
                </a:extLst>
              </p:cNvPr>
              <p:cNvSpPr txBox="1"/>
              <p:nvPr/>
            </p:nvSpPr>
            <p:spPr>
              <a:xfrm>
                <a:off x="803640" y="3579862"/>
                <a:ext cx="205965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    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172" name="TextBox 1171">
                <a:extLst>
                  <a:ext uri="{FF2B5EF4-FFF2-40B4-BE49-F238E27FC236}">
                    <a16:creationId xmlns:a16="http://schemas.microsoft.com/office/drawing/2014/main" id="{BA1F33D2-BF81-476C-BBA8-09ADD5255642}"/>
                  </a:ext>
                </a:extLst>
              </p:cNvPr>
              <p:cNvSpPr txBox="1"/>
              <p:nvPr/>
            </p:nvSpPr>
            <p:spPr>
              <a:xfrm>
                <a:off x="803640" y="3362835"/>
                <a:ext cx="205965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1170" name="TextBox 1169">
              <a:extLst>
                <a:ext uri="{FF2B5EF4-FFF2-40B4-BE49-F238E27FC236}">
                  <a16:creationId xmlns:a16="http://schemas.microsoft.com/office/drawing/2014/main" id="{430599DE-5EFB-4ADC-B24B-5901B8223143}"/>
                </a:ext>
              </a:extLst>
            </p:cNvPr>
            <p:cNvSpPr txBox="1"/>
            <p:nvPr/>
          </p:nvSpPr>
          <p:spPr>
            <a:xfrm>
              <a:off x="2884552" y="2080269"/>
              <a:ext cx="4443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ko-KR" sz="2000" b="1" dirty="0">
                  <a:solidFill>
                    <a:schemeClr val="bg1"/>
                  </a:solidFill>
                  <a:cs typeface="Arial" pitchFamily="34" charset="0"/>
                </a:rPr>
                <a:t>01</a:t>
              </a:r>
              <a:endParaRPr lang="ko-KR" altLang="en-US" sz="20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173" name="그룹 1172">
            <a:extLst>
              <a:ext uri="{FF2B5EF4-FFF2-40B4-BE49-F238E27FC236}">
                <a16:creationId xmlns:a16="http://schemas.microsoft.com/office/drawing/2014/main" id="{2933777C-5242-4783-B691-1CAA2691F968}"/>
              </a:ext>
            </a:extLst>
          </p:cNvPr>
          <p:cNvGrpSpPr/>
          <p:nvPr/>
        </p:nvGrpSpPr>
        <p:grpSpPr>
          <a:xfrm>
            <a:off x="4312627" y="2979825"/>
            <a:ext cx="5338140" cy="902054"/>
            <a:chOff x="3742897" y="2905450"/>
            <a:chExt cx="5338140" cy="902054"/>
          </a:xfrm>
        </p:grpSpPr>
        <p:sp>
          <p:nvSpPr>
            <p:cNvPr id="1174" name="Rectangle 24">
              <a:extLst>
                <a:ext uri="{FF2B5EF4-FFF2-40B4-BE49-F238E27FC236}">
                  <a16:creationId xmlns:a16="http://schemas.microsoft.com/office/drawing/2014/main" id="{61D56EF1-6761-442F-A7B1-4ED10CA3B263}"/>
                </a:ext>
              </a:extLst>
            </p:cNvPr>
            <p:cNvSpPr/>
            <p:nvPr/>
          </p:nvSpPr>
          <p:spPr>
            <a:xfrm>
              <a:off x="3742897" y="2905450"/>
              <a:ext cx="5338140" cy="902054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1175" name="Rectangle 25">
              <a:extLst>
                <a:ext uri="{FF2B5EF4-FFF2-40B4-BE49-F238E27FC236}">
                  <a16:creationId xmlns:a16="http://schemas.microsoft.com/office/drawing/2014/main" id="{4F194D76-A63D-4615-B9CD-DD8F3EE2C576}"/>
                </a:ext>
              </a:extLst>
            </p:cNvPr>
            <p:cNvSpPr/>
            <p:nvPr/>
          </p:nvSpPr>
          <p:spPr>
            <a:xfrm>
              <a:off x="3849017" y="3014477"/>
              <a:ext cx="684000" cy="684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grpSp>
          <p:nvGrpSpPr>
            <p:cNvPr id="1176" name="Group 26">
              <a:extLst>
                <a:ext uri="{FF2B5EF4-FFF2-40B4-BE49-F238E27FC236}">
                  <a16:creationId xmlns:a16="http://schemas.microsoft.com/office/drawing/2014/main" id="{4906A08A-0ACC-4EB1-8F2A-594C0789870A}"/>
                </a:ext>
              </a:extLst>
            </p:cNvPr>
            <p:cNvGrpSpPr/>
            <p:nvPr/>
          </p:nvGrpSpPr>
          <p:grpSpPr>
            <a:xfrm>
              <a:off x="4647498" y="3017134"/>
              <a:ext cx="4331217" cy="678692"/>
              <a:chOff x="803640" y="3362835"/>
              <a:chExt cx="2059657" cy="678692"/>
            </a:xfrm>
          </p:grpSpPr>
          <p:sp>
            <p:nvSpPr>
              <p:cNvPr id="1178" name="TextBox 1177">
                <a:extLst>
                  <a:ext uri="{FF2B5EF4-FFF2-40B4-BE49-F238E27FC236}">
                    <a16:creationId xmlns:a16="http://schemas.microsoft.com/office/drawing/2014/main" id="{EF01B63B-AF65-469D-A8BD-B54B89337C42}"/>
                  </a:ext>
                </a:extLst>
              </p:cNvPr>
              <p:cNvSpPr txBox="1"/>
              <p:nvPr/>
            </p:nvSpPr>
            <p:spPr>
              <a:xfrm>
                <a:off x="803640" y="3579862"/>
                <a:ext cx="205965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    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179" name="TextBox 1178">
                <a:extLst>
                  <a:ext uri="{FF2B5EF4-FFF2-40B4-BE49-F238E27FC236}">
                    <a16:creationId xmlns:a16="http://schemas.microsoft.com/office/drawing/2014/main" id="{5CE62686-05B7-4507-819A-366555016EAE}"/>
                  </a:ext>
                </a:extLst>
              </p:cNvPr>
              <p:cNvSpPr txBox="1"/>
              <p:nvPr/>
            </p:nvSpPr>
            <p:spPr>
              <a:xfrm>
                <a:off x="803640" y="3362835"/>
                <a:ext cx="205965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1177" name="TextBox 1176">
              <a:extLst>
                <a:ext uri="{FF2B5EF4-FFF2-40B4-BE49-F238E27FC236}">
                  <a16:creationId xmlns:a16="http://schemas.microsoft.com/office/drawing/2014/main" id="{E64E3FD4-86FB-424A-906F-B16ECCF3F6C6}"/>
                </a:ext>
              </a:extLst>
            </p:cNvPr>
            <p:cNvSpPr txBox="1"/>
            <p:nvPr/>
          </p:nvSpPr>
          <p:spPr>
            <a:xfrm>
              <a:off x="3981665" y="3156422"/>
              <a:ext cx="4443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ko-KR" sz="2000" b="1" dirty="0">
                  <a:solidFill>
                    <a:schemeClr val="bg1"/>
                  </a:solidFill>
                  <a:cs typeface="Arial" pitchFamily="34" charset="0"/>
                </a:rPr>
                <a:t>02</a:t>
              </a:r>
              <a:endParaRPr lang="ko-KR" altLang="en-US" sz="20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180" name="그룹 1179">
            <a:extLst>
              <a:ext uri="{FF2B5EF4-FFF2-40B4-BE49-F238E27FC236}">
                <a16:creationId xmlns:a16="http://schemas.microsoft.com/office/drawing/2014/main" id="{042AC5AA-5FD1-4127-93F2-5E374402485E}"/>
              </a:ext>
            </a:extLst>
          </p:cNvPr>
          <p:cNvGrpSpPr/>
          <p:nvPr/>
        </p:nvGrpSpPr>
        <p:grpSpPr>
          <a:xfrm>
            <a:off x="769839" y="5288194"/>
            <a:ext cx="5326161" cy="902054"/>
            <a:chOff x="5928741" y="5057758"/>
            <a:chExt cx="5326161" cy="902054"/>
          </a:xfrm>
        </p:grpSpPr>
        <p:sp>
          <p:nvSpPr>
            <p:cNvPr id="1181" name="Rectangle 30">
              <a:extLst>
                <a:ext uri="{FF2B5EF4-FFF2-40B4-BE49-F238E27FC236}">
                  <a16:creationId xmlns:a16="http://schemas.microsoft.com/office/drawing/2014/main" id="{F5A90832-6DD2-471B-9616-86831D217181}"/>
                </a:ext>
              </a:extLst>
            </p:cNvPr>
            <p:cNvSpPr/>
            <p:nvPr/>
          </p:nvSpPr>
          <p:spPr>
            <a:xfrm>
              <a:off x="5928741" y="5057758"/>
              <a:ext cx="5326161" cy="902054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1182" name="Rectangle 31">
              <a:extLst>
                <a:ext uri="{FF2B5EF4-FFF2-40B4-BE49-F238E27FC236}">
                  <a16:creationId xmlns:a16="http://schemas.microsoft.com/office/drawing/2014/main" id="{194426FF-1AA6-4DED-A385-DE04D5CC1692}"/>
                </a:ext>
              </a:extLst>
            </p:cNvPr>
            <p:cNvSpPr/>
            <p:nvPr/>
          </p:nvSpPr>
          <p:spPr>
            <a:xfrm>
              <a:off x="6034861" y="5166784"/>
              <a:ext cx="684000" cy="68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grpSp>
          <p:nvGrpSpPr>
            <p:cNvPr id="1183" name="Group 32">
              <a:extLst>
                <a:ext uri="{FF2B5EF4-FFF2-40B4-BE49-F238E27FC236}">
                  <a16:creationId xmlns:a16="http://schemas.microsoft.com/office/drawing/2014/main" id="{A447FAF1-E716-4EB7-B978-1105C42CE316}"/>
                </a:ext>
              </a:extLst>
            </p:cNvPr>
            <p:cNvGrpSpPr/>
            <p:nvPr/>
          </p:nvGrpSpPr>
          <p:grpSpPr>
            <a:xfrm>
              <a:off x="6836137" y="5169441"/>
              <a:ext cx="4331217" cy="678692"/>
              <a:chOff x="803640" y="3362835"/>
              <a:chExt cx="2059657" cy="678692"/>
            </a:xfrm>
          </p:grpSpPr>
          <p:sp>
            <p:nvSpPr>
              <p:cNvPr id="1185" name="TextBox 1184">
                <a:extLst>
                  <a:ext uri="{FF2B5EF4-FFF2-40B4-BE49-F238E27FC236}">
                    <a16:creationId xmlns:a16="http://schemas.microsoft.com/office/drawing/2014/main" id="{4908EDFE-8F79-43BA-B06E-414457CC4CA9}"/>
                  </a:ext>
                </a:extLst>
              </p:cNvPr>
              <p:cNvSpPr txBox="1"/>
              <p:nvPr/>
            </p:nvSpPr>
            <p:spPr>
              <a:xfrm>
                <a:off x="803640" y="3579862"/>
                <a:ext cx="205965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    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186" name="TextBox 1185">
                <a:extLst>
                  <a:ext uri="{FF2B5EF4-FFF2-40B4-BE49-F238E27FC236}">
                    <a16:creationId xmlns:a16="http://schemas.microsoft.com/office/drawing/2014/main" id="{5D7EC9CA-D3C4-4733-AD70-5BF20AC49FDE}"/>
                  </a:ext>
                </a:extLst>
              </p:cNvPr>
              <p:cNvSpPr txBox="1"/>
              <p:nvPr/>
            </p:nvSpPr>
            <p:spPr>
              <a:xfrm>
                <a:off x="803640" y="3362835"/>
                <a:ext cx="205965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1184" name="TextBox 1183">
              <a:extLst>
                <a:ext uri="{FF2B5EF4-FFF2-40B4-BE49-F238E27FC236}">
                  <a16:creationId xmlns:a16="http://schemas.microsoft.com/office/drawing/2014/main" id="{0A7F5688-F46E-4A8F-B28F-EEC77A41D564}"/>
                </a:ext>
              </a:extLst>
            </p:cNvPr>
            <p:cNvSpPr txBox="1"/>
            <p:nvPr/>
          </p:nvSpPr>
          <p:spPr>
            <a:xfrm>
              <a:off x="6167509" y="5308729"/>
              <a:ext cx="4443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ko-KR" sz="2000" b="1" dirty="0">
                  <a:solidFill>
                    <a:schemeClr val="bg1"/>
                  </a:solidFill>
                  <a:cs typeface="Arial" pitchFamily="34" charset="0"/>
                </a:rPr>
                <a:t>04</a:t>
              </a:r>
              <a:endParaRPr lang="ko-KR" altLang="en-US" sz="20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187" name="그룹 1186">
            <a:extLst>
              <a:ext uri="{FF2B5EF4-FFF2-40B4-BE49-F238E27FC236}">
                <a16:creationId xmlns:a16="http://schemas.microsoft.com/office/drawing/2014/main" id="{FE015072-F637-4687-9D72-5562E621A38B}"/>
              </a:ext>
            </a:extLst>
          </p:cNvPr>
          <p:cNvGrpSpPr/>
          <p:nvPr/>
        </p:nvGrpSpPr>
        <p:grpSpPr>
          <a:xfrm>
            <a:off x="2541233" y="4134010"/>
            <a:ext cx="5326161" cy="902054"/>
            <a:chOff x="4840011" y="3981604"/>
            <a:chExt cx="5326161" cy="902054"/>
          </a:xfrm>
        </p:grpSpPr>
        <p:sp>
          <p:nvSpPr>
            <p:cNvPr id="1188" name="Rectangle 40">
              <a:extLst>
                <a:ext uri="{FF2B5EF4-FFF2-40B4-BE49-F238E27FC236}">
                  <a16:creationId xmlns:a16="http://schemas.microsoft.com/office/drawing/2014/main" id="{2D97D8CF-9C71-4452-8B51-A329C7E4DEC5}"/>
                </a:ext>
              </a:extLst>
            </p:cNvPr>
            <p:cNvSpPr/>
            <p:nvPr/>
          </p:nvSpPr>
          <p:spPr>
            <a:xfrm>
              <a:off x="4840011" y="3981604"/>
              <a:ext cx="5326161" cy="902054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1189" name="Rectangle 41">
              <a:extLst>
                <a:ext uri="{FF2B5EF4-FFF2-40B4-BE49-F238E27FC236}">
                  <a16:creationId xmlns:a16="http://schemas.microsoft.com/office/drawing/2014/main" id="{FC5338BC-DBBC-439B-A4DB-822944BB7D67}"/>
                </a:ext>
              </a:extLst>
            </p:cNvPr>
            <p:cNvSpPr/>
            <p:nvPr/>
          </p:nvSpPr>
          <p:spPr>
            <a:xfrm>
              <a:off x="4946131" y="4090630"/>
              <a:ext cx="684000" cy="684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grpSp>
          <p:nvGrpSpPr>
            <p:cNvPr id="1190" name="Group 42">
              <a:extLst>
                <a:ext uri="{FF2B5EF4-FFF2-40B4-BE49-F238E27FC236}">
                  <a16:creationId xmlns:a16="http://schemas.microsoft.com/office/drawing/2014/main" id="{624E84E9-4CF6-4EEE-91D0-95E179FE665B}"/>
                </a:ext>
              </a:extLst>
            </p:cNvPr>
            <p:cNvGrpSpPr/>
            <p:nvPr/>
          </p:nvGrpSpPr>
          <p:grpSpPr>
            <a:xfrm>
              <a:off x="5741817" y="4093287"/>
              <a:ext cx="4331217" cy="678692"/>
              <a:chOff x="803640" y="3362835"/>
              <a:chExt cx="2059657" cy="678692"/>
            </a:xfrm>
          </p:grpSpPr>
          <p:sp>
            <p:nvSpPr>
              <p:cNvPr id="1192" name="TextBox 1191">
                <a:extLst>
                  <a:ext uri="{FF2B5EF4-FFF2-40B4-BE49-F238E27FC236}">
                    <a16:creationId xmlns:a16="http://schemas.microsoft.com/office/drawing/2014/main" id="{8335075E-FB30-4594-AFD6-BAD9E9079410}"/>
                  </a:ext>
                </a:extLst>
              </p:cNvPr>
              <p:cNvSpPr txBox="1"/>
              <p:nvPr/>
            </p:nvSpPr>
            <p:spPr>
              <a:xfrm>
                <a:off x="803640" y="3579862"/>
                <a:ext cx="205965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    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193" name="TextBox 1192">
                <a:extLst>
                  <a:ext uri="{FF2B5EF4-FFF2-40B4-BE49-F238E27FC236}">
                    <a16:creationId xmlns:a16="http://schemas.microsoft.com/office/drawing/2014/main" id="{00B95265-C1A6-46AA-8B7A-7457277ED762}"/>
                  </a:ext>
                </a:extLst>
              </p:cNvPr>
              <p:cNvSpPr txBox="1"/>
              <p:nvPr/>
            </p:nvSpPr>
            <p:spPr>
              <a:xfrm>
                <a:off x="803640" y="3362835"/>
                <a:ext cx="205965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1191" name="TextBox 1190">
              <a:extLst>
                <a:ext uri="{FF2B5EF4-FFF2-40B4-BE49-F238E27FC236}">
                  <a16:creationId xmlns:a16="http://schemas.microsoft.com/office/drawing/2014/main" id="{470EFB81-5912-4896-959A-C01735D9F227}"/>
                </a:ext>
              </a:extLst>
            </p:cNvPr>
            <p:cNvSpPr txBox="1"/>
            <p:nvPr/>
          </p:nvSpPr>
          <p:spPr>
            <a:xfrm>
              <a:off x="5078779" y="4232575"/>
              <a:ext cx="4443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ko-KR" sz="2000" b="1" dirty="0">
                  <a:solidFill>
                    <a:schemeClr val="bg1"/>
                  </a:solidFill>
                  <a:cs typeface="Arial" pitchFamily="34" charset="0"/>
                </a:rPr>
                <a:t>03</a:t>
              </a:r>
              <a:endParaRPr lang="ko-KR" altLang="en-US" sz="20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194" name="Group 1">
            <a:extLst>
              <a:ext uri="{FF2B5EF4-FFF2-40B4-BE49-F238E27FC236}">
                <a16:creationId xmlns:a16="http://schemas.microsoft.com/office/drawing/2014/main" id="{2F05BA06-A8C6-4E74-8D37-231D4B9DB83A}"/>
              </a:ext>
            </a:extLst>
          </p:cNvPr>
          <p:cNvGrpSpPr/>
          <p:nvPr/>
        </p:nvGrpSpPr>
        <p:grpSpPr>
          <a:xfrm>
            <a:off x="1217959" y="4083780"/>
            <a:ext cx="1094864" cy="1109379"/>
            <a:chOff x="679011" y="3296486"/>
            <a:chExt cx="4174507" cy="3022832"/>
          </a:xfrm>
          <a:solidFill>
            <a:schemeClr val="accent1"/>
          </a:solidFill>
        </p:grpSpPr>
        <p:sp>
          <p:nvSpPr>
            <p:cNvPr id="1195" name="Isosceles Triangle 2">
              <a:extLst>
                <a:ext uri="{FF2B5EF4-FFF2-40B4-BE49-F238E27FC236}">
                  <a16:creationId xmlns:a16="http://schemas.microsoft.com/office/drawing/2014/main" id="{93EFF2D2-FA9A-4586-A732-A576E8CBF976}"/>
                </a:ext>
              </a:extLst>
            </p:cNvPr>
            <p:cNvSpPr/>
            <p:nvPr/>
          </p:nvSpPr>
          <p:spPr>
            <a:xfrm rot="5084254">
              <a:off x="3497992" y="3808895"/>
              <a:ext cx="1867935" cy="84311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6" name="Freeform: Shape 4">
              <a:extLst>
                <a:ext uri="{FF2B5EF4-FFF2-40B4-BE49-F238E27FC236}">
                  <a16:creationId xmlns:a16="http://schemas.microsoft.com/office/drawing/2014/main" id="{A86F6CC5-0753-4913-81A9-406AEACE073B}"/>
                </a:ext>
              </a:extLst>
            </p:cNvPr>
            <p:cNvSpPr/>
            <p:nvPr/>
          </p:nvSpPr>
          <p:spPr>
            <a:xfrm>
              <a:off x="679011" y="3975361"/>
              <a:ext cx="3439158" cy="2343957"/>
            </a:xfrm>
            <a:custGeom>
              <a:avLst/>
              <a:gdLst>
                <a:gd name="connsiteX0" fmla="*/ 6880633 w 7106970"/>
                <a:gd name="connsiteY0" fmla="*/ 0 h 4390930"/>
                <a:gd name="connsiteX1" fmla="*/ 3476530 w 7106970"/>
                <a:gd name="connsiteY1" fmla="*/ 1041148 h 4390930"/>
                <a:gd name="connsiteX2" fmla="*/ 0 w 7106970"/>
                <a:gd name="connsiteY2" fmla="*/ 4390930 h 4390930"/>
                <a:gd name="connsiteX3" fmla="*/ 2788467 w 7106970"/>
                <a:gd name="connsiteY3" fmla="*/ 2254313 h 4390930"/>
                <a:gd name="connsiteX4" fmla="*/ 7106970 w 7106970"/>
                <a:gd name="connsiteY4" fmla="*/ 1249378 h 4390930"/>
                <a:gd name="connsiteX5" fmla="*/ 6880633 w 7106970"/>
                <a:gd name="connsiteY5" fmla="*/ 0 h 4390930"/>
                <a:gd name="connsiteX0" fmla="*/ 6880633 w 7106970"/>
                <a:gd name="connsiteY0" fmla="*/ 0 h 4390930"/>
                <a:gd name="connsiteX1" fmla="*/ 3476530 w 7106970"/>
                <a:gd name="connsiteY1" fmla="*/ 1041148 h 4390930"/>
                <a:gd name="connsiteX2" fmla="*/ 0 w 7106970"/>
                <a:gd name="connsiteY2" fmla="*/ 4390930 h 4390930"/>
                <a:gd name="connsiteX3" fmla="*/ 2788467 w 7106970"/>
                <a:gd name="connsiteY3" fmla="*/ 2254313 h 4390930"/>
                <a:gd name="connsiteX4" fmla="*/ 7106970 w 7106970"/>
                <a:gd name="connsiteY4" fmla="*/ 1249378 h 4390930"/>
                <a:gd name="connsiteX5" fmla="*/ 6880633 w 7106970"/>
                <a:gd name="connsiteY5" fmla="*/ 0 h 4390930"/>
                <a:gd name="connsiteX0" fmla="*/ 6880633 w 7106970"/>
                <a:gd name="connsiteY0" fmla="*/ 0 h 4390930"/>
                <a:gd name="connsiteX1" fmla="*/ 3476530 w 7106970"/>
                <a:gd name="connsiteY1" fmla="*/ 1041148 h 4390930"/>
                <a:gd name="connsiteX2" fmla="*/ 0 w 7106970"/>
                <a:gd name="connsiteY2" fmla="*/ 4390930 h 4390930"/>
                <a:gd name="connsiteX3" fmla="*/ 2788467 w 7106970"/>
                <a:gd name="connsiteY3" fmla="*/ 2254313 h 4390930"/>
                <a:gd name="connsiteX4" fmla="*/ 7106970 w 7106970"/>
                <a:gd name="connsiteY4" fmla="*/ 1249378 h 4390930"/>
                <a:gd name="connsiteX5" fmla="*/ 6880633 w 7106970"/>
                <a:gd name="connsiteY5" fmla="*/ 0 h 4390930"/>
                <a:gd name="connsiteX0" fmla="*/ 6880633 w 7106970"/>
                <a:gd name="connsiteY0" fmla="*/ 0 h 4390930"/>
                <a:gd name="connsiteX1" fmla="*/ 3476530 w 7106970"/>
                <a:gd name="connsiteY1" fmla="*/ 1041148 h 4390930"/>
                <a:gd name="connsiteX2" fmla="*/ 0 w 7106970"/>
                <a:gd name="connsiteY2" fmla="*/ 4390930 h 4390930"/>
                <a:gd name="connsiteX3" fmla="*/ 2788467 w 7106970"/>
                <a:gd name="connsiteY3" fmla="*/ 2254313 h 4390930"/>
                <a:gd name="connsiteX4" fmla="*/ 7106970 w 7106970"/>
                <a:gd name="connsiteY4" fmla="*/ 1249378 h 4390930"/>
                <a:gd name="connsiteX5" fmla="*/ 6880633 w 7106970"/>
                <a:gd name="connsiteY5" fmla="*/ 0 h 4390930"/>
                <a:gd name="connsiteX0" fmla="*/ 6844419 w 7070756"/>
                <a:gd name="connsiteY0" fmla="*/ 0 h 4354716"/>
                <a:gd name="connsiteX1" fmla="*/ 3440316 w 7070756"/>
                <a:gd name="connsiteY1" fmla="*/ 1041148 h 4354716"/>
                <a:gd name="connsiteX2" fmla="*/ 0 w 7070756"/>
                <a:gd name="connsiteY2" fmla="*/ 4354716 h 4354716"/>
                <a:gd name="connsiteX3" fmla="*/ 2752253 w 7070756"/>
                <a:gd name="connsiteY3" fmla="*/ 2254313 h 4354716"/>
                <a:gd name="connsiteX4" fmla="*/ 7070756 w 7070756"/>
                <a:gd name="connsiteY4" fmla="*/ 1249378 h 4354716"/>
                <a:gd name="connsiteX5" fmla="*/ 6844419 w 7070756"/>
                <a:gd name="connsiteY5" fmla="*/ 0 h 4354716"/>
                <a:gd name="connsiteX0" fmla="*/ 6844419 w 7070756"/>
                <a:gd name="connsiteY0" fmla="*/ 0 h 4354716"/>
                <a:gd name="connsiteX1" fmla="*/ 3440316 w 7070756"/>
                <a:gd name="connsiteY1" fmla="*/ 1041148 h 4354716"/>
                <a:gd name="connsiteX2" fmla="*/ 0 w 7070756"/>
                <a:gd name="connsiteY2" fmla="*/ 4354716 h 4354716"/>
                <a:gd name="connsiteX3" fmla="*/ 2752253 w 7070756"/>
                <a:gd name="connsiteY3" fmla="*/ 2254313 h 4354716"/>
                <a:gd name="connsiteX4" fmla="*/ 7070756 w 7070756"/>
                <a:gd name="connsiteY4" fmla="*/ 1249378 h 4354716"/>
                <a:gd name="connsiteX5" fmla="*/ 6844419 w 7070756"/>
                <a:gd name="connsiteY5" fmla="*/ 0 h 4354716"/>
                <a:gd name="connsiteX0" fmla="*/ 6844419 w 7070756"/>
                <a:gd name="connsiteY0" fmla="*/ 0 h 4354716"/>
                <a:gd name="connsiteX1" fmla="*/ 3440316 w 7070756"/>
                <a:gd name="connsiteY1" fmla="*/ 1041148 h 4354716"/>
                <a:gd name="connsiteX2" fmla="*/ 0 w 7070756"/>
                <a:gd name="connsiteY2" fmla="*/ 4354716 h 4354716"/>
                <a:gd name="connsiteX3" fmla="*/ 2752253 w 7070756"/>
                <a:gd name="connsiteY3" fmla="*/ 2254313 h 4354716"/>
                <a:gd name="connsiteX4" fmla="*/ 7070756 w 7070756"/>
                <a:gd name="connsiteY4" fmla="*/ 1249378 h 4354716"/>
                <a:gd name="connsiteX5" fmla="*/ 6844419 w 7070756"/>
                <a:gd name="connsiteY5" fmla="*/ 0 h 4354716"/>
                <a:gd name="connsiteX0" fmla="*/ 6844419 w 7070756"/>
                <a:gd name="connsiteY0" fmla="*/ 0 h 4354716"/>
                <a:gd name="connsiteX1" fmla="*/ 3440316 w 7070756"/>
                <a:gd name="connsiteY1" fmla="*/ 1041148 h 4354716"/>
                <a:gd name="connsiteX2" fmla="*/ 0 w 7070756"/>
                <a:gd name="connsiteY2" fmla="*/ 4354716 h 4354716"/>
                <a:gd name="connsiteX3" fmla="*/ 2752253 w 7070756"/>
                <a:gd name="connsiteY3" fmla="*/ 2254313 h 4354716"/>
                <a:gd name="connsiteX4" fmla="*/ 7070756 w 7070756"/>
                <a:gd name="connsiteY4" fmla="*/ 1249378 h 4354716"/>
                <a:gd name="connsiteX5" fmla="*/ 6844419 w 7070756"/>
                <a:gd name="connsiteY5" fmla="*/ 0 h 4354716"/>
                <a:gd name="connsiteX0" fmla="*/ 6844419 w 7070756"/>
                <a:gd name="connsiteY0" fmla="*/ 0 h 4354716"/>
                <a:gd name="connsiteX1" fmla="*/ 3440316 w 7070756"/>
                <a:gd name="connsiteY1" fmla="*/ 1041148 h 4354716"/>
                <a:gd name="connsiteX2" fmla="*/ 0 w 7070756"/>
                <a:gd name="connsiteY2" fmla="*/ 4354716 h 4354716"/>
                <a:gd name="connsiteX3" fmla="*/ 2752253 w 7070756"/>
                <a:gd name="connsiteY3" fmla="*/ 2254313 h 4354716"/>
                <a:gd name="connsiteX4" fmla="*/ 7070756 w 7070756"/>
                <a:gd name="connsiteY4" fmla="*/ 1249378 h 4354716"/>
                <a:gd name="connsiteX5" fmla="*/ 6844419 w 7070756"/>
                <a:gd name="connsiteY5" fmla="*/ 0 h 4354716"/>
                <a:gd name="connsiteX0" fmla="*/ 6844419 w 7070756"/>
                <a:gd name="connsiteY0" fmla="*/ 0 h 4354716"/>
                <a:gd name="connsiteX1" fmla="*/ 3440316 w 7070756"/>
                <a:gd name="connsiteY1" fmla="*/ 1041148 h 4354716"/>
                <a:gd name="connsiteX2" fmla="*/ 0 w 7070756"/>
                <a:gd name="connsiteY2" fmla="*/ 4354716 h 4354716"/>
                <a:gd name="connsiteX3" fmla="*/ 2752253 w 7070756"/>
                <a:gd name="connsiteY3" fmla="*/ 2254313 h 4354716"/>
                <a:gd name="connsiteX4" fmla="*/ 7070756 w 7070756"/>
                <a:gd name="connsiteY4" fmla="*/ 1249378 h 4354716"/>
                <a:gd name="connsiteX5" fmla="*/ 6844419 w 7070756"/>
                <a:gd name="connsiteY5" fmla="*/ 0 h 4354716"/>
                <a:gd name="connsiteX0" fmla="*/ 6844419 w 7070756"/>
                <a:gd name="connsiteY0" fmla="*/ 0 h 4354716"/>
                <a:gd name="connsiteX1" fmla="*/ 3440316 w 7070756"/>
                <a:gd name="connsiteY1" fmla="*/ 1041148 h 4354716"/>
                <a:gd name="connsiteX2" fmla="*/ 0 w 7070756"/>
                <a:gd name="connsiteY2" fmla="*/ 4354716 h 4354716"/>
                <a:gd name="connsiteX3" fmla="*/ 2752253 w 7070756"/>
                <a:gd name="connsiteY3" fmla="*/ 2254313 h 4354716"/>
                <a:gd name="connsiteX4" fmla="*/ 7070756 w 7070756"/>
                <a:gd name="connsiteY4" fmla="*/ 1249378 h 4354716"/>
                <a:gd name="connsiteX5" fmla="*/ 6844419 w 7070756"/>
                <a:gd name="connsiteY5" fmla="*/ 0 h 4354716"/>
                <a:gd name="connsiteX0" fmla="*/ 6844419 w 7043596"/>
                <a:gd name="connsiteY0" fmla="*/ 0 h 4354716"/>
                <a:gd name="connsiteX1" fmla="*/ 3440316 w 7043596"/>
                <a:gd name="connsiteY1" fmla="*/ 1041148 h 4354716"/>
                <a:gd name="connsiteX2" fmla="*/ 0 w 7043596"/>
                <a:gd name="connsiteY2" fmla="*/ 4354716 h 4354716"/>
                <a:gd name="connsiteX3" fmla="*/ 2752253 w 7043596"/>
                <a:gd name="connsiteY3" fmla="*/ 2254313 h 4354716"/>
                <a:gd name="connsiteX4" fmla="*/ 7043596 w 7043596"/>
                <a:gd name="connsiteY4" fmla="*/ 1240325 h 4354716"/>
                <a:gd name="connsiteX5" fmla="*/ 6844419 w 7043596"/>
                <a:gd name="connsiteY5" fmla="*/ 0 h 4354716"/>
                <a:gd name="connsiteX0" fmla="*/ 6889687 w 7043596"/>
                <a:gd name="connsiteY0" fmla="*/ 0 h 4354716"/>
                <a:gd name="connsiteX1" fmla="*/ 3440316 w 7043596"/>
                <a:gd name="connsiteY1" fmla="*/ 1041148 h 4354716"/>
                <a:gd name="connsiteX2" fmla="*/ 0 w 7043596"/>
                <a:gd name="connsiteY2" fmla="*/ 4354716 h 4354716"/>
                <a:gd name="connsiteX3" fmla="*/ 2752253 w 7043596"/>
                <a:gd name="connsiteY3" fmla="*/ 2254313 h 4354716"/>
                <a:gd name="connsiteX4" fmla="*/ 7043596 w 7043596"/>
                <a:gd name="connsiteY4" fmla="*/ 1240325 h 4354716"/>
                <a:gd name="connsiteX5" fmla="*/ 6889687 w 7043596"/>
                <a:gd name="connsiteY5" fmla="*/ 0 h 4354716"/>
                <a:gd name="connsiteX0" fmla="*/ 6889687 w 7043596"/>
                <a:gd name="connsiteY0" fmla="*/ 0 h 4354716"/>
                <a:gd name="connsiteX1" fmla="*/ 3440316 w 7043596"/>
                <a:gd name="connsiteY1" fmla="*/ 1041148 h 4354716"/>
                <a:gd name="connsiteX2" fmla="*/ 0 w 7043596"/>
                <a:gd name="connsiteY2" fmla="*/ 4354716 h 4354716"/>
                <a:gd name="connsiteX3" fmla="*/ 2752253 w 7043596"/>
                <a:gd name="connsiteY3" fmla="*/ 2254313 h 4354716"/>
                <a:gd name="connsiteX4" fmla="*/ 7043596 w 7043596"/>
                <a:gd name="connsiteY4" fmla="*/ 1240325 h 4354716"/>
                <a:gd name="connsiteX5" fmla="*/ 6889687 w 7043596"/>
                <a:gd name="connsiteY5" fmla="*/ 0 h 4354716"/>
                <a:gd name="connsiteX0" fmla="*/ 6889687 w 7043596"/>
                <a:gd name="connsiteY0" fmla="*/ 0 h 4354716"/>
                <a:gd name="connsiteX1" fmla="*/ 3440316 w 7043596"/>
                <a:gd name="connsiteY1" fmla="*/ 1041148 h 4354716"/>
                <a:gd name="connsiteX2" fmla="*/ 0 w 7043596"/>
                <a:gd name="connsiteY2" fmla="*/ 4354716 h 4354716"/>
                <a:gd name="connsiteX3" fmla="*/ 2752253 w 7043596"/>
                <a:gd name="connsiteY3" fmla="*/ 2254313 h 4354716"/>
                <a:gd name="connsiteX4" fmla="*/ 7043596 w 7043596"/>
                <a:gd name="connsiteY4" fmla="*/ 1240325 h 4354716"/>
                <a:gd name="connsiteX5" fmla="*/ 6889687 w 7043596"/>
                <a:gd name="connsiteY5" fmla="*/ 0 h 4354716"/>
                <a:gd name="connsiteX0" fmla="*/ 6889687 w 7043596"/>
                <a:gd name="connsiteY0" fmla="*/ 0 h 4354716"/>
                <a:gd name="connsiteX1" fmla="*/ 3440316 w 7043596"/>
                <a:gd name="connsiteY1" fmla="*/ 1041148 h 4354716"/>
                <a:gd name="connsiteX2" fmla="*/ 0 w 7043596"/>
                <a:gd name="connsiteY2" fmla="*/ 4354716 h 4354716"/>
                <a:gd name="connsiteX3" fmla="*/ 2752253 w 7043596"/>
                <a:gd name="connsiteY3" fmla="*/ 2254313 h 4354716"/>
                <a:gd name="connsiteX4" fmla="*/ 7043596 w 7043596"/>
                <a:gd name="connsiteY4" fmla="*/ 1240325 h 4354716"/>
                <a:gd name="connsiteX5" fmla="*/ 6889687 w 7043596"/>
                <a:gd name="connsiteY5" fmla="*/ 0 h 4354716"/>
                <a:gd name="connsiteX0" fmla="*/ 6889687 w 7043596"/>
                <a:gd name="connsiteY0" fmla="*/ 0 h 4354716"/>
                <a:gd name="connsiteX1" fmla="*/ 3440316 w 7043596"/>
                <a:gd name="connsiteY1" fmla="*/ 1041148 h 4354716"/>
                <a:gd name="connsiteX2" fmla="*/ 0 w 7043596"/>
                <a:gd name="connsiteY2" fmla="*/ 4354716 h 4354716"/>
                <a:gd name="connsiteX3" fmla="*/ 2752253 w 7043596"/>
                <a:gd name="connsiteY3" fmla="*/ 2254313 h 4354716"/>
                <a:gd name="connsiteX4" fmla="*/ 7043596 w 7043596"/>
                <a:gd name="connsiteY4" fmla="*/ 1240325 h 4354716"/>
                <a:gd name="connsiteX5" fmla="*/ 6889687 w 7043596"/>
                <a:gd name="connsiteY5" fmla="*/ 0 h 4354716"/>
                <a:gd name="connsiteX0" fmla="*/ 6889687 w 7043596"/>
                <a:gd name="connsiteY0" fmla="*/ 0 h 4354716"/>
                <a:gd name="connsiteX1" fmla="*/ 3440316 w 7043596"/>
                <a:gd name="connsiteY1" fmla="*/ 1041148 h 4354716"/>
                <a:gd name="connsiteX2" fmla="*/ 0 w 7043596"/>
                <a:gd name="connsiteY2" fmla="*/ 4354716 h 4354716"/>
                <a:gd name="connsiteX3" fmla="*/ 2752253 w 7043596"/>
                <a:gd name="connsiteY3" fmla="*/ 2254313 h 4354716"/>
                <a:gd name="connsiteX4" fmla="*/ 7043596 w 7043596"/>
                <a:gd name="connsiteY4" fmla="*/ 1240325 h 4354716"/>
                <a:gd name="connsiteX5" fmla="*/ 6889687 w 7043596"/>
                <a:gd name="connsiteY5" fmla="*/ 0 h 4354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043596" h="4354716">
                  <a:moveTo>
                    <a:pt x="6889687" y="0"/>
                  </a:moveTo>
                  <a:cubicBezTo>
                    <a:pt x="5329473" y="265568"/>
                    <a:pt x="4131397" y="757474"/>
                    <a:pt x="3440316" y="1041148"/>
                  </a:cubicBezTo>
                  <a:cubicBezTo>
                    <a:pt x="1620570" y="1831817"/>
                    <a:pt x="552261" y="3165694"/>
                    <a:pt x="0" y="4354716"/>
                  </a:cubicBezTo>
                  <a:cubicBezTo>
                    <a:pt x="989846" y="3156642"/>
                    <a:pt x="1852941" y="2637576"/>
                    <a:pt x="2752253" y="2254313"/>
                  </a:cubicBezTo>
                  <a:cubicBezTo>
                    <a:pt x="4074059" y="1629624"/>
                    <a:pt x="5468292" y="1403287"/>
                    <a:pt x="7043596" y="1240325"/>
                  </a:cubicBezTo>
                  <a:lnTo>
                    <a:pt x="688968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97" name="Group 1">
            <a:extLst>
              <a:ext uri="{FF2B5EF4-FFF2-40B4-BE49-F238E27FC236}">
                <a16:creationId xmlns:a16="http://schemas.microsoft.com/office/drawing/2014/main" id="{C0911BBE-7E95-4D08-942A-0A71D59ACA99}"/>
              </a:ext>
            </a:extLst>
          </p:cNvPr>
          <p:cNvGrpSpPr/>
          <p:nvPr/>
        </p:nvGrpSpPr>
        <p:grpSpPr>
          <a:xfrm>
            <a:off x="2989353" y="2913692"/>
            <a:ext cx="1094864" cy="1109379"/>
            <a:chOff x="679011" y="3296486"/>
            <a:chExt cx="4174507" cy="3022832"/>
          </a:xfrm>
          <a:solidFill>
            <a:schemeClr val="accent2"/>
          </a:solidFill>
        </p:grpSpPr>
        <p:sp>
          <p:nvSpPr>
            <p:cNvPr id="1198" name="Isosceles Triangle 2">
              <a:extLst>
                <a:ext uri="{FF2B5EF4-FFF2-40B4-BE49-F238E27FC236}">
                  <a16:creationId xmlns:a16="http://schemas.microsoft.com/office/drawing/2014/main" id="{04DDEDD5-6599-4C23-AFCC-2A1808249141}"/>
                </a:ext>
              </a:extLst>
            </p:cNvPr>
            <p:cNvSpPr/>
            <p:nvPr/>
          </p:nvSpPr>
          <p:spPr>
            <a:xfrm rot="5084254">
              <a:off x="3497992" y="3808895"/>
              <a:ext cx="1867935" cy="84311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9" name="Freeform: Shape 4">
              <a:extLst>
                <a:ext uri="{FF2B5EF4-FFF2-40B4-BE49-F238E27FC236}">
                  <a16:creationId xmlns:a16="http://schemas.microsoft.com/office/drawing/2014/main" id="{FC517A23-5BA1-408D-96DE-95D51B1757C3}"/>
                </a:ext>
              </a:extLst>
            </p:cNvPr>
            <p:cNvSpPr/>
            <p:nvPr/>
          </p:nvSpPr>
          <p:spPr>
            <a:xfrm>
              <a:off x="679011" y="3975361"/>
              <a:ext cx="3439158" cy="2343957"/>
            </a:xfrm>
            <a:custGeom>
              <a:avLst/>
              <a:gdLst>
                <a:gd name="connsiteX0" fmla="*/ 6880633 w 7106970"/>
                <a:gd name="connsiteY0" fmla="*/ 0 h 4390930"/>
                <a:gd name="connsiteX1" fmla="*/ 3476530 w 7106970"/>
                <a:gd name="connsiteY1" fmla="*/ 1041148 h 4390930"/>
                <a:gd name="connsiteX2" fmla="*/ 0 w 7106970"/>
                <a:gd name="connsiteY2" fmla="*/ 4390930 h 4390930"/>
                <a:gd name="connsiteX3" fmla="*/ 2788467 w 7106970"/>
                <a:gd name="connsiteY3" fmla="*/ 2254313 h 4390930"/>
                <a:gd name="connsiteX4" fmla="*/ 7106970 w 7106970"/>
                <a:gd name="connsiteY4" fmla="*/ 1249378 h 4390930"/>
                <a:gd name="connsiteX5" fmla="*/ 6880633 w 7106970"/>
                <a:gd name="connsiteY5" fmla="*/ 0 h 4390930"/>
                <a:gd name="connsiteX0" fmla="*/ 6880633 w 7106970"/>
                <a:gd name="connsiteY0" fmla="*/ 0 h 4390930"/>
                <a:gd name="connsiteX1" fmla="*/ 3476530 w 7106970"/>
                <a:gd name="connsiteY1" fmla="*/ 1041148 h 4390930"/>
                <a:gd name="connsiteX2" fmla="*/ 0 w 7106970"/>
                <a:gd name="connsiteY2" fmla="*/ 4390930 h 4390930"/>
                <a:gd name="connsiteX3" fmla="*/ 2788467 w 7106970"/>
                <a:gd name="connsiteY3" fmla="*/ 2254313 h 4390930"/>
                <a:gd name="connsiteX4" fmla="*/ 7106970 w 7106970"/>
                <a:gd name="connsiteY4" fmla="*/ 1249378 h 4390930"/>
                <a:gd name="connsiteX5" fmla="*/ 6880633 w 7106970"/>
                <a:gd name="connsiteY5" fmla="*/ 0 h 4390930"/>
                <a:gd name="connsiteX0" fmla="*/ 6880633 w 7106970"/>
                <a:gd name="connsiteY0" fmla="*/ 0 h 4390930"/>
                <a:gd name="connsiteX1" fmla="*/ 3476530 w 7106970"/>
                <a:gd name="connsiteY1" fmla="*/ 1041148 h 4390930"/>
                <a:gd name="connsiteX2" fmla="*/ 0 w 7106970"/>
                <a:gd name="connsiteY2" fmla="*/ 4390930 h 4390930"/>
                <a:gd name="connsiteX3" fmla="*/ 2788467 w 7106970"/>
                <a:gd name="connsiteY3" fmla="*/ 2254313 h 4390930"/>
                <a:gd name="connsiteX4" fmla="*/ 7106970 w 7106970"/>
                <a:gd name="connsiteY4" fmla="*/ 1249378 h 4390930"/>
                <a:gd name="connsiteX5" fmla="*/ 6880633 w 7106970"/>
                <a:gd name="connsiteY5" fmla="*/ 0 h 4390930"/>
                <a:gd name="connsiteX0" fmla="*/ 6880633 w 7106970"/>
                <a:gd name="connsiteY0" fmla="*/ 0 h 4390930"/>
                <a:gd name="connsiteX1" fmla="*/ 3476530 w 7106970"/>
                <a:gd name="connsiteY1" fmla="*/ 1041148 h 4390930"/>
                <a:gd name="connsiteX2" fmla="*/ 0 w 7106970"/>
                <a:gd name="connsiteY2" fmla="*/ 4390930 h 4390930"/>
                <a:gd name="connsiteX3" fmla="*/ 2788467 w 7106970"/>
                <a:gd name="connsiteY3" fmla="*/ 2254313 h 4390930"/>
                <a:gd name="connsiteX4" fmla="*/ 7106970 w 7106970"/>
                <a:gd name="connsiteY4" fmla="*/ 1249378 h 4390930"/>
                <a:gd name="connsiteX5" fmla="*/ 6880633 w 7106970"/>
                <a:gd name="connsiteY5" fmla="*/ 0 h 4390930"/>
                <a:gd name="connsiteX0" fmla="*/ 6844419 w 7070756"/>
                <a:gd name="connsiteY0" fmla="*/ 0 h 4354716"/>
                <a:gd name="connsiteX1" fmla="*/ 3440316 w 7070756"/>
                <a:gd name="connsiteY1" fmla="*/ 1041148 h 4354716"/>
                <a:gd name="connsiteX2" fmla="*/ 0 w 7070756"/>
                <a:gd name="connsiteY2" fmla="*/ 4354716 h 4354716"/>
                <a:gd name="connsiteX3" fmla="*/ 2752253 w 7070756"/>
                <a:gd name="connsiteY3" fmla="*/ 2254313 h 4354716"/>
                <a:gd name="connsiteX4" fmla="*/ 7070756 w 7070756"/>
                <a:gd name="connsiteY4" fmla="*/ 1249378 h 4354716"/>
                <a:gd name="connsiteX5" fmla="*/ 6844419 w 7070756"/>
                <a:gd name="connsiteY5" fmla="*/ 0 h 4354716"/>
                <a:gd name="connsiteX0" fmla="*/ 6844419 w 7070756"/>
                <a:gd name="connsiteY0" fmla="*/ 0 h 4354716"/>
                <a:gd name="connsiteX1" fmla="*/ 3440316 w 7070756"/>
                <a:gd name="connsiteY1" fmla="*/ 1041148 h 4354716"/>
                <a:gd name="connsiteX2" fmla="*/ 0 w 7070756"/>
                <a:gd name="connsiteY2" fmla="*/ 4354716 h 4354716"/>
                <a:gd name="connsiteX3" fmla="*/ 2752253 w 7070756"/>
                <a:gd name="connsiteY3" fmla="*/ 2254313 h 4354716"/>
                <a:gd name="connsiteX4" fmla="*/ 7070756 w 7070756"/>
                <a:gd name="connsiteY4" fmla="*/ 1249378 h 4354716"/>
                <a:gd name="connsiteX5" fmla="*/ 6844419 w 7070756"/>
                <a:gd name="connsiteY5" fmla="*/ 0 h 4354716"/>
                <a:gd name="connsiteX0" fmla="*/ 6844419 w 7070756"/>
                <a:gd name="connsiteY0" fmla="*/ 0 h 4354716"/>
                <a:gd name="connsiteX1" fmla="*/ 3440316 w 7070756"/>
                <a:gd name="connsiteY1" fmla="*/ 1041148 h 4354716"/>
                <a:gd name="connsiteX2" fmla="*/ 0 w 7070756"/>
                <a:gd name="connsiteY2" fmla="*/ 4354716 h 4354716"/>
                <a:gd name="connsiteX3" fmla="*/ 2752253 w 7070756"/>
                <a:gd name="connsiteY3" fmla="*/ 2254313 h 4354716"/>
                <a:gd name="connsiteX4" fmla="*/ 7070756 w 7070756"/>
                <a:gd name="connsiteY4" fmla="*/ 1249378 h 4354716"/>
                <a:gd name="connsiteX5" fmla="*/ 6844419 w 7070756"/>
                <a:gd name="connsiteY5" fmla="*/ 0 h 4354716"/>
                <a:gd name="connsiteX0" fmla="*/ 6844419 w 7070756"/>
                <a:gd name="connsiteY0" fmla="*/ 0 h 4354716"/>
                <a:gd name="connsiteX1" fmla="*/ 3440316 w 7070756"/>
                <a:gd name="connsiteY1" fmla="*/ 1041148 h 4354716"/>
                <a:gd name="connsiteX2" fmla="*/ 0 w 7070756"/>
                <a:gd name="connsiteY2" fmla="*/ 4354716 h 4354716"/>
                <a:gd name="connsiteX3" fmla="*/ 2752253 w 7070756"/>
                <a:gd name="connsiteY3" fmla="*/ 2254313 h 4354716"/>
                <a:gd name="connsiteX4" fmla="*/ 7070756 w 7070756"/>
                <a:gd name="connsiteY4" fmla="*/ 1249378 h 4354716"/>
                <a:gd name="connsiteX5" fmla="*/ 6844419 w 7070756"/>
                <a:gd name="connsiteY5" fmla="*/ 0 h 4354716"/>
                <a:gd name="connsiteX0" fmla="*/ 6844419 w 7070756"/>
                <a:gd name="connsiteY0" fmla="*/ 0 h 4354716"/>
                <a:gd name="connsiteX1" fmla="*/ 3440316 w 7070756"/>
                <a:gd name="connsiteY1" fmla="*/ 1041148 h 4354716"/>
                <a:gd name="connsiteX2" fmla="*/ 0 w 7070756"/>
                <a:gd name="connsiteY2" fmla="*/ 4354716 h 4354716"/>
                <a:gd name="connsiteX3" fmla="*/ 2752253 w 7070756"/>
                <a:gd name="connsiteY3" fmla="*/ 2254313 h 4354716"/>
                <a:gd name="connsiteX4" fmla="*/ 7070756 w 7070756"/>
                <a:gd name="connsiteY4" fmla="*/ 1249378 h 4354716"/>
                <a:gd name="connsiteX5" fmla="*/ 6844419 w 7070756"/>
                <a:gd name="connsiteY5" fmla="*/ 0 h 4354716"/>
                <a:gd name="connsiteX0" fmla="*/ 6844419 w 7070756"/>
                <a:gd name="connsiteY0" fmla="*/ 0 h 4354716"/>
                <a:gd name="connsiteX1" fmla="*/ 3440316 w 7070756"/>
                <a:gd name="connsiteY1" fmla="*/ 1041148 h 4354716"/>
                <a:gd name="connsiteX2" fmla="*/ 0 w 7070756"/>
                <a:gd name="connsiteY2" fmla="*/ 4354716 h 4354716"/>
                <a:gd name="connsiteX3" fmla="*/ 2752253 w 7070756"/>
                <a:gd name="connsiteY3" fmla="*/ 2254313 h 4354716"/>
                <a:gd name="connsiteX4" fmla="*/ 7070756 w 7070756"/>
                <a:gd name="connsiteY4" fmla="*/ 1249378 h 4354716"/>
                <a:gd name="connsiteX5" fmla="*/ 6844419 w 7070756"/>
                <a:gd name="connsiteY5" fmla="*/ 0 h 4354716"/>
                <a:gd name="connsiteX0" fmla="*/ 6844419 w 7070756"/>
                <a:gd name="connsiteY0" fmla="*/ 0 h 4354716"/>
                <a:gd name="connsiteX1" fmla="*/ 3440316 w 7070756"/>
                <a:gd name="connsiteY1" fmla="*/ 1041148 h 4354716"/>
                <a:gd name="connsiteX2" fmla="*/ 0 w 7070756"/>
                <a:gd name="connsiteY2" fmla="*/ 4354716 h 4354716"/>
                <a:gd name="connsiteX3" fmla="*/ 2752253 w 7070756"/>
                <a:gd name="connsiteY3" fmla="*/ 2254313 h 4354716"/>
                <a:gd name="connsiteX4" fmla="*/ 7070756 w 7070756"/>
                <a:gd name="connsiteY4" fmla="*/ 1249378 h 4354716"/>
                <a:gd name="connsiteX5" fmla="*/ 6844419 w 7070756"/>
                <a:gd name="connsiteY5" fmla="*/ 0 h 4354716"/>
                <a:gd name="connsiteX0" fmla="*/ 6844419 w 7043596"/>
                <a:gd name="connsiteY0" fmla="*/ 0 h 4354716"/>
                <a:gd name="connsiteX1" fmla="*/ 3440316 w 7043596"/>
                <a:gd name="connsiteY1" fmla="*/ 1041148 h 4354716"/>
                <a:gd name="connsiteX2" fmla="*/ 0 w 7043596"/>
                <a:gd name="connsiteY2" fmla="*/ 4354716 h 4354716"/>
                <a:gd name="connsiteX3" fmla="*/ 2752253 w 7043596"/>
                <a:gd name="connsiteY3" fmla="*/ 2254313 h 4354716"/>
                <a:gd name="connsiteX4" fmla="*/ 7043596 w 7043596"/>
                <a:gd name="connsiteY4" fmla="*/ 1240325 h 4354716"/>
                <a:gd name="connsiteX5" fmla="*/ 6844419 w 7043596"/>
                <a:gd name="connsiteY5" fmla="*/ 0 h 4354716"/>
                <a:gd name="connsiteX0" fmla="*/ 6889687 w 7043596"/>
                <a:gd name="connsiteY0" fmla="*/ 0 h 4354716"/>
                <a:gd name="connsiteX1" fmla="*/ 3440316 w 7043596"/>
                <a:gd name="connsiteY1" fmla="*/ 1041148 h 4354716"/>
                <a:gd name="connsiteX2" fmla="*/ 0 w 7043596"/>
                <a:gd name="connsiteY2" fmla="*/ 4354716 h 4354716"/>
                <a:gd name="connsiteX3" fmla="*/ 2752253 w 7043596"/>
                <a:gd name="connsiteY3" fmla="*/ 2254313 h 4354716"/>
                <a:gd name="connsiteX4" fmla="*/ 7043596 w 7043596"/>
                <a:gd name="connsiteY4" fmla="*/ 1240325 h 4354716"/>
                <a:gd name="connsiteX5" fmla="*/ 6889687 w 7043596"/>
                <a:gd name="connsiteY5" fmla="*/ 0 h 4354716"/>
                <a:gd name="connsiteX0" fmla="*/ 6889687 w 7043596"/>
                <a:gd name="connsiteY0" fmla="*/ 0 h 4354716"/>
                <a:gd name="connsiteX1" fmla="*/ 3440316 w 7043596"/>
                <a:gd name="connsiteY1" fmla="*/ 1041148 h 4354716"/>
                <a:gd name="connsiteX2" fmla="*/ 0 w 7043596"/>
                <a:gd name="connsiteY2" fmla="*/ 4354716 h 4354716"/>
                <a:gd name="connsiteX3" fmla="*/ 2752253 w 7043596"/>
                <a:gd name="connsiteY3" fmla="*/ 2254313 h 4354716"/>
                <a:gd name="connsiteX4" fmla="*/ 7043596 w 7043596"/>
                <a:gd name="connsiteY4" fmla="*/ 1240325 h 4354716"/>
                <a:gd name="connsiteX5" fmla="*/ 6889687 w 7043596"/>
                <a:gd name="connsiteY5" fmla="*/ 0 h 4354716"/>
                <a:gd name="connsiteX0" fmla="*/ 6889687 w 7043596"/>
                <a:gd name="connsiteY0" fmla="*/ 0 h 4354716"/>
                <a:gd name="connsiteX1" fmla="*/ 3440316 w 7043596"/>
                <a:gd name="connsiteY1" fmla="*/ 1041148 h 4354716"/>
                <a:gd name="connsiteX2" fmla="*/ 0 w 7043596"/>
                <a:gd name="connsiteY2" fmla="*/ 4354716 h 4354716"/>
                <a:gd name="connsiteX3" fmla="*/ 2752253 w 7043596"/>
                <a:gd name="connsiteY3" fmla="*/ 2254313 h 4354716"/>
                <a:gd name="connsiteX4" fmla="*/ 7043596 w 7043596"/>
                <a:gd name="connsiteY4" fmla="*/ 1240325 h 4354716"/>
                <a:gd name="connsiteX5" fmla="*/ 6889687 w 7043596"/>
                <a:gd name="connsiteY5" fmla="*/ 0 h 4354716"/>
                <a:gd name="connsiteX0" fmla="*/ 6889687 w 7043596"/>
                <a:gd name="connsiteY0" fmla="*/ 0 h 4354716"/>
                <a:gd name="connsiteX1" fmla="*/ 3440316 w 7043596"/>
                <a:gd name="connsiteY1" fmla="*/ 1041148 h 4354716"/>
                <a:gd name="connsiteX2" fmla="*/ 0 w 7043596"/>
                <a:gd name="connsiteY2" fmla="*/ 4354716 h 4354716"/>
                <a:gd name="connsiteX3" fmla="*/ 2752253 w 7043596"/>
                <a:gd name="connsiteY3" fmla="*/ 2254313 h 4354716"/>
                <a:gd name="connsiteX4" fmla="*/ 7043596 w 7043596"/>
                <a:gd name="connsiteY4" fmla="*/ 1240325 h 4354716"/>
                <a:gd name="connsiteX5" fmla="*/ 6889687 w 7043596"/>
                <a:gd name="connsiteY5" fmla="*/ 0 h 4354716"/>
                <a:gd name="connsiteX0" fmla="*/ 6889687 w 7043596"/>
                <a:gd name="connsiteY0" fmla="*/ 0 h 4354716"/>
                <a:gd name="connsiteX1" fmla="*/ 3440316 w 7043596"/>
                <a:gd name="connsiteY1" fmla="*/ 1041148 h 4354716"/>
                <a:gd name="connsiteX2" fmla="*/ 0 w 7043596"/>
                <a:gd name="connsiteY2" fmla="*/ 4354716 h 4354716"/>
                <a:gd name="connsiteX3" fmla="*/ 2752253 w 7043596"/>
                <a:gd name="connsiteY3" fmla="*/ 2254313 h 4354716"/>
                <a:gd name="connsiteX4" fmla="*/ 7043596 w 7043596"/>
                <a:gd name="connsiteY4" fmla="*/ 1240325 h 4354716"/>
                <a:gd name="connsiteX5" fmla="*/ 6889687 w 7043596"/>
                <a:gd name="connsiteY5" fmla="*/ 0 h 4354716"/>
                <a:gd name="connsiteX0" fmla="*/ 6889687 w 7043596"/>
                <a:gd name="connsiteY0" fmla="*/ 0 h 4354716"/>
                <a:gd name="connsiteX1" fmla="*/ 3440316 w 7043596"/>
                <a:gd name="connsiteY1" fmla="*/ 1041148 h 4354716"/>
                <a:gd name="connsiteX2" fmla="*/ 0 w 7043596"/>
                <a:gd name="connsiteY2" fmla="*/ 4354716 h 4354716"/>
                <a:gd name="connsiteX3" fmla="*/ 2752253 w 7043596"/>
                <a:gd name="connsiteY3" fmla="*/ 2254313 h 4354716"/>
                <a:gd name="connsiteX4" fmla="*/ 7043596 w 7043596"/>
                <a:gd name="connsiteY4" fmla="*/ 1240325 h 4354716"/>
                <a:gd name="connsiteX5" fmla="*/ 6889687 w 7043596"/>
                <a:gd name="connsiteY5" fmla="*/ 0 h 4354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043596" h="4354716">
                  <a:moveTo>
                    <a:pt x="6889687" y="0"/>
                  </a:moveTo>
                  <a:cubicBezTo>
                    <a:pt x="5329473" y="265568"/>
                    <a:pt x="4131397" y="757474"/>
                    <a:pt x="3440316" y="1041148"/>
                  </a:cubicBezTo>
                  <a:cubicBezTo>
                    <a:pt x="1620570" y="1831817"/>
                    <a:pt x="552261" y="3165694"/>
                    <a:pt x="0" y="4354716"/>
                  </a:cubicBezTo>
                  <a:cubicBezTo>
                    <a:pt x="989846" y="3156642"/>
                    <a:pt x="1852941" y="2637576"/>
                    <a:pt x="2752253" y="2254313"/>
                  </a:cubicBezTo>
                  <a:cubicBezTo>
                    <a:pt x="4074059" y="1629624"/>
                    <a:pt x="5468292" y="1403287"/>
                    <a:pt x="7043596" y="1240325"/>
                  </a:cubicBezTo>
                  <a:lnTo>
                    <a:pt x="688968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00" name="Group 1">
            <a:extLst>
              <a:ext uri="{FF2B5EF4-FFF2-40B4-BE49-F238E27FC236}">
                <a16:creationId xmlns:a16="http://schemas.microsoft.com/office/drawing/2014/main" id="{B17F0642-9CC2-461A-8121-90B1B6D4379E}"/>
              </a:ext>
            </a:extLst>
          </p:cNvPr>
          <p:cNvGrpSpPr/>
          <p:nvPr/>
        </p:nvGrpSpPr>
        <p:grpSpPr>
          <a:xfrm>
            <a:off x="4760747" y="1743605"/>
            <a:ext cx="1094864" cy="1109379"/>
            <a:chOff x="679011" y="3296486"/>
            <a:chExt cx="4174507" cy="3022832"/>
          </a:xfrm>
          <a:solidFill>
            <a:schemeClr val="accent3"/>
          </a:solidFill>
        </p:grpSpPr>
        <p:sp>
          <p:nvSpPr>
            <p:cNvPr id="1201" name="Isosceles Triangle 2">
              <a:extLst>
                <a:ext uri="{FF2B5EF4-FFF2-40B4-BE49-F238E27FC236}">
                  <a16:creationId xmlns:a16="http://schemas.microsoft.com/office/drawing/2014/main" id="{E9A1368D-F8CB-46B3-BAE1-42CEF5519AA6}"/>
                </a:ext>
              </a:extLst>
            </p:cNvPr>
            <p:cNvSpPr/>
            <p:nvPr/>
          </p:nvSpPr>
          <p:spPr>
            <a:xfrm rot="5084254">
              <a:off x="3497992" y="3808895"/>
              <a:ext cx="1867935" cy="84311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2" name="Freeform: Shape 4">
              <a:extLst>
                <a:ext uri="{FF2B5EF4-FFF2-40B4-BE49-F238E27FC236}">
                  <a16:creationId xmlns:a16="http://schemas.microsoft.com/office/drawing/2014/main" id="{E85EF47D-D31A-457C-A569-59E537B99660}"/>
                </a:ext>
              </a:extLst>
            </p:cNvPr>
            <p:cNvSpPr/>
            <p:nvPr/>
          </p:nvSpPr>
          <p:spPr>
            <a:xfrm>
              <a:off x="679011" y="3975361"/>
              <a:ext cx="3439158" cy="2343957"/>
            </a:xfrm>
            <a:custGeom>
              <a:avLst/>
              <a:gdLst>
                <a:gd name="connsiteX0" fmla="*/ 6880633 w 7106970"/>
                <a:gd name="connsiteY0" fmla="*/ 0 h 4390930"/>
                <a:gd name="connsiteX1" fmla="*/ 3476530 w 7106970"/>
                <a:gd name="connsiteY1" fmla="*/ 1041148 h 4390930"/>
                <a:gd name="connsiteX2" fmla="*/ 0 w 7106970"/>
                <a:gd name="connsiteY2" fmla="*/ 4390930 h 4390930"/>
                <a:gd name="connsiteX3" fmla="*/ 2788467 w 7106970"/>
                <a:gd name="connsiteY3" fmla="*/ 2254313 h 4390930"/>
                <a:gd name="connsiteX4" fmla="*/ 7106970 w 7106970"/>
                <a:gd name="connsiteY4" fmla="*/ 1249378 h 4390930"/>
                <a:gd name="connsiteX5" fmla="*/ 6880633 w 7106970"/>
                <a:gd name="connsiteY5" fmla="*/ 0 h 4390930"/>
                <a:gd name="connsiteX0" fmla="*/ 6880633 w 7106970"/>
                <a:gd name="connsiteY0" fmla="*/ 0 h 4390930"/>
                <a:gd name="connsiteX1" fmla="*/ 3476530 w 7106970"/>
                <a:gd name="connsiteY1" fmla="*/ 1041148 h 4390930"/>
                <a:gd name="connsiteX2" fmla="*/ 0 w 7106970"/>
                <a:gd name="connsiteY2" fmla="*/ 4390930 h 4390930"/>
                <a:gd name="connsiteX3" fmla="*/ 2788467 w 7106970"/>
                <a:gd name="connsiteY3" fmla="*/ 2254313 h 4390930"/>
                <a:gd name="connsiteX4" fmla="*/ 7106970 w 7106970"/>
                <a:gd name="connsiteY4" fmla="*/ 1249378 h 4390930"/>
                <a:gd name="connsiteX5" fmla="*/ 6880633 w 7106970"/>
                <a:gd name="connsiteY5" fmla="*/ 0 h 4390930"/>
                <a:gd name="connsiteX0" fmla="*/ 6880633 w 7106970"/>
                <a:gd name="connsiteY0" fmla="*/ 0 h 4390930"/>
                <a:gd name="connsiteX1" fmla="*/ 3476530 w 7106970"/>
                <a:gd name="connsiteY1" fmla="*/ 1041148 h 4390930"/>
                <a:gd name="connsiteX2" fmla="*/ 0 w 7106970"/>
                <a:gd name="connsiteY2" fmla="*/ 4390930 h 4390930"/>
                <a:gd name="connsiteX3" fmla="*/ 2788467 w 7106970"/>
                <a:gd name="connsiteY3" fmla="*/ 2254313 h 4390930"/>
                <a:gd name="connsiteX4" fmla="*/ 7106970 w 7106970"/>
                <a:gd name="connsiteY4" fmla="*/ 1249378 h 4390930"/>
                <a:gd name="connsiteX5" fmla="*/ 6880633 w 7106970"/>
                <a:gd name="connsiteY5" fmla="*/ 0 h 4390930"/>
                <a:gd name="connsiteX0" fmla="*/ 6880633 w 7106970"/>
                <a:gd name="connsiteY0" fmla="*/ 0 h 4390930"/>
                <a:gd name="connsiteX1" fmla="*/ 3476530 w 7106970"/>
                <a:gd name="connsiteY1" fmla="*/ 1041148 h 4390930"/>
                <a:gd name="connsiteX2" fmla="*/ 0 w 7106970"/>
                <a:gd name="connsiteY2" fmla="*/ 4390930 h 4390930"/>
                <a:gd name="connsiteX3" fmla="*/ 2788467 w 7106970"/>
                <a:gd name="connsiteY3" fmla="*/ 2254313 h 4390930"/>
                <a:gd name="connsiteX4" fmla="*/ 7106970 w 7106970"/>
                <a:gd name="connsiteY4" fmla="*/ 1249378 h 4390930"/>
                <a:gd name="connsiteX5" fmla="*/ 6880633 w 7106970"/>
                <a:gd name="connsiteY5" fmla="*/ 0 h 4390930"/>
                <a:gd name="connsiteX0" fmla="*/ 6844419 w 7070756"/>
                <a:gd name="connsiteY0" fmla="*/ 0 h 4354716"/>
                <a:gd name="connsiteX1" fmla="*/ 3440316 w 7070756"/>
                <a:gd name="connsiteY1" fmla="*/ 1041148 h 4354716"/>
                <a:gd name="connsiteX2" fmla="*/ 0 w 7070756"/>
                <a:gd name="connsiteY2" fmla="*/ 4354716 h 4354716"/>
                <a:gd name="connsiteX3" fmla="*/ 2752253 w 7070756"/>
                <a:gd name="connsiteY3" fmla="*/ 2254313 h 4354716"/>
                <a:gd name="connsiteX4" fmla="*/ 7070756 w 7070756"/>
                <a:gd name="connsiteY4" fmla="*/ 1249378 h 4354716"/>
                <a:gd name="connsiteX5" fmla="*/ 6844419 w 7070756"/>
                <a:gd name="connsiteY5" fmla="*/ 0 h 4354716"/>
                <a:gd name="connsiteX0" fmla="*/ 6844419 w 7070756"/>
                <a:gd name="connsiteY0" fmla="*/ 0 h 4354716"/>
                <a:gd name="connsiteX1" fmla="*/ 3440316 w 7070756"/>
                <a:gd name="connsiteY1" fmla="*/ 1041148 h 4354716"/>
                <a:gd name="connsiteX2" fmla="*/ 0 w 7070756"/>
                <a:gd name="connsiteY2" fmla="*/ 4354716 h 4354716"/>
                <a:gd name="connsiteX3" fmla="*/ 2752253 w 7070756"/>
                <a:gd name="connsiteY3" fmla="*/ 2254313 h 4354716"/>
                <a:gd name="connsiteX4" fmla="*/ 7070756 w 7070756"/>
                <a:gd name="connsiteY4" fmla="*/ 1249378 h 4354716"/>
                <a:gd name="connsiteX5" fmla="*/ 6844419 w 7070756"/>
                <a:gd name="connsiteY5" fmla="*/ 0 h 4354716"/>
                <a:gd name="connsiteX0" fmla="*/ 6844419 w 7070756"/>
                <a:gd name="connsiteY0" fmla="*/ 0 h 4354716"/>
                <a:gd name="connsiteX1" fmla="*/ 3440316 w 7070756"/>
                <a:gd name="connsiteY1" fmla="*/ 1041148 h 4354716"/>
                <a:gd name="connsiteX2" fmla="*/ 0 w 7070756"/>
                <a:gd name="connsiteY2" fmla="*/ 4354716 h 4354716"/>
                <a:gd name="connsiteX3" fmla="*/ 2752253 w 7070756"/>
                <a:gd name="connsiteY3" fmla="*/ 2254313 h 4354716"/>
                <a:gd name="connsiteX4" fmla="*/ 7070756 w 7070756"/>
                <a:gd name="connsiteY4" fmla="*/ 1249378 h 4354716"/>
                <a:gd name="connsiteX5" fmla="*/ 6844419 w 7070756"/>
                <a:gd name="connsiteY5" fmla="*/ 0 h 4354716"/>
                <a:gd name="connsiteX0" fmla="*/ 6844419 w 7070756"/>
                <a:gd name="connsiteY0" fmla="*/ 0 h 4354716"/>
                <a:gd name="connsiteX1" fmla="*/ 3440316 w 7070756"/>
                <a:gd name="connsiteY1" fmla="*/ 1041148 h 4354716"/>
                <a:gd name="connsiteX2" fmla="*/ 0 w 7070756"/>
                <a:gd name="connsiteY2" fmla="*/ 4354716 h 4354716"/>
                <a:gd name="connsiteX3" fmla="*/ 2752253 w 7070756"/>
                <a:gd name="connsiteY3" fmla="*/ 2254313 h 4354716"/>
                <a:gd name="connsiteX4" fmla="*/ 7070756 w 7070756"/>
                <a:gd name="connsiteY4" fmla="*/ 1249378 h 4354716"/>
                <a:gd name="connsiteX5" fmla="*/ 6844419 w 7070756"/>
                <a:gd name="connsiteY5" fmla="*/ 0 h 4354716"/>
                <a:gd name="connsiteX0" fmla="*/ 6844419 w 7070756"/>
                <a:gd name="connsiteY0" fmla="*/ 0 h 4354716"/>
                <a:gd name="connsiteX1" fmla="*/ 3440316 w 7070756"/>
                <a:gd name="connsiteY1" fmla="*/ 1041148 h 4354716"/>
                <a:gd name="connsiteX2" fmla="*/ 0 w 7070756"/>
                <a:gd name="connsiteY2" fmla="*/ 4354716 h 4354716"/>
                <a:gd name="connsiteX3" fmla="*/ 2752253 w 7070756"/>
                <a:gd name="connsiteY3" fmla="*/ 2254313 h 4354716"/>
                <a:gd name="connsiteX4" fmla="*/ 7070756 w 7070756"/>
                <a:gd name="connsiteY4" fmla="*/ 1249378 h 4354716"/>
                <a:gd name="connsiteX5" fmla="*/ 6844419 w 7070756"/>
                <a:gd name="connsiteY5" fmla="*/ 0 h 4354716"/>
                <a:gd name="connsiteX0" fmla="*/ 6844419 w 7070756"/>
                <a:gd name="connsiteY0" fmla="*/ 0 h 4354716"/>
                <a:gd name="connsiteX1" fmla="*/ 3440316 w 7070756"/>
                <a:gd name="connsiteY1" fmla="*/ 1041148 h 4354716"/>
                <a:gd name="connsiteX2" fmla="*/ 0 w 7070756"/>
                <a:gd name="connsiteY2" fmla="*/ 4354716 h 4354716"/>
                <a:gd name="connsiteX3" fmla="*/ 2752253 w 7070756"/>
                <a:gd name="connsiteY3" fmla="*/ 2254313 h 4354716"/>
                <a:gd name="connsiteX4" fmla="*/ 7070756 w 7070756"/>
                <a:gd name="connsiteY4" fmla="*/ 1249378 h 4354716"/>
                <a:gd name="connsiteX5" fmla="*/ 6844419 w 7070756"/>
                <a:gd name="connsiteY5" fmla="*/ 0 h 4354716"/>
                <a:gd name="connsiteX0" fmla="*/ 6844419 w 7070756"/>
                <a:gd name="connsiteY0" fmla="*/ 0 h 4354716"/>
                <a:gd name="connsiteX1" fmla="*/ 3440316 w 7070756"/>
                <a:gd name="connsiteY1" fmla="*/ 1041148 h 4354716"/>
                <a:gd name="connsiteX2" fmla="*/ 0 w 7070756"/>
                <a:gd name="connsiteY2" fmla="*/ 4354716 h 4354716"/>
                <a:gd name="connsiteX3" fmla="*/ 2752253 w 7070756"/>
                <a:gd name="connsiteY3" fmla="*/ 2254313 h 4354716"/>
                <a:gd name="connsiteX4" fmla="*/ 7070756 w 7070756"/>
                <a:gd name="connsiteY4" fmla="*/ 1249378 h 4354716"/>
                <a:gd name="connsiteX5" fmla="*/ 6844419 w 7070756"/>
                <a:gd name="connsiteY5" fmla="*/ 0 h 4354716"/>
                <a:gd name="connsiteX0" fmla="*/ 6844419 w 7043596"/>
                <a:gd name="connsiteY0" fmla="*/ 0 h 4354716"/>
                <a:gd name="connsiteX1" fmla="*/ 3440316 w 7043596"/>
                <a:gd name="connsiteY1" fmla="*/ 1041148 h 4354716"/>
                <a:gd name="connsiteX2" fmla="*/ 0 w 7043596"/>
                <a:gd name="connsiteY2" fmla="*/ 4354716 h 4354716"/>
                <a:gd name="connsiteX3" fmla="*/ 2752253 w 7043596"/>
                <a:gd name="connsiteY3" fmla="*/ 2254313 h 4354716"/>
                <a:gd name="connsiteX4" fmla="*/ 7043596 w 7043596"/>
                <a:gd name="connsiteY4" fmla="*/ 1240325 h 4354716"/>
                <a:gd name="connsiteX5" fmla="*/ 6844419 w 7043596"/>
                <a:gd name="connsiteY5" fmla="*/ 0 h 4354716"/>
                <a:gd name="connsiteX0" fmla="*/ 6889687 w 7043596"/>
                <a:gd name="connsiteY0" fmla="*/ 0 h 4354716"/>
                <a:gd name="connsiteX1" fmla="*/ 3440316 w 7043596"/>
                <a:gd name="connsiteY1" fmla="*/ 1041148 h 4354716"/>
                <a:gd name="connsiteX2" fmla="*/ 0 w 7043596"/>
                <a:gd name="connsiteY2" fmla="*/ 4354716 h 4354716"/>
                <a:gd name="connsiteX3" fmla="*/ 2752253 w 7043596"/>
                <a:gd name="connsiteY3" fmla="*/ 2254313 h 4354716"/>
                <a:gd name="connsiteX4" fmla="*/ 7043596 w 7043596"/>
                <a:gd name="connsiteY4" fmla="*/ 1240325 h 4354716"/>
                <a:gd name="connsiteX5" fmla="*/ 6889687 w 7043596"/>
                <a:gd name="connsiteY5" fmla="*/ 0 h 4354716"/>
                <a:gd name="connsiteX0" fmla="*/ 6889687 w 7043596"/>
                <a:gd name="connsiteY0" fmla="*/ 0 h 4354716"/>
                <a:gd name="connsiteX1" fmla="*/ 3440316 w 7043596"/>
                <a:gd name="connsiteY1" fmla="*/ 1041148 h 4354716"/>
                <a:gd name="connsiteX2" fmla="*/ 0 w 7043596"/>
                <a:gd name="connsiteY2" fmla="*/ 4354716 h 4354716"/>
                <a:gd name="connsiteX3" fmla="*/ 2752253 w 7043596"/>
                <a:gd name="connsiteY3" fmla="*/ 2254313 h 4354716"/>
                <a:gd name="connsiteX4" fmla="*/ 7043596 w 7043596"/>
                <a:gd name="connsiteY4" fmla="*/ 1240325 h 4354716"/>
                <a:gd name="connsiteX5" fmla="*/ 6889687 w 7043596"/>
                <a:gd name="connsiteY5" fmla="*/ 0 h 4354716"/>
                <a:gd name="connsiteX0" fmla="*/ 6889687 w 7043596"/>
                <a:gd name="connsiteY0" fmla="*/ 0 h 4354716"/>
                <a:gd name="connsiteX1" fmla="*/ 3440316 w 7043596"/>
                <a:gd name="connsiteY1" fmla="*/ 1041148 h 4354716"/>
                <a:gd name="connsiteX2" fmla="*/ 0 w 7043596"/>
                <a:gd name="connsiteY2" fmla="*/ 4354716 h 4354716"/>
                <a:gd name="connsiteX3" fmla="*/ 2752253 w 7043596"/>
                <a:gd name="connsiteY3" fmla="*/ 2254313 h 4354716"/>
                <a:gd name="connsiteX4" fmla="*/ 7043596 w 7043596"/>
                <a:gd name="connsiteY4" fmla="*/ 1240325 h 4354716"/>
                <a:gd name="connsiteX5" fmla="*/ 6889687 w 7043596"/>
                <a:gd name="connsiteY5" fmla="*/ 0 h 4354716"/>
                <a:gd name="connsiteX0" fmla="*/ 6889687 w 7043596"/>
                <a:gd name="connsiteY0" fmla="*/ 0 h 4354716"/>
                <a:gd name="connsiteX1" fmla="*/ 3440316 w 7043596"/>
                <a:gd name="connsiteY1" fmla="*/ 1041148 h 4354716"/>
                <a:gd name="connsiteX2" fmla="*/ 0 w 7043596"/>
                <a:gd name="connsiteY2" fmla="*/ 4354716 h 4354716"/>
                <a:gd name="connsiteX3" fmla="*/ 2752253 w 7043596"/>
                <a:gd name="connsiteY3" fmla="*/ 2254313 h 4354716"/>
                <a:gd name="connsiteX4" fmla="*/ 7043596 w 7043596"/>
                <a:gd name="connsiteY4" fmla="*/ 1240325 h 4354716"/>
                <a:gd name="connsiteX5" fmla="*/ 6889687 w 7043596"/>
                <a:gd name="connsiteY5" fmla="*/ 0 h 4354716"/>
                <a:gd name="connsiteX0" fmla="*/ 6889687 w 7043596"/>
                <a:gd name="connsiteY0" fmla="*/ 0 h 4354716"/>
                <a:gd name="connsiteX1" fmla="*/ 3440316 w 7043596"/>
                <a:gd name="connsiteY1" fmla="*/ 1041148 h 4354716"/>
                <a:gd name="connsiteX2" fmla="*/ 0 w 7043596"/>
                <a:gd name="connsiteY2" fmla="*/ 4354716 h 4354716"/>
                <a:gd name="connsiteX3" fmla="*/ 2752253 w 7043596"/>
                <a:gd name="connsiteY3" fmla="*/ 2254313 h 4354716"/>
                <a:gd name="connsiteX4" fmla="*/ 7043596 w 7043596"/>
                <a:gd name="connsiteY4" fmla="*/ 1240325 h 4354716"/>
                <a:gd name="connsiteX5" fmla="*/ 6889687 w 7043596"/>
                <a:gd name="connsiteY5" fmla="*/ 0 h 4354716"/>
                <a:gd name="connsiteX0" fmla="*/ 6889687 w 7043596"/>
                <a:gd name="connsiteY0" fmla="*/ 0 h 4354716"/>
                <a:gd name="connsiteX1" fmla="*/ 3440316 w 7043596"/>
                <a:gd name="connsiteY1" fmla="*/ 1041148 h 4354716"/>
                <a:gd name="connsiteX2" fmla="*/ 0 w 7043596"/>
                <a:gd name="connsiteY2" fmla="*/ 4354716 h 4354716"/>
                <a:gd name="connsiteX3" fmla="*/ 2752253 w 7043596"/>
                <a:gd name="connsiteY3" fmla="*/ 2254313 h 4354716"/>
                <a:gd name="connsiteX4" fmla="*/ 7043596 w 7043596"/>
                <a:gd name="connsiteY4" fmla="*/ 1240325 h 4354716"/>
                <a:gd name="connsiteX5" fmla="*/ 6889687 w 7043596"/>
                <a:gd name="connsiteY5" fmla="*/ 0 h 4354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043596" h="4354716">
                  <a:moveTo>
                    <a:pt x="6889687" y="0"/>
                  </a:moveTo>
                  <a:cubicBezTo>
                    <a:pt x="5329473" y="265568"/>
                    <a:pt x="4131397" y="757474"/>
                    <a:pt x="3440316" y="1041148"/>
                  </a:cubicBezTo>
                  <a:cubicBezTo>
                    <a:pt x="1620570" y="1831817"/>
                    <a:pt x="552261" y="3165694"/>
                    <a:pt x="0" y="4354716"/>
                  </a:cubicBezTo>
                  <a:cubicBezTo>
                    <a:pt x="989846" y="3156642"/>
                    <a:pt x="1852941" y="2637576"/>
                    <a:pt x="2752253" y="2254313"/>
                  </a:cubicBezTo>
                  <a:cubicBezTo>
                    <a:pt x="4074059" y="1629624"/>
                    <a:pt x="5468292" y="1403287"/>
                    <a:pt x="7043596" y="1240325"/>
                  </a:cubicBezTo>
                  <a:lnTo>
                    <a:pt x="688968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1358"/>
      </a:accent1>
      <a:accent2>
        <a:srgbClr val="ED7D1F"/>
      </a:accent2>
      <a:accent3>
        <a:srgbClr val="A0C82F"/>
      </a:accent3>
      <a:accent4>
        <a:srgbClr val="32B5D3"/>
      </a:accent4>
      <a:accent5>
        <a:srgbClr val="B44B97"/>
      </a:accent5>
      <a:accent6>
        <a:srgbClr val="435E71"/>
      </a:accent6>
      <a:hlink>
        <a:srgbClr val="FFFFFF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11237</TotalTime>
  <Words>104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43</cp:revision>
  <dcterms:created xsi:type="dcterms:W3CDTF">2018-02-18T19:39:47Z</dcterms:created>
  <dcterms:modified xsi:type="dcterms:W3CDTF">2022-10-28T07:43:24Z</dcterms:modified>
</cp:coreProperties>
</file>