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28" name="자유형: 도형 1127">
            <a:extLst>
              <a:ext uri="{FF2B5EF4-FFF2-40B4-BE49-F238E27FC236}">
                <a16:creationId xmlns:a16="http://schemas.microsoft.com/office/drawing/2014/main" id="{C1D6E0D9-C3D9-4E97-AA6B-CD8BCC539975}"/>
              </a:ext>
            </a:extLst>
          </p:cNvPr>
          <p:cNvSpPr/>
          <p:nvPr/>
        </p:nvSpPr>
        <p:spPr>
          <a:xfrm>
            <a:off x="851131" y="3652171"/>
            <a:ext cx="1822405" cy="353092"/>
          </a:xfrm>
          <a:custGeom>
            <a:avLst/>
            <a:gdLst>
              <a:gd name="connsiteX0" fmla="*/ 868143 w 1822405"/>
              <a:gd name="connsiteY0" fmla="*/ 0 h 353092"/>
              <a:gd name="connsiteX1" fmla="*/ 954230 w 1822405"/>
              <a:gd name="connsiteY1" fmla="*/ 0 h 353092"/>
              <a:gd name="connsiteX2" fmla="*/ 992342 w 1822405"/>
              <a:gd name="connsiteY2" fmla="*/ 94194 h 353092"/>
              <a:gd name="connsiteX3" fmla="*/ 1342560 w 1822405"/>
              <a:gd name="connsiteY3" fmla="*/ 133519 h 353092"/>
              <a:gd name="connsiteX4" fmla="*/ 1755661 w 1822405"/>
              <a:gd name="connsiteY4" fmla="*/ 194645 h 353092"/>
              <a:gd name="connsiteX5" fmla="*/ 1822405 w 1822405"/>
              <a:gd name="connsiteY5" fmla="*/ 348942 h 353092"/>
              <a:gd name="connsiteX6" fmla="*/ 1736318 w 1822405"/>
              <a:gd name="connsiteY6" fmla="*/ 353092 h 353092"/>
              <a:gd name="connsiteX7" fmla="*/ 1698206 w 1822405"/>
              <a:gd name="connsiteY7" fmla="*/ 258898 h 353092"/>
              <a:gd name="connsiteX8" fmla="*/ 1347987 w 1822405"/>
              <a:gd name="connsiteY8" fmla="*/ 219573 h 353092"/>
              <a:gd name="connsiteX9" fmla="*/ 934887 w 1822405"/>
              <a:gd name="connsiteY9" fmla="*/ 158448 h 353092"/>
              <a:gd name="connsiteX10" fmla="*/ 911202 w 1822405"/>
              <a:gd name="connsiteY10" fmla="*/ 132944 h 353092"/>
              <a:gd name="connsiteX11" fmla="*/ 887518 w 1822405"/>
              <a:gd name="connsiteY11" fmla="*/ 158448 h 353092"/>
              <a:gd name="connsiteX12" fmla="*/ 474418 w 1822405"/>
              <a:gd name="connsiteY12" fmla="*/ 219573 h 353092"/>
              <a:gd name="connsiteX13" fmla="*/ 124198 w 1822405"/>
              <a:gd name="connsiteY13" fmla="*/ 258898 h 353092"/>
              <a:gd name="connsiteX14" fmla="*/ 86087 w 1822405"/>
              <a:gd name="connsiteY14" fmla="*/ 353060 h 353092"/>
              <a:gd name="connsiteX15" fmla="*/ 0 w 1822405"/>
              <a:gd name="connsiteY15" fmla="*/ 348942 h 353092"/>
              <a:gd name="connsiteX16" fmla="*/ 66712 w 1822405"/>
              <a:gd name="connsiteY16" fmla="*/ 194645 h 353092"/>
              <a:gd name="connsiteX17" fmla="*/ 479812 w 1822405"/>
              <a:gd name="connsiteY17" fmla="*/ 133519 h 353092"/>
              <a:gd name="connsiteX18" fmla="*/ 830031 w 1822405"/>
              <a:gd name="connsiteY18" fmla="*/ 94194 h 353092"/>
              <a:gd name="connsiteX19" fmla="*/ 868143 w 1822405"/>
              <a:gd name="connsiteY19" fmla="*/ 0 h 35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2405" h="353092">
                <a:moveTo>
                  <a:pt x="868143" y="0"/>
                </a:moveTo>
                <a:lnTo>
                  <a:pt x="954230" y="0"/>
                </a:lnTo>
                <a:cubicBezTo>
                  <a:pt x="956273" y="42261"/>
                  <a:pt x="968721" y="73064"/>
                  <a:pt x="992342" y="94194"/>
                </a:cubicBezTo>
                <a:cubicBezTo>
                  <a:pt x="1056435" y="151553"/>
                  <a:pt x="1201892" y="142392"/>
                  <a:pt x="1342560" y="133519"/>
                </a:cubicBezTo>
                <a:cubicBezTo>
                  <a:pt x="1500913" y="123528"/>
                  <a:pt x="1664691" y="113218"/>
                  <a:pt x="1755661" y="194645"/>
                </a:cubicBezTo>
                <a:cubicBezTo>
                  <a:pt x="1796773" y="231447"/>
                  <a:pt x="1819244" y="283348"/>
                  <a:pt x="1822405" y="348942"/>
                </a:cubicBezTo>
                <a:lnTo>
                  <a:pt x="1736318" y="353092"/>
                </a:lnTo>
                <a:cubicBezTo>
                  <a:pt x="1734275" y="310831"/>
                  <a:pt x="1721827" y="280029"/>
                  <a:pt x="1698206" y="258898"/>
                </a:cubicBezTo>
                <a:cubicBezTo>
                  <a:pt x="1634112" y="201539"/>
                  <a:pt x="1488656" y="210700"/>
                  <a:pt x="1347987" y="219573"/>
                </a:cubicBezTo>
                <a:cubicBezTo>
                  <a:pt x="1189635" y="229532"/>
                  <a:pt x="1025857" y="239842"/>
                  <a:pt x="934887" y="158448"/>
                </a:cubicBezTo>
                <a:cubicBezTo>
                  <a:pt x="926141" y="150628"/>
                  <a:pt x="918256" y="142137"/>
                  <a:pt x="911202" y="132944"/>
                </a:cubicBezTo>
                <a:cubicBezTo>
                  <a:pt x="904148" y="142105"/>
                  <a:pt x="896264" y="150628"/>
                  <a:pt x="887518" y="158448"/>
                </a:cubicBezTo>
                <a:cubicBezTo>
                  <a:pt x="796548" y="239842"/>
                  <a:pt x="632770" y="229532"/>
                  <a:pt x="474418" y="219573"/>
                </a:cubicBezTo>
                <a:cubicBezTo>
                  <a:pt x="333749" y="210732"/>
                  <a:pt x="188293" y="201571"/>
                  <a:pt x="124198" y="258898"/>
                </a:cubicBezTo>
                <a:cubicBezTo>
                  <a:pt x="100578" y="279997"/>
                  <a:pt x="88129" y="310799"/>
                  <a:pt x="86087" y="353060"/>
                </a:cubicBezTo>
                <a:lnTo>
                  <a:pt x="0" y="348942"/>
                </a:lnTo>
                <a:cubicBezTo>
                  <a:pt x="3160" y="283348"/>
                  <a:pt x="25600" y="231447"/>
                  <a:pt x="66712" y="194645"/>
                </a:cubicBezTo>
                <a:cubicBezTo>
                  <a:pt x="157682" y="113250"/>
                  <a:pt x="321460" y="123560"/>
                  <a:pt x="479812" y="133519"/>
                </a:cubicBezTo>
                <a:cubicBezTo>
                  <a:pt x="620481" y="142360"/>
                  <a:pt x="765937" y="151521"/>
                  <a:pt x="830031" y="94194"/>
                </a:cubicBezTo>
                <a:cubicBezTo>
                  <a:pt x="853652" y="73064"/>
                  <a:pt x="866100" y="42261"/>
                  <a:pt x="86814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129" name="자유형: 도형 1128">
            <a:extLst>
              <a:ext uri="{FF2B5EF4-FFF2-40B4-BE49-F238E27FC236}">
                <a16:creationId xmlns:a16="http://schemas.microsoft.com/office/drawing/2014/main" id="{B5017EF1-37BB-49FB-A979-F7E68C3C1D08}"/>
              </a:ext>
            </a:extLst>
          </p:cNvPr>
          <p:cNvSpPr/>
          <p:nvPr/>
        </p:nvSpPr>
        <p:spPr>
          <a:xfrm>
            <a:off x="2588491" y="4005263"/>
            <a:ext cx="1822404" cy="353091"/>
          </a:xfrm>
          <a:custGeom>
            <a:avLst/>
            <a:gdLst>
              <a:gd name="connsiteX0" fmla="*/ 86087 w 1822404"/>
              <a:gd name="connsiteY0" fmla="*/ 0 h 353091"/>
              <a:gd name="connsiteX1" fmla="*/ 124199 w 1822404"/>
              <a:gd name="connsiteY1" fmla="*/ 94193 h 353091"/>
              <a:gd name="connsiteX2" fmla="*/ 474418 w 1822404"/>
              <a:gd name="connsiteY2" fmla="*/ 133518 h 353091"/>
              <a:gd name="connsiteX3" fmla="*/ 887518 w 1822404"/>
              <a:gd name="connsiteY3" fmla="*/ 194644 h 353091"/>
              <a:gd name="connsiteX4" fmla="*/ 911202 w 1822404"/>
              <a:gd name="connsiteY4" fmla="*/ 220147 h 353091"/>
              <a:gd name="connsiteX5" fmla="*/ 934886 w 1822404"/>
              <a:gd name="connsiteY5" fmla="*/ 194644 h 353091"/>
              <a:gd name="connsiteX6" fmla="*/ 1347987 w 1822404"/>
              <a:gd name="connsiteY6" fmla="*/ 133518 h 353091"/>
              <a:gd name="connsiteX7" fmla="*/ 1698206 w 1822404"/>
              <a:gd name="connsiteY7" fmla="*/ 94193 h 353091"/>
              <a:gd name="connsiteX8" fmla="*/ 1736318 w 1822404"/>
              <a:gd name="connsiteY8" fmla="*/ 0 h 353091"/>
              <a:gd name="connsiteX9" fmla="*/ 1822404 w 1822404"/>
              <a:gd name="connsiteY9" fmla="*/ 4149 h 353091"/>
              <a:gd name="connsiteX10" fmla="*/ 1755693 w 1822404"/>
              <a:gd name="connsiteY10" fmla="*/ 158447 h 353091"/>
              <a:gd name="connsiteX11" fmla="*/ 1342592 w 1822404"/>
              <a:gd name="connsiteY11" fmla="*/ 219573 h 353091"/>
              <a:gd name="connsiteX12" fmla="*/ 992373 w 1822404"/>
              <a:gd name="connsiteY12" fmla="*/ 258897 h 353091"/>
              <a:gd name="connsiteX13" fmla="*/ 954261 w 1822404"/>
              <a:gd name="connsiteY13" fmla="*/ 353091 h 353091"/>
              <a:gd name="connsiteX14" fmla="*/ 868175 w 1822404"/>
              <a:gd name="connsiteY14" fmla="*/ 353091 h 353091"/>
              <a:gd name="connsiteX15" fmla="*/ 830063 w 1822404"/>
              <a:gd name="connsiteY15" fmla="*/ 258897 h 353091"/>
              <a:gd name="connsiteX16" fmla="*/ 479844 w 1822404"/>
              <a:gd name="connsiteY16" fmla="*/ 219573 h 353091"/>
              <a:gd name="connsiteX17" fmla="*/ 66744 w 1822404"/>
              <a:gd name="connsiteY17" fmla="*/ 158447 h 353091"/>
              <a:gd name="connsiteX18" fmla="*/ 0 w 1822404"/>
              <a:gd name="connsiteY18" fmla="*/ 4149 h 353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822404" h="353091">
                <a:moveTo>
                  <a:pt x="86087" y="0"/>
                </a:moveTo>
                <a:cubicBezTo>
                  <a:pt x="88130" y="42261"/>
                  <a:pt x="100578" y="73063"/>
                  <a:pt x="124199" y="94193"/>
                </a:cubicBezTo>
                <a:cubicBezTo>
                  <a:pt x="188293" y="151553"/>
                  <a:pt x="333749" y="142392"/>
                  <a:pt x="474418" y="133518"/>
                </a:cubicBezTo>
                <a:cubicBezTo>
                  <a:pt x="632802" y="123527"/>
                  <a:pt x="796548" y="113249"/>
                  <a:pt x="887518" y="194644"/>
                </a:cubicBezTo>
                <a:cubicBezTo>
                  <a:pt x="896264" y="202464"/>
                  <a:pt x="904148" y="210954"/>
                  <a:pt x="911202" y="220147"/>
                </a:cubicBezTo>
                <a:cubicBezTo>
                  <a:pt x="918256" y="210986"/>
                  <a:pt x="926140" y="202464"/>
                  <a:pt x="934886" y="194644"/>
                </a:cubicBezTo>
                <a:cubicBezTo>
                  <a:pt x="1025856" y="113249"/>
                  <a:pt x="1189635" y="123559"/>
                  <a:pt x="1347987" y="133518"/>
                </a:cubicBezTo>
                <a:cubicBezTo>
                  <a:pt x="1488656" y="142392"/>
                  <a:pt x="1634112" y="151520"/>
                  <a:pt x="1698206" y="94193"/>
                </a:cubicBezTo>
                <a:cubicBezTo>
                  <a:pt x="1721826" y="73063"/>
                  <a:pt x="1734275" y="42261"/>
                  <a:pt x="1736318" y="0"/>
                </a:cubicBezTo>
                <a:lnTo>
                  <a:pt x="1822404" y="4149"/>
                </a:lnTo>
                <a:cubicBezTo>
                  <a:pt x="1819244" y="69743"/>
                  <a:pt x="1796805" y="121644"/>
                  <a:pt x="1755693" y="158447"/>
                </a:cubicBezTo>
                <a:cubicBezTo>
                  <a:pt x="1664723" y="239841"/>
                  <a:pt x="1500944" y="229531"/>
                  <a:pt x="1342592" y="219573"/>
                </a:cubicBezTo>
                <a:cubicBezTo>
                  <a:pt x="1201924" y="210699"/>
                  <a:pt x="1056467" y="201570"/>
                  <a:pt x="992373" y="258897"/>
                </a:cubicBezTo>
                <a:cubicBezTo>
                  <a:pt x="968753" y="279996"/>
                  <a:pt x="956304" y="310830"/>
                  <a:pt x="954261" y="353091"/>
                </a:cubicBezTo>
                <a:lnTo>
                  <a:pt x="868175" y="353091"/>
                </a:lnTo>
                <a:cubicBezTo>
                  <a:pt x="866132" y="310830"/>
                  <a:pt x="853683" y="280028"/>
                  <a:pt x="830063" y="258897"/>
                </a:cubicBezTo>
                <a:cubicBezTo>
                  <a:pt x="765969" y="201538"/>
                  <a:pt x="620513" y="210699"/>
                  <a:pt x="479844" y="219573"/>
                </a:cubicBezTo>
                <a:cubicBezTo>
                  <a:pt x="321492" y="229531"/>
                  <a:pt x="157714" y="239841"/>
                  <a:pt x="66744" y="158447"/>
                </a:cubicBezTo>
                <a:cubicBezTo>
                  <a:pt x="25600" y="121644"/>
                  <a:pt x="3160" y="69712"/>
                  <a:pt x="0" y="4149"/>
                </a:cubicBezTo>
                <a:close/>
              </a:path>
            </a:pathLst>
          </a:custGeom>
          <a:solidFill>
            <a:schemeClr val="accent5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130" name="자유형: 도형 1129">
            <a:extLst>
              <a:ext uri="{FF2B5EF4-FFF2-40B4-BE49-F238E27FC236}">
                <a16:creationId xmlns:a16="http://schemas.microsoft.com/office/drawing/2014/main" id="{6458E4DD-9F48-4481-A088-195324BD004C}"/>
              </a:ext>
            </a:extLst>
          </p:cNvPr>
          <p:cNvSpPr/>
          <p:nvPr/>
        </p:nvSpPr>
        <p:spPr>
          <a:xfrm>
            <a:off x="4325851" y="3664948"/>
            <a:ext cx="1822405" cy="353092"/>
          </a:xfrm>
          <a:custGeom>
            <a:avLst/>
            <a:gdLst>
              <a:gd name="connsiteX0" fmla="*/ 868143 w 1822405"/>
              <a:gd name="connsiteY0" fmla="*/ 0 h 353092"/>
              <a:gd name="connsiteX1" fmla="*/ 954230 w 1822405"/>
              <a:gd name="connsiteY1" fmla="*/ 0 h 353092"/>
              <a:gd name="connsiteX2" fmla="*/ 992342 w 1822405"/>
              <a:gd name="connsiteY2" fmla="*/ 94194 h 353092"/>
              <a:gd name="connsiteX3" fmla="*/ 1342560 w 1822405"/>
              <a:gd name="connsiteY3" fmla="*/ 133519 h 353092"/>
              <a:gd name="connsiteX4" fmla="*/ 1755661 w 1822405"/>
              <a:gd name="connsiteY4" fmla="*/ 194645 h 353092"/>
              <a:gd name="connsiteX5" fmla="*/ 1822405 w 1822405"/>
              <a:gd name="connsiteY5" fmla="*/ 348942 h 353092"/>
              <a:gd name="connsiteX6" fmla="*/ 1736318 w 1822405"/>
              <a:gd name="connsiteY6" fmla="*/ 353092 h 353092"/>
              <a:gd name="connsiteX7" fmla="*/ 1698206 w 1822405"/>
              <a:gd name="connsiteY7" fmla="*/ 258898 h 353092"/>
              <a:gd name="connsiteX8" fmla="*/ 1347987 w 1822405"/>
              <a:gd name="connsiteY8" fmla="*/ 219573 h 353092"/>
              <a:gd name="connsiteX9" fmla="*/ 934887 w 1822405"/>
              <a:gd name="connsiteY9" fmla="*/ 158448 h 353092"/>
              <a:gd name="connsiteX10" fmla="*/ 911202 w 1822405"/>
              <a:gd name="connsiteY10" fmla="*/ 132944 h 353092"/>
              <a:gd name="connsiteX11" fmla="*/ 887518 w 1822405"/>
              <a:gd name="connsiteY11" fmla="*/ 158448 h 353092"/>
              <a:gd name="connsiteX12" fmla="*/ 474418 w 1822405"/>
              <a:gd name="connsiteY12" fmla="*/ 219573 h 353092"/>
              <a:gd name="connsiteX13" fmla="*/ 124198 w 1822405"/>
              <a:gd name="connsiteY13" fmla="*/ 258898 h 353092"/>
              <a:gd name="connsiteX14" fmla="*/ 86087 w 1822405"/>
              <a:gd name="connsiteY14" fmla="*/ 353060 h 353092"/>
              <a:gd name="connsiteX15" fmla="*/ 0 w 1822405"/>
              <a:gd name="connsiteY15" fmla="*/ 348942 h 353092"/>
              <a:gd name="connsiteX16" fmla="*/ 66712 w 1822405"/>
              <a:gd name="connsiteY16" fmla="*/ 194645 h 353092"/>
              <a:gd name="connsiteX17" fmla="*/ 479812 w 1822405"/>
              <a:gd name="connsiteY17" fmla="*/ 133519 h 353092"/>
              <a:gd name="connsiteX18" fmla="*/ 830031 w 1822405"/>
              <a:gd name="connsiteY18" fmla="*/ 94194 h 353092"/>
              <a:gd name="connsiteX19" fmla="*/ 868143 w 1822405"/>
              <a:gd name="connsiteY19" fmla="*/ 0 h 35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2405" h="353092">
                <a:moveTo>
                  <a:pt x="868143" y="0"/>
                </a:moveTo>
                <a:lnTo>
                  <a:pt x="954230" y="0"/>
                </a:lnTo>
                <a:cubicBezTo>
                  <a:pt x="956273" y="42261"/>
                  <a:pt x="968721" y="73064"/>
                  <a:pt x="992342" y="94194"/>
                </a:cubicBezTo>
                <a:cubicBezTo>
                  <a:pt x="1056435" y="151553"/>
                  <a:pt x="1201892" y="142392"/>
                  <a:pt x="1342560" y="133519"/>
                </a:cubicBezTo>
                <a:cubicBezTo>
                  <a:pt x="1500913" y="123528"/>
                  <a:pt x="1664691" y="113218"/>
                  <a:pt x="1755661" y="194645"/>
                </a:cubicBezTo>
                <a:cubicBezTo>
                  <a:pt x="1796773" y="231447"/>
                  <a:pt x="1819244" y="283348"/>
                  <a:pt x="1822405" y="348942"/>
                </a:cubicBezTo>
                <a:lnTo>
                  <a:pt x="1736318" y="353092"/>
                </a:lnTo>
                <a:cubicBezTo>
                  <a:pt x="1734275" y="310831"/>
                  <a:pt x="1721827" y="280029"/>
                  <a:pt x="1698206" y="258898"/>
                </a:cubicBezTo>
                <a:cubicBezTo>
                  <a:pt x="1634112" y="201539"/>
                  <a:pt x="1488656" y="210700"/>
                  <a:pt x="1347987" y="219573"/>
                </a:cubicBezTo>
                <a:cubicBezTo>
                  <a:pt x="1189635" y="229532"/>
                  <a:pt x="1025857" y="239842"/>
                  <a:pt x="934887" y="158448"/>
                </a:cubicBezTo>
                <a:cubicBezTo>
                  <a:pt x="926141" y="150628"/>
                  <a:pt x="918256" y="142137"/>
                  <a:pt x="911202" y="132944"/>
                </a:cubicBezTo>
                <a:cubicBezTo>
                  <a:pt x="904148" y="142105"/>
                  <a:pt x="896264" y="150628"/>
                  <a:pt x="887518" y="158448"/>
                </a:cubicBezTo>
                <a:cubicBezTo>
                  <a:pt x="796548" y="239842"/>
                  <a:pt x="632770" y="229532"/>
                  <a:pt x="474418" y="219573"/>
                </a:cubicBezTo>
                <a:cubicBezTo>
                  <a:pt x="333749" y="210732"/>
                  <a:pt x="188293" y="201571"/>
                  <a:pt x="124198" y="258898"/>
                </a:cubicBezTo>
                <a:cubicBezTo>
                  <a:pt x="100578" y="279997"/>
                  <a:pt x="88129" y="310799"/>
                  <a:pt x="86087" y="353060"/>
                </a:cubicBezTo>
                <a:lnTo>
                  <a:pt x="0" y="348942"/>
                </a:lnTo>
                <a:cubicBezTo>
                  <a:pt x="3160" y="283348"/>
                  <a:pt x="25600" y="231447"/>
                  <a:pt x="66712" y="194645"/>
                </a:cubicBezTo>
                <a:cubicBezTo>
                  <a:pt x="157682" y="113250"/>
                  <a:pt x="321460" y="123560"/>
                  <a:pt x="479812" y="133519"/>
                </a:cubicBezTo>
                <a:cubicBezTo>
                  <a:pt x="620481" y="142360"/>
                  <a:pt x="765937" y="151521"/>
                  <a:pt x="830031" y="94194"/>
                </a:cubicBezTo>
                <a:cubicBezTo>
                  <a:pt x="853652" y="73064"/>
                  <a:pt x="866100" y="42261"/>
                  <a:pt x="86814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131" name="자유형: 도형 1130">
            <a:extLst>
              <a:ext uri="{FF2B5EF4-FFF2-40B4-BE49-F238E27FC236}">
                <a16:creationId xmlns:a16="http://schemas.microsoft.com/office/drawing/2014/main" id="{A38F9B36-1E1C-44E8-94B6-C74DF361D808}"/>
              </a:ext>
            </a:extLst>
          </p:cNvPr>
          <p:cNvSpPr/>
          <p:nvPr/>
        </p:nvSpPr>
        <p:spPr>
          <a:xfrm>
            <a:off x="6063211" y="4018040"/>
            <a:ext cx="1822404" cy="353091"/>
          </a:xfrm>
          <a:custGeom>
            <a:avLst/>
            <a:gdLst>
              <a:gd name="connsiteX0" fmla="*/ 86087 w 1822404"/>
              <a:gd name="connsiteY0" fmla="*/ 0 h 353091"/>
              <a:gd name="connsiteX1" fmla="*/ 124199 w 1822404"/>
              <a:gd name="connsiteY1" fmla="*/ 94193 h 353091"/>
              <a:gd name="connsiteX2" fmla="*/ 474418 w 1822404"/>
              <a:gd name="connsiteY2" fmla="*/ 133518 h 353091"/>
              <a:gd name="connsiteX3" fmla="*/ 887518 w 1822404"/>
              <a:gd name="connsiteY3" fmla="*/ 194644 h 353091"/>
              <a:gd name="connsiteX4" fmla="*/ 911202 w 1822404"/>
              <a:gd name="connsiteY4" fmla="*/ 220147 h 353091"/>
              <a:gd name="connsiteX5" fmla="*/ 934886 w 1822404"/>
              <a:gd name="connsiteY5" fmla="*/ 194644 h 353091"/>
              <a:gd name="connsiteX6" fmla="*/ 1347987 w 1822404"/>
              <a:gd name="connsiteY6" fmla="*/ 133518 h 353091"/>
              <a:gd name="connsiteX7" fmla="*/ 1698206 w 1822404"/>
              <a:gd name="connsiteY7" fmla="*/ 94193 h 353091"/>
              <a:gd name="connsiteX8" fmla="*/ 1736318 w 1822404"/>
              <a:gd name="connsiteY8" fmla="*/ 0 h 353091"/>
              <a:gd name="connsiteX9" fmla="*/ 1822404 w 1822404"/>
              <a:gd name="connsiteY9" fmla="*/ 4149 h 353091"/>
              <a:gd name="connsiteX10" fmla="*/ 1755693 w 1822404"/>
              <a:gd name="connsiteY10" fmla="*/ 158447 h 353091"/>
              <a:gd name="connsiteX11" fmla="*/ 1342592 w 1822404"/>
              <a:gd name="connsiteY11" fmla="*/ 219573 h 353091"/>
              <a:gd name="connsiteX12" fmla="*/ 992373 w 1822404"/>
              <a:gd name="connsiteY12" fmla="*/ 258897 h 353091"/>
              <a:gd name="connsiteX13" fmla="*/ 954261 w 1822404"/>
              <a:gd name="connsiteY13" fmla="*/ 353091 h 353091"/>
              <a:gd name="connsiteX14" fmla="*/ 868175 w 1822404"/>
              <a:gd name="connsiteY14" fmla="*/ 353091 h 353091"/>
              <a:gd name="connsiteX15" fmla="*/ 830063 w 1822404"/>
              <a:gd name="connsiteY15" fmla="*/ 258897 h 353091"/>
              <a:gd name="connsiteX16" fmla="*/ 479844 w 1822404"/>
              <a:gd name="connsiteY16" fmla="*/ 219573 h 353091"/>
              <a:gd name="connsiteX17" fmla="*/ 66744 w 1822404"/>
              <a:gd name="connsiteY17" fmla="*/ 158447 h 353091"/>
              <a:gd name="connsiteX18" fmla="*/ 0 w 1822404"/>
              <a:gd name="connsiteY18" fmla="*/ 4149 h 353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822404" h="353091">
                <a:moveTo>
                  <a:pt x="86087" y="0"/>
                </a:moveTo>
                <a:cubicBezTo>
                  <a:pt x="88130" y="42261"/>
                  <a:pt x="100578" y="73063"/>
                  <a:pt x="124199" y="94193"/>
                </a:cubicBezTo>
                <a:cubicBezTo>
                  <a:pt x="188293" y="151553"/>
                  <a:pt x="333749" y="142392"/>
                  <a:pt x="474418" y="133518"/>
                </a:cubicBezTo>
                <a:cubicBezTo>
                  <a:pt x="632802" y="123527"/>
                  <a:pt x="796548" y="113249"/>
                  <a:pt x="887518" y="194644"/>
                </a:cubicBezTo>
                <a:cubicBezTo>
                  <a:pt x="896264" y="202464"/>
                  <a:pt x="904148" y="210954"/>
                  <a:pt x="911202" y="220147"/>
                </a:cubicBezTo>
                <a:cubicBezTo>
                  <a:pt x="918256" y="210986"/>
                  <a:pt x="926140" y="202464"/>
                  <a:pt x="934886" y="194644"/>
                </a:cubicBezTo>
                <a:cubicBezTo>
                  <a:pt x="1025856" y="113249"/>
                  <a:pt x="1189635" y="123559"/>
                  <a:pt x="1347987" y="133518"/>
                </a:cubicBezTo>
                <a:cubicBezTo>
                  <a:pt x="1488656" y="142392"/>
                  <a:pt x="1634112" y="151520"/>
                  <a:pt x="1698206" y="94193"/>
                </a:cubicBezTo>
                <a:cubicBezTo>
                  <a:pt x="1721826" y="73063"/>
                  <a:pt x="1734275" y="42261"/>
                  <a:pt x="1736318" y="0"/>
                </a:cubicBezTo>
                <a:lnTo>
                  <a:pt x="1822404" y="4149"/>
                </a:lnTo>
                <a:cubicBezTo>
                  <a:pt x="1819244" y="69743"/>
                  <a:pt x="1796805" y="121644"/>
                  <a:pt x="1755693" y="158447"/>
                </a:cubicBezTo>
                <a:cubicBezTo>
                  <a:pt x="1664723" y="239841"/>
                  <a:pt x="1500944" y="229531"/>
                  <a:pt x="1342592" y="219573"/>
                </a:cubicBezTo>
                <a:cubicBezTo>
                  <a:pt x="1201924" y="210699"/>
                  <a:pt x="1056467" y="201570"/>
                  <a:pt x="992373" y="258897"/>
                </a:cubicBezTo>
                <a:cubicBezTo>
                  <a:pt x="968753" y="279996"/>
                  <a:pt x="956304" y="310830"/>
                  <a:pt x="954261" y="353091"/>
                </a:cubicBezTo>
                <a:lnTo>
                  <a:pt x="868175" y="353091"/>
                </a:lnTo>
                <a:cubicBezTo>
                  <a:pt x="866132" y="310830"/>
                  <a:pt x="853683" y="280028"/>
                  <a:pt x="830063" y="258897"/>
                </a:cubicBezTo>
                <a:cubicBezTo>
                  <a:pt x="765969" y="201538"/>
                  <a:pt x="620513" y="210699"/>
                  <a:pt x="479844" y="219573"/>
                </a:cubicBezTo>
                <a:cubicBezTo>
                  <a:pt x="321492" y="229531"/>
                  <a:pt x="157714" y="239841"/>
                  <a:pt x="66744" y="158447"/>
                </a:cubicBezTo>
                <a:cubicBezTo>
                  <a:pt x="25600" y="121644"/>
                  <a:pt x="3160" y="69712"/>
                  <a:pt x="0" y="4149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132" name="자유형: 도형 1131">
            <a:extLst>
              <a:ext uri="{FF2B5EF4-FFF2-40B4-BE49-F238E27FC236}">
                <a16:creationId xmlns:a16="http://schemas.microsoft.com/office/drawing/2014/main" id="{93D8C405-8E5A-44C7-AB2B-0944C84CF979}"/>
              </a:ext>
            </a:extLst>
          </p:cNvPr>
          <p:cNvSpPr/>
          <p:nvPr/>
        </p:nvSpPr>
        <p:spPr>
          <a:xfrm>
            <a:off x="7800571" y="3677725"/>
            <a:ext cx="1822405" cy="353092"/>
          </a:xfrm>
          <a:custGeom>
            <a:avLst/>
            <a:gdLst>
              <a:gd name="connsiteX0" fmla="*/ 868143 w 1822405"/>
              <a:gd name="connsiteY0" fmla="*/ 0 h 353092"/>
              <a:gd name="connsiteX1" fmla="*/ 954230 w 1822405"/>
              <a:gd name="connsiteY1" fmla="*/ 0 h 353092"/>
              <a:gd name="connsiteX2" fmla="*/ 992342 w 1822405"/>
              <a:gd name="connsiteY2" fmla="*/ 94194 h 353092"/>
              <a:gd name="connsiteX3" fmla="*/ 1342560 w 1822405"/>
              <a:gd name="connsiteY3" fmla="*/ 133519 h 353092"/>
              <a:gd name="connsiteX4" fmla="*/ 1755661 w 1822405"/>
              <a:gd name="connsiteY4" fmla="*/ 194645 h 353092"/>
              <a:gd name="connsiteX5" fmla="*/ 1822405 w 1822405"/>
              <a:gd name="connsiteY5" fmla="*/ 348942 h 353092"/>
              <a:gd name="connsiteX6" fmla="*/ 1736318 w 1822405"/>
              <a:gd name="connsiteY6" fmla="*/ 353092 h 353092"/>
              <a:gd name="connsiteX7" fmla="*/ 1698206 w 1822405"/>
              <a:gd name="connsiteY7" fmla="*/ 258898 h 353092"/>
              <a:gd name="connsiteX8" fmla="*/ 1347987 w 1822405"/>
              <a:gd name="connsiteY8" fmla="*/ 219573 h 353092"/>
              <a:gd name="connsiteX9" fmla="*/ 934887 w 1822405"/>
              <a:gd name="connsiteY9" fmla="*/ 158448 h 353092"/>
              <a:gd name="connsiteX10" fmla="*/ 911202 w 1822405"/>
              <a:gd name="connsiteY10" fmla="*/ 132944 h 353092"/>
              <a:gd name="connsiteX11" fmla="*/ 887518 w 1822405"/>
              <a:gd name="connsiteY11" fmla="*/ 158448 h 353092"/>
              <a:gd name="connsiteX12" fmla="*/ 474418 w 1822405"/>
              <a:gd name="connsiteY12" fmla="*/ 219573 h 353092"/>
              <a:gd name="connsiteX13" fmla="*/ 124198 w 1822405"/>
              <a:gd name="connsiteY13" fmla="*/ 258898 h 353092"/>
              <a:gd name="connsiteX14" fmla="*/ 86087 w 1822405"/>
              <a:gd name="connsiteY14" fmla="*/ 353060 h 353092"/>
              <a:gd name="connsiteX15" fmla="*/ 0 w 1822405"/>
              <a:gd name="connsiteY15" fmla="*/ 348942 h 353092"/>
              <a:gd name="connsiteX16" fmla="*/ 66712 w 1822405"/>
              <a:gd name="connsiteY16" fmla="*/ 194645 h 353092"/>
              <a:gd name="connsiteX17" fmla="*/ 479812 w 1822405"/>
              <a:gd name="connsiteY17" fmla="*/ 133519 h 353092"/>
              <a:gd name="connsiteX18" fmla="*/ 830031 w 1822405"/>
              <a:gd name="connsiteY18" fmla="*/ 94194 h 353092"/>
              <a:gd name="connsiteX19" fmla="*/ 868143 w 1822405"/>
              <a:gd name="connsiteY19" fmla="*/ 0 h 35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2405" h="353092">
                <a:moveTo>
                  <a:pt x="868143" y="0"/>
                </a:moveTo>
                <a:lnTo>
                  <a:pt x="954230" y="0"/>
                </a:lnTo>
                <a:cubicBezTo>
                  <a:pt x="956273" y="42261"/>
                  <a:pt x="968721" y="73064"/>
                  <a:pt x="992342" y="94194"/>
                </a:cubicBezTo>
                <a:cubicBezTo>
                  <a:pt x="1056435" y="151553"/>
                  <a:pt x="1201892" y="142392"/>
                  <a:pt x="1342560" y="133519"/>
                </a:cubicBezTo>
                <a:cubicBezTo>
                  <a:pt x="1500913" y="123528"/>
                  <a:pt x="1664691" y="113218"/>
                  <a:pt x="1755661" y="194645"/>
                </a:cubicBezTo>
                <a:cubicBezTo>
                  <a:pt x="1796773" y="231447"/>
                  <a:pt x="1819244" y="283348"/>
                  <a:pt x="1822405" y="348942"/>
                </a:cubicBezTo>
                <a:lnTo>
                  <a:pt x="1736318" y="353092"/>
                </a:lnTo>
                <a:cubicBezTo>
                  <a:pt x="1734275" y="310831"/>
                  <a:pt x="1721827" y="280029"/>
                  <a:pt x="1698206" y="258898"/>
                </a:cubicBezTo>
                <a:cubicBezTo>
                  <a:pt x="1634112" y="201539"/>
                  <a:pt x="1488656" y="210700"/>
                  <a:pt x="1347987" y="219573"/>
                </a:cubicBezTo>
                <a:cubicBezTo>
                  <a:pt x="1189635" y="229532"/>
                  <a:pt x="1025857" y="239842"/>
                  <a:pt x="934887" y="158448"/>
                </a:cubicBezTo>
                <a:cubicBezTo>
                  <a:pt x="926141" y="150628"/>
                  <a:pt x="918256" y="142137"/>
                  <a:pt x="911202" y="132944"/>
                </a:cubicBezTo>
                <a:cubicBezTo>
                  <a:pt x="904148" y="142105"/>
                  <a:pt x="896264" y="150628"/>
                  <a:pt x="887518" y="158448"/>
                </a:cubicBezTo>
                <a:cubicBezTo>
                  <a:pt x="796548" y="239842"/>
                  <a:pt x="632770" y="229532"/>
                  <a:pt x="474418" y="219573"/>
                </a:cubicBezTo>
                <a:cubicBezTo>
                  <a:pt x="333749" y="210732"/>
                  <a:pt x="188293" y="201571"/>
                  <a:pt x="124198" y="258898"/>
                </a:cubicBezTo>
                <a:cubicBezTo>
                  <a:pt x="100578" y="279997"/>
                  <a:pt x="88129" y="310799"/>
                  <a:pt x="86087" y="353060"/>
                </a:cubicBezTo>
                <a:lnTo>
                  <a:pt x="0" y="348942"/>
                </a:lnTo>
                <a:cubicBezTo>
                  <a:pt x="3160" y="283348"/>
                  <a:pt x="25600" y="231447"/>
                  <a:pt x="66712" y="194645"/>
                </a:cubicBezTo>
                <a:cubicBezTo>
                  <a:pt x="157682" y="113250"/>
                  <a:pt x="321460" y="123560"/>
                  <a:pt x="479812" y="133519"/>
                </a:cubicBezTo>
                <a:cubicBezTo>
                  <a:pt x="620481" y="142360"/>
                  <a:pt x="765937" y="151521"/>
                  <a:pt x="830031" y="94194"/>
                </a:cubicBezTo>
                <a:cubicBezTo>
                  <a:pt x="853652" y="73064"/>
                  <a:pt x="866100" y="42261"/>
                  <a:pt x="868143" y="0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1133" name="자유형: 도형 1132">
            <a:extLst>
              <a:ext uri="{FF2B5EF4-FFF2-40B4-BE49-F238E27FC236}">
                <a16:creationId xmlns:a16="http://schemas.microsoft.com/office/drawing/2014/main" id="{4EA106CF-36C6-47F0-B61B-8B607BD2B57E}"/>
              </a:ext>
            </a:extLst>
          </p:cNvPr>
          <p:cNvSpPr/>
          <p:nvPr/>
        </p:nvSpPr>
        <p:spPr>
          <a:xfrm>
            <a:off x="9537931" y="4030817"/>
            <a:ext cx="1822404" cy="353091"/>
          </a:xfrm>
          <a:custGeom>
            <a:avLst/>
            <a:gdLst>
              <a:gd name="connsiteX0" fmla="*/ 86087 w 1822404"/>
              <a:gd name="connsiteY0" fmla="*/ 0 h 353091"/>
              <a:gd name="connsiteX1" fmla="*/ 124199 w 1822404"/>
              <a:gd name="connsiteY1" fmla="*/ 94193 h 353091"/>
              <a:gd name="connsiteX2" fmla="*/ 474418 w 1822404"/>
              <a:gd name="connsiteY2" fmla="*/ 133518 h 353091"/>
              <a:gd name="connsiteX3" fmla="*/ 887518 w 1822404"/>
              <a:gd name="connsiteY3" fmla="*/ 194644 h 353091"/>
              <a:gd name="connsiteX4" fmla="*/ 911202 w 1822404"/>
              <a:gd name="connsiteY4" fmla="*/ 220147 h 353091"/>
              <a:gd name="connsiteX5" fmla="*/ 934886 w 1822404"/>
              <a:gd name="connsiteY5" fmla="*/ 194644 h 353091"/>
              <a:gd name="connsiteX6" fmla="*/ 1347987 w 1822404"/>
              <a:gd name="connsiteY6" fmla="*/ 133518 h 353091"/>
              <a:gd name="connsiteX7" fmla="*/ 1698206 w 1822404"/>
              <a:gd name="connsiteY7" fmla="*/ 94193 h 353091"/>
              <a:gd name="connsiteX8" fmla="*/ 1736318 w 1822404"/>
              <a:gd name="connsiteY8" fmla="*/ 0 h 353091"/>
              <a:gd name="connsiteX9" fmla="*/ 1822404 w 1822404"/>
              <a:gd name="connsiteY9" fmla="*/ 4149 h 353091"/>
              <a:gd name="connsiteX10" fmla="*/ 1755693 w 1822404"/>
              <a:gd name="connsiteY10" fmla="*/ 158447 h 353091"/>
              <a:gd name="connsiteX11" fmla="*/ 1342592 w 1822404"/>
              <a:gd name="connsiteY11" fmla="*/ 219573 h 353091"/>
              <a:gd name="connsiteX12" fmla="*/ 992373 w 1822404"/>
              <a:gd name="connsiteY12" fmla="*/ 258897 h 353091"/>
              <a:gd name="connsiteX13" fmla="*/ 954261 w 1822404"/>
              <a:gd name="connsiteY13" fmla="*/ 353091 h 353091"/>
              <a:gd name="connsiteX14" fmla="*/ 868175 w 1822404"/>
              <a:gd name="connsiteY14" fmla="*/ 353091 h 353091"/>
              <a:gd name="connsiteX15" fmla="*/ 830063 w 1822404"/>
              <a:gd name="connsiteY15" fmla="*/ 258897 h 353091"/>
              <a:gd name="connsiteX16" fmla="*/ 479844 w 1822404"/>
              <a:gd name="connsiteY16" fmla="*/ 219573 h 353091"/>
              <a:gd name="connsiteX17" fmla="*/ 66744 w 1822404"/>
              <a:gd name="connsiteY17" fmla="*/ 158447 h 353091"/>
              <a:gd name="connsiteX18" fmla="*/ 0 w 1822404"/>
              <a:gd name="connsiteY18" fmla="*/ 4149 h 353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822404" h="353091">
                <a:moveTo>
                  <a:pt x="86087" y="0"/>
                </a:moveTo>
                <a:cubicBezTo>
                  <a:pt x="88130" y="42261"/>
                  <a:pt x="100578" y="73063"/>
                  <a:pt x="124199" y="94193"/>
                </a:cubicBezTo>
                <a:cubicBezTo>
                  <a:pt x="188293" y="151553"/>
                  <a:pt x="333749" y="142392"/>
                  <a:pt x="474418" y="133518"/>
                </a:cubicBezTo>
                <a:cubicBezTo>
                  <a:pt x="632802" y="123527"/>
                  <a:pt x="796548" y="113249"/>
                  <a:pt x="887518" y="194644"/>
                </a:cubicBezTo>
                <a:cubicBezTo>
                  <a:pt x="896264" y="202464"/>
                  <a:pt x="904148" y="210954"/>
                  <a:pt x="911202" y="220147"/>
                </a:cubicBezTo>
                <a:cubicBezTo>
                  <a:pt x="918256" y="210986"/>
                  <a:pt x="926140" y="202464"/>
                  <a:pt x="934886" y="194644"/>
                </a:cubicBezTo>
                <a:cubicBezTo>
                  <a:pt x="1025856" y="113249"/>
                  <a:pt x="1189635" y="123559"/>
                  <a:pt x="1347987" y="133518"/>
                </a:cubicBezTo>
                <a:cubicBezTo>
                  <a:pt x="1488656" y="142392"/>
                  <a:pt x="1634112" y="151520"/>
                  <a:pt x="1698206" y="94193"/>
                </a:cubicBezTo>
                <a:cubicBezTo>
                  <a:pt x="1721826" y="73063"/>
                  <a:pt x="1734275" y="42261"/>
                  <a:pt x="1736318" y="0"/>
                </a:cubicBezTo>
                <a:lnTo>
                  <a:pt x="1822404" y="4149"/>
                </a:lnTo>
                <a:cubicBezTo>
                  <a:pt x="1819244" y="69743"/>
                  <a:pt x="1796805" y="121644"/>
                  <a:pt x="1755693" y="158447"/>
                </a:cubicBezTo>
                <a:cubicBezTo>
                  <a:pt x="1664723" y="239841"/>
                  <a:pt x="1500944" y="229531"/>
                  <a:pt x="1342592" y="219573"/>
                </a:cubicBezTo>
                <a:cubicBezTo>
                  <a:pt x="1201924" y="210699"/>
                  <a:pt x="1056467" y="201570"/>
                  <a:pt x="992373" y="258897"/>
                </a:cubicBezTo>
                <a:cubicBezTo>
                  <a:pt x="968753" y="279996"/>
                  <a:pt x="956304" y="310830"/>
                  <a:pt x="954261" y="353091"/>
                </a:cubicBezTo>
                <a:lnTo>
                  <a:pt x="868175" y="353091"/>
                </a:lnTo>
                <a:cubicBezTo>
                  <a:pt x="866132" y="310830"/>
                  <a:pt x="853683" y="280028"/>
                  <a:pt x="830063" y="258897"/>
                </a:cubicBezTo>
                <a:cubicBezTo>
                  <a:pt x="765969" y="201538"/>
                  <a:pt x="620513" y="210699"/>
                  <a:pt x="479844" y="219573"/>
                </a:cubicBezTo>
                <a:cubicBezTo>
                  <a:pt x="321492" y="229531"/>
                  <a:pt x="157714" y="239841"/>
                  <a:pt x="66744" y="158447"/>
                </a:cubicBezTo>
                <a:cubicBezTo>
                  <a:pt x="25600" y="121644"/>
                  <a:pt x="3160" y="69712"/>
                  <a:pt x="0" y="4149"/>
                </a:cubicBezTo>
                <a:close/>
              </a:path>
            </a:pathLst>
          </a:custGeom>
          <a:solidFill>
            <a:srgbClr val="EE6CC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grpSp>
        <p:nvGrpSpPr>
          <p:cNvPr id="1134" name="그룹 1133">
            <a:extLst>
              <a:ext uri="{FF2B5EF4-FFF2-40B4-BE49-F238E27FC236}">
                <a16:creationId xmlns:a16="http://schemas.microsoft.com/office/drawing/2014/main" id="{82199FD8-E468-4A81-8F6E-B8AEFF074A60}"/>
              </a:ext>
            </a:extLst>
          </p:cNvPr>
          <p:cNvGrpSpPr/>
          <p:nvPr/>
        </p:nvGrpSpPr>
        <p:grpSpPr>
          <a:xfrm>
            <a:off x="1217208" y="3061396"/>
            <a:ext cx="1090250" cy="405695"/>
            <a:chOff x="2901215" y="4774345"/>
            <a:chExt cx="1090250" cy="405695"/>
          </a:xfrm>
        </p:grpSpPr>
        <p:sp>
          <p:nvSpPr>
            <p:cNvPr id="1135" name="Oval 16">
              <a:extLst>
                <a:ext uri="{FF2B5EF4-FFF2-40B4-BE49-F238E27FC236}">
                  <a16:creationId xmlns:a16="http://schemas.microsoft.com/office/drawing/2014/main" id="{FBC2E270-5C2D-4219-A1A8-0961E166FF82}"/>
                </a:ext>
              </a:extLst>
            </p:cNvPr>
            <p:cNvSpPr/>
            <p:nvPr/>
          </p:nvSpPr>
          <p:spPr>
            <a:xfrm rot="10800000" flipH="1" flipV="1">
              <a:off x="2901215" y="4774345"/>
              <a:ext cx="1090250" cy="40569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1136" name="TextBox 1135">
              <a:extLst>
                <a:ext uri="{FF2B5EF4-FFF2-40B4-BE49-F238E27FC236}">
                  <a16:creationId xmlns:a16="http://schemas.microsoft.com/office/drawing/2014/main" id="{6FE648C1-A10F-46ED-874C-7EF46C93A9D8}"/>
                </a:ext>
              </a:extLst>
            </p:cNvPr>
            <p:cNvSpPr txBox="1"/>
            <p:nvPr/>
          </p:nvSpPr>
          <p:spPr>
            <a:xfrm>
              <a:off x="2924127" y="4777138"/>
              <a:ext cx="1049546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6"/>
                  </a:solidFill>
                  <a:cs typeface="Arial" pitchFamily="34" charset="0"/>
                </a:rPr>
                <a:t>2019</a:t>
              </a:r>
              <a:endParaRPr lang="ko-KR" altLang="en-US" sz="20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137" name="그룹 1136">
            <a:extLst>
              <a:ext uri="{FF2B5EF4-FFF2-40B4-BE49-F238E27FC236}">
                <a16:creationId xmlns:a16="http://schemas.microsoft.com/office/drawing/2014/main" id="{18CC0CAF-F368-4993-96E6-94CE329C717C}"/>
              </a:ext>
            </a:extLst>
          </p:cNvPr>
          <p:cNvGrpSpPr/>
          <p:nvPr/>
        </p:nvGrpSpPr>
        <p:grpSpPr>
          <a:xfrm>
            <a:off x="9904008" y="4563160"/>
            <a:ext cx="1090250" cy="405695"/>
            <a:chOff x="4717976" y="4799448"/>
            <a:chExt cx="1090250" cy="405695"/>
          </a:xfrm>
        </p:grpSpPr>
        <p:sp>
          <p:nvSpPr>
            <p:cNvPr id="1138" name="Oval 22">
              <a:extLst>
                <a:ext uri="{FF2B5EF4-FFF2-40B4-BE49-F238E27FC236}">
                  <a16:creationId xmlns:a16="http://schemas.microsoft.com/office/drawing/2014/main" id="{9C773480-EC5D-4781-9559-142FF71B4952}"/>
                </a:ext>
              </a:extLst>
            </p:cNvPr>
            <p:cNvSpPr/>
            <p:nvPr/>
          </p:nvSpPr>
          <p:spPr>
            <a:xfrm>
              <a:off x="4717976" y="4799448"/>
              <a:ext cx="1090250" cy="40569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1139" name="TextBox 1138">
              <a:extLst>
                <a:ext uri="{FF2B5EF4-FFF2-40B4-BE49-F238E27FC236}">
                  <a16:creationId xmlns:a16="http://schemas.microsoft.com/office/drawing/2014/main" id="{F9C8616D-E6EE-4637-B5C2-AF267EEA82A1}"/>
                </a:ext>
              </a:extLst>
            </p:cNvPr>
            <p:cNvSpPr txBox="1"/>
            <p:nvPr/>
          </p:nvSpPr>
          <p:spPr>
            <a:xfrm>
              <a:off x="4740888" y="4802240"/>
              <a:ext cx="1049546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1"/>
                  </a:solidFill>
                  <a:cs typeface="Arial" pitchFamily="34" charset="0"/>
                </a:rPr>
                <a:t>2024</a:t>
              </a:r>
              <a:endParaRPr lang="ko-KR" altLang="en-US" sz="20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140" name="그룹 1139">
            <a:extLst>
              <a:ext uri="{FF2B5EF4-FFF2-40B4-BE49-F238E27FC236}">
                <a16:creationId xmlns:a16="http://schemas.microsoft.com/office/drawing/2014/main" id="{D2AD511C-DB75-4D77-BBB6-6CF176F07E96}"/>
              </a:ext>
            </a:extLst>
          </p:cNvPr>
          <p:cNvGrpSpPr/>
          <p:nvPr/>
        </p:nvGrpSpPr>
        <p:grpSpPr>
          <a:xfrm>
            <a:off x="8166648" y="3061396"/>
            <a:ext cx="1090250" cy="405695"/>
            <a:chOff x="6529615" y="4799447"/>
            <a:chExt cx="1090250" cy="405695"/>
          </a:xfrm>
        </p:grpSpPr>
        <p:sp>
          <p:nvSpPr>
            <p:cNvPr id="1141" name="Oval 28">
              <a:extLst>
                <a:ext uri="{FF2B5EF4-FFF2-40B4-BE49-F238E27FC236}">
                  <a16:creationId xmlns:a16="http://schemas.microsoft.com/office/drawing/2014/main" id="{EFB45213-3625-440E-A003-39047C2894C9}"/>
                </a:ext>
              </a:extLst>
            </p:cNvPr>
            <p:cNvSpPr/>
            <p:nvPr/>
          </p:nvSpPr>
          <p:spPr>
            <a:xfrm rot="10800000" flipH="1" flipV="1">
              <a:off x="6529615" y="4799447"/>
              <a:ext cx="1090250" cy="40569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1142" name="TextBox 1141">
              <a:extLst>
                <a:ext uri="{FF2B5EF4-FFF2-40B4-BE49-F238E27FC236}">
                  <a16:creationId xmlns:a16="http://schemas.microsoft.com/office/drawing/2014/main" id="{45D2C8F4-A39E-4558-9263-4827F87D51FE}"/>
                </a:ext>
              </a:extLst>
            </p:cNvPr>
            <p:cNvSpPr txBox="1"/>
            <p:nvPr/>
          </p:nvSpPr>
          <p:spPr>
            <a:xfrm>
              <a:off x="6552527" y="4802240"/>
              <a:ext cx="1049546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2"/>
                  </a:solidFill>
                  <a:cs typeface="Arial" pitchFamily="34" charset="0"/>
                </a:rPr>
                <a:t>2023</a:t>
              </a:r>
              <a:endParaRPr lang="ko-KR" altLang="en-US" sz="2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143" name="그룹 1142">
            <a:extLst>
              <a:ext uri="{FF2B5EF4-FFF2-40B4-BE49-F238E27FC236}">
                <a16:creationId xmlns:a16="http://schemas.microsoft.com/office/drawing/2014/main" id="{903CE62D-A6BF-48F0-A6BD-8F998A1DE473}"/>
              </a:ext>
            </a:extLst>
          </p:cNvPr>
          <p:cNvGrpSpPr/>
          <p:nvPr/>
        </p:nvGrpSpPr>
        <p:grpSpPr>
          <a:xfrm>
            <a:off x="6429288" y="4563160"/>
            <a:ext cx="1090250" cy="405695"/>
            <a:chOff x="8341254" y="4799448"/>
            <a:chExt cx="1090250" cy="405695"/>
          </a:xfrm>
        </p:grpSpPr>
        <p:sp>
          <p:nvSpPr>
            <p:cNvPr id="1144" name="Oval 34">
              <a:extLst>
                <a:ext uri="{FF2B5EF4-FFF2-40B4-BE49-F238E27FC236}">
                  <a16:creationId xmlns:a16="http://schemas.microsoft.com/office/drawing/2014/main" id="{8A57ED13-D130-4C75-A736-43C50967445B}"/>
                </a:ext>
              </a:extLst>
            </p:cNvPr>
            <p:cNvSpPr/>
            <p:nvPr/>
          </p:nvSpPr>
          <p:spPr>
            <a:xfrm>
              <a:off x="8341254" y="4799448"/>
              <a:ext cx="1090250" cy="40569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1145" name="TextBox 1144">
              <a:extLst>
                <a:ext uri="{FF2B5EF4-FFF2-40B4-BE49-F238E27FC236}">
                  <a16:creationId xmlns:a16="http://schemas.microsoft.com/office/drawing/2014/main" id="{4FE6C9D5-8AEF-4068-83A3-9B9ECB41294F}"/>
                </a:ext>
              </a:extLst>
            </p:cNvPr>
            <p:cNvSpPr txBox="1"/>
            <p:nvPr/>
          </p:nvSpPr>
          <p:spPr>
            <a:xfrm>
              <a:off x="8364166" y="4802240"/>
              <a:ext cx="1049546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3"/>
                  </a:solidFill>
                  <a:cs typeface="Arial" pitchFamily="34" charset="0"/>
                </a:rPr>
                <a:t>2022</a:t>
              </a:r>
              <a:endParaRPr lang="ko-KR" altLang="en-US" sz="2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146" name="그룹 1145">
            <a:extLst>
              <a:ext uri="{FF2B5EF4-FFF2-40B4-BE49-F238E27FC236}">
                <a16:creationId xmlns:a16="http://schemas.microsoft.com/office/drawing/2014/main" id="{C3352977-E219-4BDF-91BC-111F8DF50FF0}"/>
              </a:ext>
            </a:extLst>
          </p:cNvPr>
          <p:cNvGrpSpPr/>
          <p:nvPr/>
        </p:nvGrpSpPr>
        <p:grpSpPr>
          <a:xfrm>
            <a:off x="4691928" y="3061396"/>
            <a:ext cx="1090250" cy="405695"/>
            <a:chOff x="10152891" y="4799447"/>
            <a:chExt cx="1090250" cy="405695"/>
          </a:xfrm>
        </p:grpSpPr>
        <p:sp>
          <p:nvSpPr>
            <p:cNvPr id="1147" name="Oval 40">
              <a:extLst>
                <a:ext uri="{FF2B5EF4-FFF2-40B4-BE49-F238E27FC236}">
                  <a16:creationId xmlns:a16="http://schemas.microsoft.com/office/drawing/2014/main" id="{A1BEBA87-2322-4D7C-8801-B035D090D0DE}"/>
                </a:ext>
              </a:extLst>
            </p:cNvPr>
            <p:cNvSpPr/>
            <p:nvPr/>
          </p:nvSpPr>
          <p:spPr>
            <a:xfrm rot="10800000" flipH="1" flipV="1">
              <a:off x="10152891" y="4799447"/>
              <a:ext cx="1090250" cy="40569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1148" name="TextBox 1147">
              <a:extLst>
                <a:ext uri="{FF2B5EF4-FFF2-40B4-BE49-F238E27FC236}">
                  <a16:creationId xmlns:a16="http://schemas.microsoft.com/office/drawing/2014/main" id="{1CD98A80-A3C7-42A9-8498-A18887467592}"/>
                </a:ext>
              </a:extLst>
            </p:cNvPr>
            <p:cNvSpPr txBox="1"/>
            <p:nvPr/>
          </p:nvSpPr>
          <p:spPr>
            <a:xfrm>
              <a:off x="10175803" y="4802240"/>
              <a:ext cx="1049546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4"/>
                  </a:solidFill>
                  <a:cs typeface="Arial" pitchFamily="34" charset="0"/>
                </a:rPr>
                <a:t>2021</a:t>
              </a:r>
              <a:endParaRPr lang="ko-KR" altLang="en-US" sz="20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149" name="그룹 1148">
            <a:extLst>
              <a:ext uri="{FF2B5EF4-FFF2-40B4-BE49-F238E27FC236}">
                <a16:creationId xmlns:a16="http://schemas.microsoft.com/office/drawing/2014/main" id="{3B6DF05A-B7F4-47E6-A098-FB2A6CF26723}"/>
              </a:ext>
            </a:extLst>
          </p:cNvPr>
          <p:cNvGrpSpPr/>
          <p:nvPr/>
        </p:nvGrpSpPr>
        <p:grpSpPr>
          <a:xfrm>
            <a:off x="2954568" y="4563160"/>
            <a:ext cx="1090250" cy="405695"/>
            <a:chOff x="1094698" y="4799448"/>
            <a:chExt cx="1090250" cy="405695"/>
          </a:xfrm>
        </p:grpSpPr>
        <p:sp>
          <p:nvSpPr>
            <p:cNvPr id="1150" name="Oval 5">
              <a:extLst>
                <a:ext uri="{FF2B5EF4-FFF2-40B4-BE49-F238E27FC236}">
                  <a16:creationId xmlns:a16="http://schemas.microsoft.com/office/drawing/2014/main" id="{A739F03D-8408-4077-9373-8F530AA320A4}"/>
                </a:ext>
              </a:extLst>
            </p:cNvPr>
            <p:cNvSpPr/>
            <p:nvPr/>
          </p:nvSpPr>
          <p:spPr>
            <a:xfrm>
              <a:off x="1094698" y="4799448"/>
              <a:ext cx="1090250" cy="40569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000" dirty="0"/>
            </a:p>
          </p:txBody>
        </p:sp>
        <p:sp>
          <p:nvSpPr>
            <p:cNvPr id="1151" name="TextBox 1150">
              <a:extLst>
                <a:ext uri="{FF2B5EF4-FFF2-40B4-BE49-F238E27FC236}">
                  <a16:creationId xmlns:a16="http://schemas.microsoft.com/office/drawing/2014/main" id="{DBA9236C-4FAB-415C-BF65-0BF9F75AABF5}"/>
                </a:ext>
              </a:extLst>
            </p:cNvPr>
            <p:cNvSpPr txBox="1"/>
            <p:nvPr/>
          </p:nvSpPr>
          <p:spPr>
            <a:xfrm>
              <a:off x="1117610" y="4802240"/>
              <a:ext cx="1049546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accent5"/>
                  </a:solidFill>
                  <a:cs typeface="Arial" pitchFamily="34" charset="0"/>
                </a:rPr>
                <a:t>2020</a:t>
              </a:r>
              <a:endParaRPr lang="ko-KR" altLang="en-US" sz="20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152" name="Group 66">
            <a:extLst>
              <a:ext uri="{FF2B5EF4-FFF2-40B4-BE49-F238E27FC236}">
                <a16:creationId xmlns:a16="http://schemas.microsoft.com/office/drawing/2014/main" id="{899A2440-431F-4AAA-A970-1D5E0A1AC6F4}"/>
              </a:ext>
            </a:extLst>
          </p:cNvPr>
          <p:cNvGrpSpPr/>
          <p:nvPr/>
        </p:nvGrpSpPr>
        <p:grpSpPr>
          <a:xfrm>
            <a:off x="4412612" y="4375291"/>
            <a:ext cx="1648883" cy="1477328"/>
            <a:chOff x="3017861" y="4283314"/>
            <a:chExt cx="1917633" cy="1477328"/>
          </a:xfrm>
        </p:grpSpPr>
        <p:sp>
          <p:nvSpPr>
            <p:cNvPr id="1153" name="TextBox 1152">
              <a:extLst>
                <a:ext uri="{FF2B5EF4-FFF2-40B4-BE49-F238E27FC236}">
                  <a16:creationId xmlns:a16="http://schemas.microsoft.com/office/drawing/2014/main" id="{83FDA833-0252-4AB4-BDE8-575862C3B9DD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4" name="TextBox 1153">
              <a:extLst>
                <a:ext uri="{FF2B5EF4-FFF2-40B4-BE49-F238E27FC236}">
                  <a16:creationId xmlns:a16="http://schemas.microsoft.com/office/drawing/2014/main" id="{493789AA-0AC6-4024-A9E4-00B5EFF0BA47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155" name="Group 66">
            <a:extLst>
              <a:ext uri="{FF2B5EF4-FFF2-40B4-BE49-F238E27FC236}">
                <a16:creationId xmlns:a16="http://schemas.microsoft.com/office/drawing/2014/main" id="{C05A98CD-1BF0-49A1-B2FA-C5C7026BAEA0}"/>
              </a:ext>
            </a:extLst>
          </p:cNvPr>
          <p:cNvGrpSpPr/>
          <p:nvPr/>
        </p:nvGrpSpPr>
        <p:grpSpPr>
          <a:xfrm>
            <a:off x="2675252" y="2143394"/>
            <a:ext cx="1648883" cy="1477328"/>
            <a:chOff x="3017861" y="4283314"/>
            <a:chExt cx="1917633" cy="1477328"/>
          </a:xfrm>
        </p:grpSpPr>
        <p:sp>
          <p:nvSpPr>
            <p:cNvPr id="1156" name="TextBox 1155">
              <a:extLst>
                <a:ext uri="{FF2B5EF4-FFF2-40B4-BE49-F238E27FC236}">
                  <a16:creationId xmlns:a16="http://schemas.microsoft.com/office/drawing/2014/main" id="{75D5B89A-12CE-4D14-B909-7312A5C761A1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7" name="TextBox 1156">
              <a:extLst>
                <a:ext uri="{FF2B5EF4-FFF2-40B4-BE49-F238E27FC236}">
                  <a16:creationId xmlns:a16="http://schemas.microsoft.com/office/drawing/2014/main" id="{E9EDBF96-FA93-4750-AE94-8A2C43059E66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5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</p:grpSp>
      <p:grpSp>
        <p:nvGrpSpPr>
          <p:cNvPr id="1158" name="Group 66">
            <a:extLst>
              <a:ext uri="{FF2B5EF4-FFF2-40B4-BE49-F238E27FC236}">
                <a16:creationId xmlns:a16="http://schemas.microsoft.com/office/drawing/2014/main" id="{3C81E2AC-A393-4297-907F-2C83EABB224F}"/>
              </a:ext>
            </a:extLst>
          </p:cNvPr>
          <p:cNvGrpSpPr/>
          <p:nvPr/>
        </p:nvGrpSpPr>
        <p:grpSpPr>
          <a:xfrm>
            <a:off x="937892" y="4375291"/>
            <a:ext cx="1648883" cy="1477328"/>
            <a:chOff x="3017861" y="4283314"/>
            <a:chExt cx="1917633" cy="1477328"/>
          </a:xfrm>
        </p:grpSpPr>
        <p:sp>
          <p:nvSpPr>
            <p:cNvPr id="1159" name="TextBox 1158">
              <a:extLst>
                <a:ext uri="{FF2B5EF4-FFF2-40B4-BE49-F238E27FC236}">
                  <a16:creationId xmlns:a16="http://schemas.microsoft.com/office/drawing/2014/main" id="{9BE80880-5FEC-49B6-B1BE-033479CEB4A9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60" name="TextBox 1159">
              <a:extLst>
                <a:ext uri="{FF2B5EF4-FFF2-40B4-BE49-F238E27FC236}">
                  <a16:creationId xmlns:a16="http://schemas.microsoft.com/office/drawing/2014/main" id="{5E14B5DE-621C-41EF-B7CD-52704B9237B0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</p:grpSp>
      <p:grpSp>
        <p:nvGrpSpPr>
          <p:cNvPr id="1161" name="Group 66">
            <a:extLst>
              <a:ext uri="{FF2B5EF4-FFF2-40B4-BE49-F238E27FC236}">
                <a16:creationId xmlns:a16="http://schemas.microsoft.com/office/drawing/2014/main" id="{AEA47E84-7074-4FC8-A7C4-96C38FF52CBE}"/>
              </a:ext>
            </a:extLst>
          </p:cNvPr>
          <p:cNvGrpSpPr/>
          <p:nvPr/>
        </p:nvGrpSpPr>
        <p:grpSpPr>
          <a:xfrm>
            <a:off x="7887332" y="4375291"/>
            <a:ext cx="1648883" cy="1477328"/>
            <a:chOff x="3017861" y="4283314"/>
            <a:chExt cx="1917633" cy="1477328"/>
          </a:xfrm>
        </p:grpSpPr>
        <p:sp>
          <p:nvSpPr>
            <p:cNvPr id="1162" name="TextBox 1161">
              <a:extLst>
                <a:ext uri="{FF2B5EF4-FFF2-40B4-BE49-F238E27FC236}">
                  <a16:creationId xmlns:a16="http://schemas.microsoft.com/office/drawing/2014/main" id="{ACC57594-B6BE-4DB5-BB34-BDB169BBC5C1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63" name="TextBox 1162">
              <a:extLst>
                <a:ext uri="{FF2B5EF4-FFF2-40B4-BE49-F238E27FC236}">
                  <a16:creationId xmlns:a16="http://schemas.microsoft.com/office/drawing/2014/main" id="{6B4C1C45-190A-43C1-9DAC-F18605CDEE91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164" name="Group 66">
            <a:extLst>
              <a:ext uri="{FF2B5EF4-FFF2-40B4-BE49-F238E27FC236}">
                <a16:creationId xmlns:a16="http://schemas.microsoft.com/office/drawing/2014/main" id="{0E097D4C-BEE5-4CEC-90FC-C5F9AC70D16A}"/>
              </a:ext>
            </a:extLst>
          </p:cNvPr>
          <p:cNvGrpSpPr/>
          <p:nvPr/>
        </p:nvGrpSpPr>
        <p:grpSpPr>
          <a:xfrm>
            <a:off x="9624692" y="2143394"/>
            <a:ext cx="1648883" cy="1477328"/>
            <a:chOff x="3017861" y="4283314"/>
            <a:chExt cx="1917633" cy="1477328"/>
          </a:xfrm>
        </p:grpSpPr>
        <p:sp>
          <p:nvSpPr>
            <p:cNvPr id="1165" name="TextBox 1164">
              <a:extLst>
                <a:ext uri="{FF2B5EF4-FFF2-40B4-BE49-F238E27FC236}">
                  <a16:creationId xmlns:a16="http://schemas.microsoft.com/office/drawing/2014/main" id="{8293668E-0732-4A0F-AA15-F38A03EFFD56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66" name="TextBox 1165">
              <a:extLst>
                <a:ext uri="{FF2B5EF4-FFF2-40B4-BE49-F238E27FC236}">
                  <a16:creationId xmlns:a16="http://schemas.microsoft.com/office/drawing/2014/main" id="{F8B1A5DC-29DF-4A1A-BE1C-0E59D5D24D1A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167" name="Group 66">
            <a:extLst>
              <a:ext uri="{FF2B5EF4-FFF2-40B4-BE49-F238E27FC236}">
                <a16:creationId xmlns:a16="http://schemas.microsoft.com/office/drawing/2014/main" id="{B14E556E-37DF-41E9-9CA3-49E190C62CDD}"/>
              </a:ext>
            </a:extLst>
          </p:cNvPr>
          <p:cNvGrpSpPr/>
          <p:nvPr/>
        </p:nvGrpSpPr>
        <p:grpSpPr>
          <a:xfrm>
            <a:off x="6149972" y="2143394"/>
            <a:ext cx="1648883" cy="1477328"/>
            <a:chOff x="3017861" y="4283314"/>
            <a:chExt cx="1917633" cy="1477328"/>
          </a:xfrm>
        </p:grpSpPr>
        <p:sp>
          <p:nvSpPr>
            <p:cNvPr id="1168" name="TextBox 1167">
              <a:extLst>
                <a:ext uri="{FF2B5EF4-FFF2-40B4-BE49-F238E27FC236}">
                  <a16:creationId xmlns:a16="http://schemas.microsoft.com/office/drawing/2014/main" id="{56F63890-8A53-476F-99AD-FBE0A711B2A4}"/>
                </a:ext>
              </a:extLst>
            </p:cNvPr>
            <p:cNvSpPr txBox="1"/>
            <p:nvPr/>
          </p:nvSpPr>
          <p:spPr>
            <a:xfrm>
              <a:off x="3017861" y="4560313"/>
              <a:ext cx="1917633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69" name="TextBox 1168">
              <a:extLst>
                <a:ext uri="{FF2B5EF4-FFF2-40B4-BE49-F238E27FC236}">
                  <a16:creationId xmlns:a16="http://schemas.microsoft.com/office/drawing/2014/main" id="{0A0EEB29-9759-47BE-A902-241537D6267A}"/>
                </a:ext>
              </a:extLst>
            </p:cNvPr>
            <p:cNvSpPr txBox="1"/>
            <p:nvPr/>
          </p:nvSpPr>
          <p:spPr>
            <a:xfrm>
              <a:off x="3017861" y="4283314"/>
              <a:ext cx="19013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78C0E"/>
      </a:accent1>
      <a:accent2>
        <a:srgbClr val="F9CD3F"/>
      </a:accent2>
      <a:accent3>
        <a:srgbClr val="80BE5A"/>
      </a:accent3>
      <a:accent4>
        <a:srgbClr val="9646AA"/>
      </a:accent4>
      <a:accent5>
        <a:srgbClr val="EF4630"/>
      </a:accent5>
      <a:accent6>
        <a:srgbClr val="3F3F3F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11217</TotalTime>
  <Words>146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39</cp:revision>
  <dcterms:created xsi:type="dcterms:W3CDTF">2018-02-18T19:39:47Z</dcterms:created>
  <dcterms:modified xsi:type="dcterms:W3CDTF">2022-10-26T07:33:26Z</dcterms:modified>
</cp:coreProperties>
</file>